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6"/>
  </p:notesMasterIdLst>
  <p:handoutMasterIdLst>
    <p:handoutMasterId r:id="rId17"/>
  </p:handoutMasterIdLst>
  <p:sldIdLst>
    <p:sldId id="256" r:id="rId3"/>
    <p:sldId id="268" r:id="rId4"/>
    <p:sldId id="269" r:id="rId5"/>
    <p:sldId id="279" r:id="rId6"/>
    <p:sldId id="280" r:id="rId7"/>
    <p:sldId id="272" r:id="rId8"/>
    <p:sldId id="270" r:id="rId9"/>
    <p:sldId id="257" r:id="rId10"/>
    <p:sldId id="271" r:id="rId11"/>
    <p:sldId id="273" r:id="rId12"/>
    <p:sldId id="285" r:id="rId13"/>
    <p:sldId id="283" r:id="rId14"/>
    <p:sldId id="282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1" autoAdjust="0"/>
    <p:restoredTop sz="78957"/>
  </p:normalViewPr>
  <p:slideViewPr>
    <p:cSldViewPr snapToGrid="0" showGuides="1">
      <p:cViewPr varScale="1">
        <p:scale>
          <a:sx n="71" d="100"/>
          <a:sy n="71" d="100"/>
        </p:scale>
        <p:origin x="736" y="168"/>
      </p:cViewPr>
      <p:guideLst>
        <p:guide orient="horz" pos="2131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247" y="1279525"/>
            <a:ext cx="6141156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10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번째</a:t>
            </a:r>
            <a:r>
              <a:rPr lang="en-US" altLang="ko-KR" dirty="0"/>
              <a:t>,</a:t>
            </a:r>
            <a:r>
              <a:rPr lang="ko-KR" altLang="en-US" dirty="0"/>
              <a:t> 이 프로젝트를 진행할 시 얻을 수 있는 성과에 대해서는 아직 </a:t>
            </a:r>
            <a:r>
              <a:rPr lang="ko-KR" altLang="en-US" dirty="0" err="1"/>
              <a:t>튜터</a:t>
            </a:r>
            <a:r>
              <a:rPr lang="ko-KR" altLang="en-US" dirty="0"/>
              <a:t> 및 팀원들과 의견 교환 중이라 확실하게 이것을 할 수 있겠다고 밝힐 수 있는 것은 없지만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예상되는</a:t>
            </a:r>
            <a:r>
              <a:rPr lang="en-US" altLang="ko-KR" dirty="0"/>
              <a:t>,</a:t>
            </a:r>
            <a:r>
              <a:rPr lang="ko-KR" altLang="en-US" dirty="0"/>
              <a:t> 프로젝트 진행 중 성과로는</a:t>
            </a:r>
            <a:r>
              <a:rPr lang="en-US" altLang="ko-KR" dirty="0"/>
              <a:t>,</a:t>
            </a:r>
            <a:r>
              <a:rPr lang="ko-KR" altLang="en-US" dirty="0"/>
              <a:t> 프로젝트 진행을 통한 개발 논문 발표</a:t>
            </a:r>
            <a:r>
              <a:rPr lang="en-US" altLang="ko-KR" dirty="0"/>
              <a:t>,</a:t>
            </a:r>
            <a:r>
              <a:rPr lang="ko-KR" altLang="en-US" dirty="0"/>
              <a:t> 외부 산학협력체의 지원 및 기술 습득</a:t>
            </a:r>
            <a:r>
              <a:rPr lang="en-US" altLang="ko-KR" dirty="0"/>
              <a:t>,</a:t>
            </a:r>
            <a:r>
              <a:rPr lang="ko-KR" altLang="en-US" dirty="0"/>
              <a:t> 시제품 개발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마켓 상용화 계획의 가능성을 </a:t>
            </a:r>
            <a:r>
              <a:rPr lang="ko-KR" altLang="en-US" dirty="0" err="1"/>
              <a:t>확인중이며</a:t>
            </a:r>
            <a:r>
              <a:rPr lang="ko-KR" altLang="en-US" dirty="0"/>
              <a:t> 그 외의 활용방안은 없는지 의견을 교환해 나가고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55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5</a:t>
            </a:r>
            <a:r>
              <a:rPr lang="ko-KR" altLang="en-US" dirty="0"/>
              <a:t>조의 발표를 들어주셔서 감사합니다</a:t>
            </a:r>
            <a:r>
              <a:rPr lang="en-US" altLang="ko-KR" dirty="0"/>
              <a:t>.</a:t>
            </a:r>
            <a:r>
              <a:rPr lang="ko-KR" altLang="en-US" dirty="0"/>
              <a:t> 발표에 관해 질문하실점이나 다시 보시고 싶으신 부분이 있으신 분들은 질문 해 주시길 부탁드립니다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en-US" altLang="ko-KR" dirty="0"/>
              <a:t>5</a:t>
            </a:r>
            <a:r>
              <a:rPr lang="ko-KR" altLang="en-US" dirty="0"/>
              <a:t>조의 발표를 마치겠습니다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5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77427" y="1131484"/>
            <a:ext cx="2879724" cy="3363913"/>
            <a:chOff x="8907463" y="2051050"/>
            <a:chExt cx="2879724" cy="3363913"/>
          </a:xfrm>
          <a:solidFill>
            <a:schemeClr val="bg1">
              <a:alpha val="96000"/>
            </a:schemeClr>
          </a:solidFill>
        </p:grpSpPr>
        <p:grpSp>
          <p:nvGrpSpPr>
            <p:cNvPr id="8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  <a:grpFill/>
          </p:grpSpPr>
          <p:sp>
            <p:nvSpPr>
              <p:cNvPr id="256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  <a:grpFill/>
          </p:grpSpPr>
          <p:sp>
            <p:nvSpPr>
              <p:cNvPr id="56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0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56" name="组合 455"/>
          <p:cNvGrpSpPr/>
          <p:nvPr/>
        </p:nvGrpSpPr>
        <p:grpSpPr>
          <a:xfrm>
            <a:off x="4627694" y="3362220"/>
            <a:ext cx="4464719" cy="140996"/>
            <a:chOff x="2804139" y="4450981"/>
            <a:chExt cx="7078926" cy="223552"/>
          </a:xfrm>
        </p:grpSpPr>
        <p:sp>
          <p:nvSpPr>
            <p:cNvPr id="457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458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pic>
        <p:nvPicPr>
          <p:cNvPr id="459" name="图片 4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49058" flipV="1">
            <a:off x="9229747" y="2044816"/>
            <a:ext cx="620092" cy="15166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703188" y="2263669"/>
            <a:ext cx="4389225" cy="999727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703188" y="3734171"/>
            <a:ext cx="3265020" cy="396101"/>
          </a:xfrm>
        </p:spPr>
        <p:txBody>
          <a:bodyPr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55228" y="4293096"/>
            <a:ext cx="8703304" cy="140996"/>
            <a:chOff x="323528" y="4293096"/>
            <a:chExt cx="8703304" cy="140996"/>
          </a:xfrm>
        </p:grpSpPr>
        <p:grpSp>
          <p:nvGrpSpPr>
            <p:cNvPr id="8" name="组合 7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12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3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1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1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755229" y="2065320"/>
            <a:ext cx="8703836" cy="140996"/>
            <a:chOff x="323528" y="2065320"/>
            <a:chExt cx="8703836" cy="140996"/>
          </a:xfrm>
        </p:grpSpPr>
        <p:grpSp>
          <p:nvGrpSpPr>
            <p:cNvPr id="15" name="组合 1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1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1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1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2567609" y="2657140"/>
            <a:ext cx="1645613" cy="1150660"/>
            <a:chOff x="3136900" y="5457825"/>
            <a:chExt cx="1235075" cy="863600"/>
          </a:xfrm>
        </p:grpSpPr>
        <p:sp>
          <p:nvSpPr>
            <p:cNvPr id="22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67808" y="2691612"/>
            <a:ext cx="6090724" cy="1097152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flipV="1">
            <a:off x="2063552" y="1"/>
            <a:ext cx="2014314" cy="2865439"/>
            <a:chOff x="8412163" y="1649413"/>
            <a:chExt cx="1909762" cy="2865439"/>
          </a:xfrm>
        </p:grpSpPr>
        <p:sp>
          <p:nvSpPr>
            <p:cNvPr id="7" name="Freeform 5"/>
            <p:cNvSpPr/>
            <p:nvPr/>
          </p:nvSpPr>
          <p:spPr bwMode="auto">
            <a:xfrm>
              <a:off x="9121775" y="3165476"/>
              <a:ext cx="7937" cy="15875"/>
            </a:xfrm>
            <a:custGeom>
              <a:avLst/>
              <a:gdLst>
                <a:gd name="T0" fmla="*/ 1 w 2"/>
                <a:gd name="T1" fmla="*/ 1 h 4"/>
                <a:gd name="T2" fmla="*/ 1 w 2"/>
                <a:gd name="T3" fmla="*/ 3 h 4"/>
                <a:gd name="T4" fmla="*/ 1 w 2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1" y="1"/>
                  </a:moveTo>
                  <a:cubicBezTo>
                    <a:pt x="1" y="4"/>
                    <a:pt x="2" y="0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8896350" y="2154238"/>
              <a:ext cx="922337" cy="1030288"/>
            </a:xfrm>
            <a:custGeom>
              <a:avLst/>
              <a:gdLst>
                <a:gd name="T0" fmla="*/ 183 w 245"/>
                <a:gd name="T1" fmla="*/ 210 h 274"/>
                <a:gd name="T2" fmla="*/ 197 w 245"/>
                <a:gd name="T3" fmla="*/ 195 h 274"/>
                <a:gd name="T4" fmla="*/ 217 w 245"/>
                <a:gd name="T5" fmla="*/ 160 h 274"/>
                <a:gd name="T6" fmla="*/ 222 w 245"/>
                <a:gd name="T7" fmla="*/ 147 h 274"/>
                <a:gd name="T8" fmla="*/ 227 w 245"/>
                <a:gd name="T9" fmla="*/ 104 h 274"/>
                <a:gd name="T10" fmla="*/ 224 w 245"/>
                <a:gd name="T11" fmla="*/ 91 h 274"/>
                <a:gd name="T12" fmla="*/ 214 w 245"/>
                <a:gd name="T13" fmla="*/ 69 h 274"/>
                <a:gd name="T14" fmla="*/ 204 w 245"/>
                <a:gd name="T15" fmla="*/ 51 h 274"/>
                <a:gd name="T16" fmla="*/ 197 w 245"/>
                <a:gd name="T17" fmla="*/ 42 h 274"/>
                <a:gd name="T18" fmla="*/ 188 w 245"/>
                <a:gd name="T19" fmla="*/ 37 h 274"/>
                <a:gd name="T20" fmla="*/ 168 w 245"/>
                <a:gd name="T21" fmla="*/ 26 h 274"/>
                <a:gd name="T22" fmla="*/ 156 w 245"/>
                <a:gd name="T23" fmla="*/ 22 h 274"/>
                <a:gd name="T24" fmla="*/ 142 w 245"/>
                <a:gd name="T25" fmla="*/ 20 h 274"/>
                <a:gd name="T26" fmla="*/ 125 w 245"/>
                <a:gd name="T27" fmla="*/ 16 h 274"/>
                <a:gd name="T28" fmla="*/ 106 w 245"/>
                <a:gd name="T29" fmla="*/ 17 h 274"/>
                <a:gd name="T30" fmla="*/ 83 w 245"/>
                <a:gd name="T31" fmla="*/ 21 h 274"/>
                <a:gd name="T32" fmla="*/ 75 w 245"/>
                <a:gd name="T33" fmla="*/ 26 h 274"/>
                <a:gd name="T34" fmla="*/ 66 w 245"/>
                <a:gd name="T35" fmla="*/ 29 h 274"/>
                <a:gd name="T36" fmla="*/ 60 w 245"/>
                <a:gd name="T37" fmla="*/ 35 h 274"/>
                <a:gd name="T38" fmla="*/ 57 w 245"/>
                <a:gd name="T39" fmla="*/ 38 h 274"/>
                <a:gd name="T40" fmla="*/ 50 w 245"/>
                <a:gd name="T41" fmla="*/ 46 h 274"/>
                <a:gd name="T42" fmla="*/ 31 w 245"/>
                <a:gd name="T43" fmla="*/ 72 h 274"/>
                <a:gd name="T44" fmla="*/ 26 w 245"/>
                <a:gd name="T45" fmla="*/ 84 h 274"/>
                <a:gd name="T46" fmla="*/ 22 w 245"/>
                <a:gd name="T47" fmla="*/ 94 h 274"/>
                <a:gd name="T48" fmla="*/ 18 w 245"/>
                <a:gd name="T49" fmla="*/ 120 h 274"/>
                <a:gd name="T50" fmla="*/ 14 w 245"/>
                <a:gd name="T51" fmla="*/ 126 h 274"/>
                <a:gd name="T52" fmla="*/ 19 w 245"/>
                <a:gd name="T53" fmla="*/ 135 h 274"/>
                <a:gd name="T54" fmla="*/ 25 w 245"/>
                <a:gd name="T55" fmla="*/ 142 h 274"/>
                <a:gd name="T56" fmla="*/ 27 w 245"/>
                <a:gd name="T57" fmla="*/ 153 h 274"/>
                <a:gd name="T58" fmla="*/ 31 w 245"/>
                <a:gd name="T59" fmla="*/ 156 h 274"/>
                <a:gd name="T60" fmla="*/ 31 w 245"/>
                <a:gd name="T61" fmla="*/ 162 h 274"/>
                <a:gd name="T62" fmla="*/ 32 w 245"/>
                <a:gd name="T63" fmla="*/ 173 h 274"/>
                <a:gd name="T64" fmla="*/ 40 w 245"/>
                <a:gd name="T65" fmla="*/ 180 h 274"/>
                <a:gd name="T66" fmla="*/ 41 w 245"/>
                <a:gd name="T67" fmla="*/ 186 h 274"/>
                <a:gd name="T68" fmla="*/ 48 w 245"/>
                <a:gd name="T69" fmla="*/ 193 h 274"/>
                <a:gd name="T70" fmla="*/ 53 w 245"/>
                <a:gd name="T71" fmla="*/ 202 h 274"/>
                <a:gd name="T72" fmla="*/ 46 w 245"/>
                <a:gd name="T73" fmla="*/ 200 h 274"/>
                <a:gd name="T74" fmla="*/ 57 w 245"/>
                <a:gd name="T75" fmla="*/ 214 h 274"/>
                <a:gd name="T76" fmla="*/ 61 w 245"/>
                <a:gd name="T77" fmla="*/ 241 h 274"/>
                <a:gd name="T78" fmla="*/ 62 w 245"/>
                <a:gd name="T79" fmla="*/ 248 h 274"/>
                <a:gd name="T80" fmla="*/ 64 w 245"/>
                <a:gd name="T81" fmla="*/ 265 h 274"/>
                <a:gd name="T82" fmla="*/ 61 w 245"/>
                <a:gd name="T83" fmla="*/ 259 h 274"/>
                <a:gd name="T84" fmla="*/ 60 w 245"/>
                <a:gd name="T85" fmla="*/ 243 h 274"/>
                <a:gd name="T86" fmla="*/ 44 w 245"/>
                <a:gd name="T87" fmla="*/ 219 h 274"/>
                <a:gd name="T88" fmla="*/ 19 w 245"/>
                <a:gd name="T89" fmla="*/ 177 h 274"/>
                <a:gd name="T90" fmla="*/ 2 w 245"/>
                <a:gd name="T91" fmla="*/ 123 h 274"/>
                <a:gd name="T92" fmla="*/ 10 w 245"/>
                <a:gd name="T93" fmla="*/ 78 h 274"/>
                <a:gd name="T94" fmla="*/ 25 w 245"/>
                <a:gd name="T95" fmla="*/ 48 h 274"/>
                <a:gd name="T96" fmla="*/ 82 w 245"/>
                <a:gd name="T97" fmla="*/ 6 h 274"/>
                <a:gd name="T98" fmla="*/ 120 w 245"/>
                <a:gd name="T99" fmla="*/ 2 h 274"/>
                <a:gd name="T100" fmla="*/ 166 w 245"/>
                <a:gd name="T101" fmla="*/ 13 h 274"/>
                <a:gd name="T102" fmla="*/ 239 w 245"/>
                <a:gd name="T103" fmla="*/ 141 h 274"/>
                <a:gd name="T104" fmla="*/ 221 w 245"/>
                <a:gd name="T105" fmla="*/ 181 h 274"/>
                <a:gd name="T106" fmla="*/ 148 w 245"/>
                <a:gd name="T107" fmla="*/ 266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5" h="274">
                  <a:moveTo>
                    <a:pt x="148" y="266"/>
                  </a:moveTo>
                  <a:cubicBezTo>
                    <a:pt x="144" y="256"/>
                    <a:pt x="154" y="248"/>
                    <a:pt x="155" y="239"/>
                  </a:cubicBezTo>
                  <a:cubicBezTo>
                    <a:pt x="156" y="238"/>
                    <a:pt x="157" y="241"/>
                    <a:pt x="158" y="239"/>
                  </a:cubicBezTo>
                  <a:cubicBezTo>
                    <a:pt x="160" y="229"/>
                    <a:pt x="170" y="220"/>
                    <a:pt x="180" y="214"/>
                  </a:cubicBezTo>
                  <a:cubicBezTo>
                    <a:pt x="180" y="215"/>
                    <a:pt x="180" y="215"/>
                    <a:pt x="180" y="215"/>
                  </a:cubicBezTo>
                  <a:cubicBezTo>
                    <a:pt x="182" y="214"/>
                    <a:pt x="182" y="211"/>
                    <a:pt x="183" y="210"/>
                  </a:cubicBezTo>
                  <a:cubicBezTo>
                    <a:pt x="184" y="210"/>
                    <a:pt x="183" y="211"/>
                    <a:pt x="184" y="211"/>
                  </a:cubicBezTo>
                  <a:cubicBezTo>
                    <a:pt x="183" y="209"/>
                    <a:pt x="186" y="207"/>
                    <a:pt x="186" y="206"/>
                  </a:cubicBezTo>
                  <a:cubicBezTo>
                    <a:pt x="187" y="206"/>
                    <a:pt x="188" y="207"/>
                    <a:pt x="189" y="206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88" y="199"/>
                    <a:pt x="195" y="199"/>
                    <a:pt x="196" y="194"/>
                  </a:cubicBezTo>
                  <a:cubicBezTo>
                    <a:pt x="197" y="194"/>
                    <a:pt x="196" y="195"/>
                    <a:pt x="197" y="195"/>
                  </a:cubicBezTo>
                  <a:cubicBezTo>
                    <a:pt x="200" y="188"/>
                    <a:pt x="207" y="181"/>
                    <a:pt x="210" y="174"/>
                  </a:cubicBezTo>
                  <a:cubicBezTo>
                    <a:pt x="211" y="174"/>
                    <a:pt x="211" y="175"/>
                    <a:pt x="212" y="175"/>
                  </a:cubicBezTo>
                  <a:cubicBezTo>
                    <a:pt x="211" y="174"/>
                    <a:pt x="212" y="171"/>
                    <a:pt x="213" y="169"/>
                  </a:cubicBezTo>
                  <a:cubicBezTo>
                    <a:pt x="215" y="169"/>
                    <a:pt x="214" y="165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5" y="162"/>
                    <a:pt x="219" y="162"/>
                    <a:pt x="217" y="160"/>
                  </a:cubicBezTo>
                  <a:cubicBezTo>
                    <a:pt x="219" y="159"/>
                    <a:pt x="219" y="159"/>
                    <a:pt x="219" y="159"/>
                  </a:cubicBezTo>
                  <a:cubicBezTo>
                    <a:pt x="217" y="158"/>
                    <a:pt x="221" y="157"/>
                    <a:pt x="221" y="155"/>
                  </a:cubicBezTo>
                  <a:cubicBezTo>
                    <a:pt x="220" y="155"/>
                    <a:pt x="220" y="155"/>
                    <a:pt x="220" y="155"/>
                  </a:cubicBezTo>
                  <a:cubicBezTo>
                    <a:pt x="220" y="154"/>
                    <a:pt x="222" y="153"/>
                    <a:pt x="222" y="152"/>
                  </a:cubicBezTo>
                  <a:cubicBezTo>
                    <a:pt x="222" y="152"/>
                    <a:pt x="222" y="152"/>
                    <a:pt x="222" y="152"/>
                  </a:cubicBezTo>
                  <a:cubicBezTo>
                    <a:pt x="223" y="149"/>
                    <a:pt x="224" y="147"/>
                    <a:pt x="222" y="147"/>
                  </a:cubicBezTo>
                  <a:cubicBezTo>
                    <a:pt x="224" y="146"/>
                    <a:pt x="222" y="150"/>
                    <a:pt x="225" y="149"/>
                  </a:cubicBezTo>
                  <a:cubicBezTo>
                    <a:pt x="226" y="138"/>
                    <a:pt x="228" y="128"/>
                    <a:pt x="228" y="117"/>
                  </a:cubicBezTo>
                  <a:cubicBezTo>
                    <a:pt x="229" y="116"/>
                    <a:pt x="229" y="115"/>
                    <a:pt x="230" y="115"/>
                  </a:cubicBezTo>
                  <a:cubicBezTo>
                    <a:pt x="229" y="114"/>
                    <a:pt x="229" y="111"/>
                    <a:pt x="228" y="110"/>
                  </a:cubicBezTo>
                  <a:cubicBezTo>
                    <a:pt x="228" y="110"/>
                    <a:pt x="229" y="109"/>
                    <a:pt x="229" y="109"/>
                  </a:cubicBezTo>
                  <a:cubicBezTo>
                    <a:pt x="229" y="106"/>
                    <a:pt x="226" y="107"/>
                    <a:pt x="227" y="104"/>
                  </a:cubicBezTo>
                  <a:cubicBezTo>
                    <a:pt x="228" y="105"/>
                    <a:pt x="228" y="105"/>
                    <a:pt x="229" y="105"/>
                  </a:cubicBezTo>
                  <a:cubicBezTo>
                    <a:pt x="227" y="103"/>
                    <a:pt x="227" y="101"/>
                    <a:pt x="226" y="99"/>
                  </a:cubicBezTo>
                  <a:cubicBezTo>
                    <a:pt x="226" y="99"/>
                    <a:pt x="227" y="100"/>
                    <a:pt x="227" y="100"/>
                  </a:cubicBezTo>
                  <a:cubicBezTo>
                    <a:pt x="225" y="98"/>
                    <a:pt x="227" y="95"/>
                    <a:pt x="225" y="93"/>
                  </a:cubicBezTo>
                  <a:cubicBezTo>
                    <a:pt x="227" y="94"/>
                    <a:pt x="227" y="94"/>
                    <a:pt x="227" y="94"/>
                  </a:cubicBezTo>
                  <a:cubicBezTo>
                    <a:pt x="227" y="90"/>
                    <a:pt x="224" y="93"/>
                    <a:pt x="224" y="91"/>
                  </a:cubicBezTo>
                  <a:cubicBezTo>
                    <a:pt x="225" y="91"/>
                    <a:pt x="225" y="91"/>
                    <a:pt x="226" y="91"/>
                  </a:cubicBezTo>
                  <a:cubicBezTo>
                    <a:pt x="223" y="89"/>
                    <a:pt x="222" y="84"/>
                    <a:pt x="221" y="82"/>
                  </a:cubicBezTo>
                  <a:cubicBezTo>
                    <a:pt x="221" y="82"/>
                    <a:pt x="221" y="82"/>
                    <a:pt x="221" y="82"/>
                  </a:cubicBezTo>
                  <a:cubicBezTo>
                    <a:pt x="220" y="79"/>
                    <a:pt x="220" y="76"/>
                    <a:pt x="218" y="74"/>
                  </a:cubicBezTo>
                  <a:cubicBezTo>
                    <a:pt x="218" y="72"/>
                    <a:pt x="220" y="73"/>
                    <a:pt x="219" y="70"/>
                  </a:cubicBezTo>
                  <a:cubicBezTo>
                    <a:pt x="217" y="71"/>
                    <a:pt x="215" y="66"/>
                    <a:pt x="214" y="69"/>
                  </a:cubicBezTo>
                  <a:cubicBezTo>
                    <a:pt x="213" y="66"/>
                    <a:pt x="212" y="62"/>
                    <a:pt x="210" y="61"/>
                  </a:cubicBezTo>
                  <a:cubicBezTo>
                    <a:pt x="212" y="62"/>
                    <a:pt x="212" y="59"/>
                    <a:pt x="213" y="60"/>
                  </a:cubicBezTo>
                  <a:cubicBezTo>
                    <a:pt x="214" y="58"/>
                    <a:pt x="214" y="58"/>
                    <a:pt x="214" y="58"/>
                  </a:cubicBezTo>
                  <a:cubicBezTo>
                    <a:pt x="215" y="58"/>
                    <a:pt x="214" y="60"/>
                    <a:pt x="215" y="59"/>
                  </a:cubicBezTo>
                  <a:cubicBezTo>
                    <a:pt x="214" y="58"/>
                    <a:pt x="212" y="55"/>
                    <a:pt x="212" y="55"/>
                  </a:cubicBezTo>
                  <a:cubicBezTo>
                    <a:pt x="209" y="54"/>
                    <a:pt x="206" y="54"/>
                    <a:pt x="204" y="51"/>
                  </a:cubicBezTo>
                  <a:cubicBezTo>
                    <a:pt x="205" y="52"/>
                    <a:pt x="205" y="49"/>
                    <a:pt x="206" y="50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199" y="48"/>
                    <a:pt x="201" y="47"/>
                    <a:pt x="200" y="47"/>
                  </a:cubicBezTo>
                  <a:cubicBezTo>
                    <a:pt x="199" y="47"/>
                    <a:pt x="199" y="47"/>
                    <a:pt x="198" y="47"/>
                  </a:cubicBezTo>
                  <a:cubicBezTo>
                    <a:pt x="198" y="46"/>
                    <a:pt x="195" y="44"/>
                    <a:pt x="196" y="42"/>
                  </a:cubicBezTo>
                  <a:cubicBezTo>
                    <a:pt x="196" y="41"/>
                    <a:pt x="197" y="43"/>
                    <a:pt x="197" y="42"/>
                  </a:cubicBezTo>
                  <a:cubicBezTo>
                    <a:pt x="196" y="40"/>
                    <a:pt x="195" y="41"/>
                    <a:pt x="194" y="39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3" y="38"/>
                    <a:pt x="190" y="37"/>
                    <a:pt x="190" y="39"/>
                  </a:cubicBezTo>
                  <a:cubicBezTo>
                    <a:pt x="191" y="40"/>
                    <a:pt x="191" y="38"/>
                    <a:pt x="192" y="39"/>
                  </a:cubicBezTo>
                  <a:cubicBezTo>
                    <a:pt x="190" y="40"/>
                    <a:pt x="188" y="38"/>
                    <a:pt x="187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6" y="36"/>
                    <a:pt x="183" y="35"/>
                    <a:pt x="180" y="34"/>
                  </a:cubicBezTo>
                  <a:cubicBezTo>
                    <a:pt x="179" y="35"/>
                    <a:pt x="182" y="33"/>
                    <a:pt x="182" y="34"/>
                  </a:cubicBezTo>
                  <a:cubicBezTo>
                    <a:pt x="180" y="31"/>
                    <a:pt x="175" y="31"/>
                    <a:pt x="173" y="28"/>
                  </a:cubicBezTo>
                  <a:cubicBezTo>
                    <a:pt x="173" y="28"/>
                    <a:pt x="172" y="30"/>
                    <a:pt x="173" y="29"/>
                  </a:cubicBezTo>
                  <a:cubicBezTo>
                    <a:pt x="171" y="28"/>
                    <a:pt x="172" y="27"/>
                    <a:pt x="170" y="27"/>
                  </a:cubicBezTo>
                  <a:cubicBezTo>
                    <a:pt x="171" y="26"/>
                    <a:pt x="169" y="27"/>
                    <a:pt x="168" y="26"/>
                  </a:cubicBezTo>
                  <a:cubicBezTo>
                    <a:pt x="167" y="27"/>
                    <a:pt x="168" y="26"/>
                    <a:pt x="169" y="26"/>
                  </a:cubicBezTo>
                  <a:cubicBezTo>
                    <a:pt x="167" y="26"/>
                    <a:pt x="160" y="24"/>
                    <a:pt x="157" y="22"/>
                  </a:cubicBezTo>
                  <a:cubicBezTo>
                    <a:pt x="157" y="23"/>
                    <a:pt x="154" y="24"/>
                    <a:pt x="153" y="23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3" y="21"/>
                    <a:pt x="151" y="22"/>
                    <a:pt x="151" y="20"/>
                  </a:cubicBezTo>
                  <a:cubicBezTo>
                    <a:pt x="149" y="21"/>
                    <a:pt x="159" y="21"/>
                    <a:pt x="156" y="22"/>
                  </a:cubicBezTo>
                  <a:cubicBezTo>
                    <a:pt x="156" y="20"/>
                    <a:pt x="152" y="23"/>
                    <a:pt x="153" y="21"/>
                  </a:cubicBezTo>
                  <a:cubicBezTo>
                    <a:pt x="151" y="21"/>
                    <a:pt x="149" y="22"/>
                    <a:pt x="148" y="20"/>
                  </a:cubicBezTo>
                  <a:cubicBezTo>
                    <a:pt x="148" y="20"/>
                    <a:pt x="150" y="18"/>
                    <a:pt x="148" y="18"/>
                  </a:cubicBezTo>
                  <a:cubicBezTo>
                    <a:pt x="146" y="18"/>
                    <a:pt x="147" y="18"/>
                    <a:pt x="145" y="18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3" y="20"/>
                    <a:pt x="142" y="18"/>
                    <a:pt x="142" y="20"/>
                  </a:cubicBezTo>
                  <a:cubicBezTo>
                    <a:pt x="142" y="19"/>
                    <a:pt x="138" y="20"/>
                    <a:pt x="139" y="18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39" y="16"/>
                    <a:pt x="138" y="18"/>
                    <a:pt x="137" y="18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20"/>
                    <a:pt x="134" y="17"/>
                    <a:pt x="132" y="18"/>
                  </a:cubicBezTo>
                  <a:cubicBezTo>
                    <a:pt x="130" y="17"/>
                    <a:pt x="126" y="18"/>
                    <a:pt x="125" y="16"/>
                  </a:cubicBezTo>
                  <a:cubicBezTo>
                    <a:pt x="124" y="17"/>
                    <a:pt x="122" y="18"/>
                    <a:pt x="120" y="17"/>
                  </a:cubicBezTo>
                  <a:cubicBezTo>
                    <a:pt x="120" y="17"/>
                    <a:pt x="121" y="17"/>
                    <a:pt x="121" y="16"/>
                  </a:cubicBezTo>
                  <a:cubicBezTo>
                    <a:pt x="120" y="15"/>
                    <a:pt x="119" y="16"/>
                    <a:pt x="118" y="16"/>
                  </a:cubicBezTo>
                  <a:cubicBezTo>
                    <a:pt x="119" y="16"/>
                    <a:pt x="116" y="15"/>
                    <a:pt x="114" y="14"/>
                  </a:cubicBezTo>
                  <a:cubicBezTo>
                    <a:pt x="113" y="15"/>
                    <a:pt x="113" y="16"/>
                    <a:pt x="113" y="17"/>
                  </a:cubicBezTo>
                  <a:cubicBezTo>
                    <a:pt x="111" y="15"/>
                    <a:pt x="108" y="19"/>
                    <a:pt x="106" y="17"/>
                  </a:cubicBezTo>
                  <a:cubicBezTo>
                    <a:pt x="107" y="16"/>
                    <a:pt x="109" y="15"/>
                    <a:pt x="107" y="15"/>
                  </a:cubicBezTo>
                  <a:cubicBezTo>
                    <a:pt x="105" y="12"/>
                    <a:pt x="104" y="17"/>
                    <a:pt x="101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1" y="17"/>
                    <a:pt x="99" y="20"/>
                    <a:pt x="99" y="18"/>
                  </a:cubicBezTo>
                  <a:cubicBezTo>
                    <a:pt x="98" y="19"/>
                    <a:pt x="96" y="18"/>
                    <a:pt x="96" y="20"/>
                  </a:cubicBezTo>
                  <a:cubicBezTo>
                    <a:pt x="92" y="19"/>
                    <a:pt x="87" y="24"/>
                    <a:pt x="83" y="21"/>
                  </a:cubicBezTo>
                  <a:cubicBezTo>
                    <a:pt x="83" y="21"/>
                    <a:pt x="81" y="22"/>
                    <a:pt x="82" y="22"/>
                  </a:cubicBezTo>
                  <a:cubicBezTo>
                    <a:pt x="84" y="23"/>
                    <a:pt x="83" y="21"/>
                    <a:pt x="84" y="22"/>
                  </a:cubicBezTo>
                  <a:cubicBezTo>
                    <a:pt x="83" y="22"/>
                    <a:pt x="83" y="23"/>
                    <a:pt x="83" y="23"/>
                  </a:cubicBezTo>
                  <a:cubicBezTo>
                    <a:pt x="82" y="23"/>
                    <a:pt x="81" y="23"/>
                    <a:pt x="82" y="21"/>
                  </a:cubicBezTo>
                  <a:cubicBezTo>
                    <a:pt x="78" y="21"/>
                    <a:pt x="80" y="26"/>
                    <a:pt x="77" y="27"/>
                  </a:cubicBezTo>
                  <a:cubicBezTo>
                    <a:pt x="76" y="26"/>
                    <a:pt x="76" y="26"/>
                    <a:pt x="75" y="26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2" y="29"/>
                    <a:pt x="72" y="27"/>
                    <a:pt x="71" y="26"/>
                  </a:cubicBezTo>
                  <a:cubicBezTo>
                    <a:pt x="70" y="27"/>
                    <a:pt x="69" y="27"/>
                    <a:pt x="69" y="29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8" y="29"/>
                    <a:pt x="66" y="29"/>
                    <a:pt x="66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5" y="29"/>
                    <a:pt x="64" y="30"/>
                    <a:pt x="64" y="31"/>
                  </a:cubicBezTo>
                  <a:cubicBezTo>
                    <a:pt x="65" y="31"/>
                    <a:pt x="66" y="31"/>
                    <a:pt x="67" y="31"/>
                  </a:cubicBezTo>
                  <a:cubicBezTo>
                    <a:pt x="67" y="32"/>
                    <a:pt x="66" y="32"/>
                    <a:pt x="65" y="33"/>
                  </a:cubicBezTo>
                  <a:cubicBezTo>
                    <a:pt x="65" y="32"/>
                    <a:pt x="63" y="33"/>
                    <a:pt x="62" y="34"/>
                  </a:cubicBezTo>
                  <a:cubicBezTo>
                    <a:pt x="61" y="34"/>
                    <a:pt x="62" y="36"/>
                    <a:pt x="62" y="36"/>
                  </a:cubicBezTo>
                  <a:cubicBezTo>
                    <a:pt x="61" y="35"/>
                    <a:pt x="60" y="37"/>
                    <a:pt x="60" y="35"/>
                  </a:cubicBezTo>
                  <a:cubicBezTo>
                    <a:pt x="60" y="35"/>
                    <a:pt x="61" y="36"/>
                    <a:pt x="61" y="35"/>
                  </a:cubicBezTo>
                  <a:cubicBezTo>
                    <a:pt x="60" y="35"/>
                    <a:pt x="60" y="33"/>
                    <a:pt x="59" y="35"/>
                  </a:cubicBezTo>
                  <a:cubicBezTo>
                    <a:pt x="58" y="37"/>
                    <a:pt x="61" y="37"/>
                    <a:pt x="59" y="38"/>
                  </a:cubicBezTo>
                  <a:cubicBezTo>
                    <a:pt x="59" y="37"/>
                    <a:pt x="59" y="37"/>
                    <a:pt x="59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9"/>
                    <a:pt x="55" y="40"/>
                    <a:pt x="55" y="42"/>
                  </a:cubicBezTo>
                  <a:cubicBezTo>
                    <a:pt x="55" y="43"/>
                    <a:pt x="53" y="43"/>
                    <a:pt x="52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1" y="43"/>
                    <a:pt x="50" y="45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49" y="46"/>
                    <a:pt x="48" y="48"/>
                    <a:pt x="48" y="49"/>
                  </a:cubicBezTo>
                  <a:cubicBezTo>
                    <a:pt x="46" y="50"/>
                    <a:pt x="44" y="46"/>
                    <a:pt x="44" y="49"/>
                  </a:cubicBezTo>
                  <a:cubicBezTo>
                    <a:pt x="43" y="50"/>
                    <a:pt x="44" y="52"/>
                    <a:pt x="45" y="52"/>
                  </a:cubicBezTo>
                  <a:cubicBezTo>
                    <a:pt x="42" y="54"/>
                    <a:pt x="42" y="58"/>
                    <a:pt x="39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5" y="64"/>
                    <a:pt x="35" y="70"/>
                    <a:pt x="31" y="72"/>
                  </a:cubicBezTo>
                  <a:cubicBezTo>
                    <a:pt x="31" y="71"/>
                    <a:pt x="30" y="71"/>
                    <a:pt x="29" y="71"/>
                  </a:cubicBezTo>
                  <a:cubicBezTo>
                    <a:pt x="30" y="73"/>
                    <a:pt x="27" y="72"/>
                    <a:pt x="29" y="73"/>
                  </a:cubicBezTo>
                  <a:cubicBezTo>
                    <a:pt x="30" y="73"/>
                    <a:pt x="31" y="74"/>
                    <a:pt x="32" y="73"/>
                  </a:cubicBezTo>
                  <a:cubicBezTo>
                    <a:pt x="31" y="75"/>
                    <a:pt x="29" y="79"/>
                    <a:pt x="28" y="80"/>
                  </a:cubicBezTo>
                  <a:cubicBezTo>
                    <a:pt x="28" y="80"/>
                    <a:pt x="29" y="81"/>
                    <a:pt x="29" y="81"/>
                  </a:cubicBezTo>
                  <a:cubicBezTo>
                    <a:pt x="27" y="80"/>
                    <a:pt x="26" y="82"/>
                    <a:pt x="26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5" y="86"/>
                    <a:pt x="27" y="86"/>
                    <a:pt x="26" y="87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5" y="89"/>
                    <a:pt x="26" y="92"/>
                    <a:pt x="24" y="93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3" y="96"/>
                    <a:pt x="24" y="95"/>
                  </a:cubicBezTo>
                  <a:cubicBezTo>
                    <a:pt x="22" y="98"/>
                    <a:pt x="22" y="100"/>
                    <a:pt x="20" y="100"/>
                  </a:cubicBezTo>
                  <a:cubicBezTo>
                    <a:pt x="22" y="106"/>
                    <a:pt x="21" y="113"/>
                    <a:pt x="21" y="119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19" y="120"/>
                    <a:pt x="21" y="119"/>
                    <a:pt x="21" y="120"/>
                  </a:cubicBezTo>
                  <a:cubicBezTo>
                    <a:pt x="20" y="120"/>
                    <a:pt x="19" y="121"/>
                    <a:pt x="18" y="120"/>
                  </a:cubicBezTo>
                  <a:cubicBezTo>
                    <a:pt x="17" y="122"/>
                    <a:pt x="20" y="123"/>
                    <a:pt x="20" y="124"/>
                  </a:cubicBezTo>
                  <a:cubicBezTo>
                    <a:pt x="21" y="125"/>
                    <a:pt x="19" y="123"/>
                    <a:pt x="21" y="124"/>
                  </a:cubicBezTo>
                  <a:cubicBezTo>
                    <a:pt x="21" y="124"/>
                    <a:pt x="20" y="127"/>
                    <a:pt x="22" y="127"/>
                  </a:cubicBezTo>
                  <a:cubicBezTo>
                    <a:pt x="21" y="127"/>
                    <a:pt x="20" y="127"/>
                    <a:pt x="19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8" y="130"/>
                    <a:pt x="16" y="125"/>
                    <a:pt x="14" y="126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2" y="129"/>
                    <a:pt x="12" y="124"/>
                    <a:pt x="11" y="128"/>
                  </a:cubicBezTo>
                  <a:cubicBezTo>
                    <a:pt x="12" y="129"/>
                    <a:pt x="15" y="130"/>
                    <a:pt x="16" y="129"/>
                  </a:cubicBezTo>
                  <a:cubicBezTo>
                    <a:pt x="16" y="132"/>
                    <a:pt x="20" y="130"/>
                    <a:pt x="20" y="133"/>
                  </a:cubicBezTo>
                  <a:cubicBezTo>
                    <a:pt x="19" y="134"/>
                    <a:pt x="19" y="131"/>
                    <a:pt x="18" y="131"/>
                  </a:cubicBezTo>
                  <a:cubicBezTo>
                    <a:pt x="17" y="133"/>
                    <a:pt x="19" y="134"/>
                    <a:pt x="19" y="135"/>
                  </a:cubicBezTo>
                  <a:cubicBezTo>
                    <a:pt x="19" y="134"/>
                    <a:pt x="21" y="135"/>
                    <a:pt x="22" y="136"/>
                  </a:cubicBezTo>
                  <a:cubicBezTo>
                    <a:pt x="21" y="137"/>
                    <a:pt x="20" y="135"/>
                    <a:pt x="20" y="137"/>
                  </a:cubicBezTo>
                  <a:cubicBezTo>
                    <a:pt x="21" y="137"/>
                    <a:pt x="22" y="139"/>
                    <a:pt x="23" y="137"/>
                  </a:cubicBezTo>
                  <a:cubicBezTo>
                    <a:pt x="25" y="138"/>
                    <a:pt x="23" y="140"/>
                    <a:pt x="24" y="140"/>
                  </a:cubicBezTo>
                  <a:cubicBezTo>
                    <a:pt x="23" y="141"/>
                    <a:pt x="20" y="139"/>
                    <a:pt x="20" y="141"/>
                  </a:cubicBezTo>
                  <a:cubicBezTo>
                    <a:pt x="21" y="141"/>
                    <a:pt x="23" y="144"/>
                    <a:pt x="25" y="142"/>
                  </a:cubicBezTo>
                  <a:cubicBezTo>
                    <a:pt x="25" y="143"/>
                    <a:pt x="23" y="143"/>
                    <a:pt x="22" y="143"/>
                  </a:cubicBezTo>
                  <a:cubicBezTo>
                    <a:pt x="22" y="145"/>
                    <a:pt x="26" y="145"/>
                    <a:pt x="23" y="146"/>
                  </a:cubicBezTo>
                  <a:cubicBezTo>
                    <a:pt x="25" y="146"/>
                    <a:pt x="25" y="146"/>
                    <a:pt x="25" y="146"/>
                  </a:cubicBezTo>
                  <a:cubicBezTo>
                    <a:pt x="25" y="147"/>
                    <a:pt x="24" y="148"/>
                    <a:pt x="24" y="149"/>
                  </a:cubicBezTo>
                  <a:cubicBezTo>
                    <a:pt x="24" y="150"/>
                    <a:pt x="27" y="151"/>
                    <a:pt x="25" y="152"/>
                  </a:cubicBezTo>
                  <a:cubicBezTo>
                    <a:pt x="25" y="152"/>
                    <a:pt x="26" y="155"/>
                    <a:pt x="27" y="153"/>
                  </a:cubicBezTo>
                  <a:cubicBezTo>
                    <a:pt x="27" y="151"/>
                    <a:pt x="25" y="152"/>
                    <a:pt x="27" y="150"/>
                  </a:cubicBezTo>
                  <a:cubicBezTo>
                    <a:pt x="26" y="152"/>
                    <a:pt x="28" y="153"/>
                    <a:pt x="29" y="153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9" y="156"/>
                    <a:pt x="30" y="156"/>
                  </a:cubicBezTo>
                  <a:cubicBezTo>
                    <a:pt x="30" y="155"/>
                    <a:pt x="29" y="156"/>
                    <a:pt x="29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8"/>
                    <a:pt x="29" y="158"/>
                    <a:pt x="30" y="160"/>
                  </a:cubicBezTo>
                  <a:cubicBezTo>
                    <a:pt x="28" y="159"/>
                    <a:pt x="28" y="159"/>
                    <a:pt x="28" y="159"/>
                  </a:cubicBezTo>
                  <a:cubicBezTo>
                    <a:pt x="29" y="159"/>
                    <a:pt x="28" y="160"/>
                    <a:pt x="29" y="161"/>
                  </a:cubicBezTo>
                  <a:cubicBezTo>
                    <a:pt x="30" y="161"/>
                    <a:pt x="32" y="161"/>
                    <a:pt x="33" y="161"/>
                  </a:cubicBezTo>
                  <a:cubicBezTo>
                    <a:pt x="34" y="162"/>
                    <a:pt x="32" y="162"/>
                    <a:pt x="34" y="163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1" y="162"/>
                    <a:pt x="30" y="164"/>
                    <a:pt x="31" y="166"/>
                  </a:cubicBezTo>
                  <a:cubicBezTo>
                    <a:pt x="32" y="167"/>
                    <a:pt x="34" y="167"/>
                    <a:pt x="34" y="165"/>
                  </a:cubicBezTo>
                  <a:cubicBezTo>
                    <a:pt x="34" y="166"/>
                    <a:pt x="34" y="168"/>
                    <a:pt x="33" y="168"/>
                  </a:cubicBezTo>
                  <a:cubicBezTo>
                    <a:pt x="34" y="169"/>
                    <a:pt x="34" y="167"/>
                    <a:pt x="36" y="168"/>
                  </a:cubicBezTo>
                  <a:cubicBezTo>
                    <a:pt x="35" y="169"/>
                    <a:pt x="35" y="172"/>
                    <a:pt x="35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0" y="173"/>
                    <a:pt x="32" y="175"/>
                    <a:pt x="30" y="175"/>
                  </a:cubicBezTo>
                  <a:cubicBezTo>
                    <a:pt x="30" y="176"/>
                    <a:pt x="31" y="177"/>
                    <a:pt x="32" y="177"/>
                  </a:cubicBezTo>
                  <a:cubicBezTo>
                    <a:pt x="33" y="174"/>
                    <a:pt x="36" y="178"/>
                    <a:pt x="38" y="176"/>
                  </a:cubicBezTo>
                  <a:cubicBezTo>
                    <a:pt x="41" y="179"/>
                    <a:pt x="34" y="181"/>
                    <a:pt x="39" y="182"/>
                  </a:cubicBezTo>
                  <a:cubicBezTo>
                    <a:pt x="39" y="181"/>
                    <a:pt x="42" y="182"/>
                    <a:pt x="40" y="180"/>
                  </a:cubicBezTo>
                  <a:cubicBezTo>
                    <a:pt x="41" y="182"/>
                    <a:pt x="43" y="180"/>
                    <a:pt x="44" y="183"/>
                  </a:cubicBezTo>
                  <a:cubicBezTo>
                    <a:pt x="42" y="182"/>
                    <a:pt x="42" y="186"/>
                    <a:pt x="39" y="185"/>
                  </a:cubicBezTo>
                  <a:cubicBezTo>
                    <a:pt x="40" y="184"/>
                    <a:pt x="39" y="183"/>
                    <a:pt x="39" y="183"/>
                  </a:cubicBezTo>
                  <a:cubicBezTo>
                    <a:pt x="38" y="184"/>
                    <a:pt x="36" y="184"/>
                    <a:pt x="37" y="186"/>
                  </a:cubicBezTo>
                  <a:cubicBezTo>
                    <a:pt x="38" y="187"/>
                    <a:pt x="39" y="188"/>
                    <a:pt x="40" y="188"/>
                  </a:cubicBezTo>
                  <a:cubicBezTo>
                    <a:pt x="42" y="187"/>
                    <a:pt x="39" y="186"/>
                    <a:pt x="41" y="186"/>
                  </a:cubicBezTo>
                  <a:cubicBezTo>
                    <a:pt x="43" y="188"/>
                    <a:pt x="41" y="189"/>
                    <a:pt x="44" y="189"/>
                  </a:cubicBezTo>
                  <a:cubicBezTo>
                    <a:pt x="43" y="188"/>
                    <a:pt x="44" y="187"/>
                    <a:pt x="45" y="186"/>
                  </a:cubicBezTo>
                  <a:cubicBezTo>
                    <a:pt x="47" y="188"/>
                    <a:pt x="47" y="188"/>
                    <a:pt x="47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6" y="191"/>
                    <a:pt x="48" y="188"/>
                    <a:pt x="49" y="190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6" y="193"/>
                    <a:pt x="46" y="188"/>
                    <a:pt x="44" y="190"/>
                  </a:cubicBezTo>
                  <a:cubicBezTo>
                    <a:pt x="45" y="192"/>
                    <a:pt x="46" y="192"/>
                    <a:pt x="47" y="194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46" y="194"/>
                    <a:pt x="43" y="196"/>
                    <a:pt x="46" y="198"/>
                  </a:cubicBezTo>
                  <a:cubicBezTo>
                    <a:pt x="48" y="198"/>
                    <a:pt x="47" y="197"/>
                    <a:pt x="48" y="197"/>
                  </a:cubicBezTo>
                  <a:cubicBezTo>
                    <a:pt x="50" y="200"/>
                    <a:pt x="52" y="200"/>
                    <a:pt x="53" y="202"/>
                  </a:cubicBezTo>
                  <a:cubicBezTo>
                    <a:pt x="51" y="202"/>
                    <a:pt x="54" y="205"/>
                    <a:pt x="51" y="204"/>
                  </a:cubicBezTo>
                  <a:cubicBezTo>
                    <a:pt x="52" y="203"/>
                    <a:pt x="49" y="198"/>
                    <a:pt x="47" y="198"/>
                  </a:cubicBezTo>
                  <a:cubicBezTo>
                    <a:pt x="46" y="201"/>
                    <a:pt x="46" y="196"/>
                    <a:pt x="44" y="197"/>
                  </a:cubicBezTo>
                  <a:cubicBezTo>
                    <a:pt x="45" y="199"/>
                    <a:pt x="43" y="200"/>
                    <a:pt x="42" y="201"/>
                  </a:cubicBezTo>
                  <a:cubicBezTo>
                    <a:pt x="42" y="202"/>
                    <a:pt x="43" y="202"/>
                    <a:pt x="43" y="202"/>
                  </a:cubicBezTo>
                  <a:cubicBezTo>
                    <a:pt x="45" y="202"/>
                    <a:pt x="44" y="201"/>
                    <a:pt x="46" y="200"/>
                  </a:cubicBezTo>
                  <a:cubicBezTo>
                    <a:pt x="47" y="203"/>
                    <a:pt x="49" y="205"/>
                    <a:pt x="51" y="206"/>
                  </a:cubicBezTo>
                  <a:cubicBezTo>
                    <a:pt x="51" y="207"/>
                    <a:pt x="49" y="208"/>
                    <a:pt x="48" y="207"/>
                  </a:cubicBezTo>
                  <a:cubicBezTo>
                    <a:pt x="50" y="209"/>
                    <a:pt x="52" y="213"/>
                    <a:pt x="53" y="216"/>
                  </a:cubicBezTo>
                  <a:cubicBezTo>
                    <a:pt x="54" y="213"/>
                    <a:pt x="55" y="219"/>
                    <a:pt x="57" y="217"/>
                  </a:cubicBezTo>
                  <a:cubicBezTo>
                    <a:pt x="56" y="215"/>
                    <a:pt x="57" y="213"/>
                    <a:pt x="58" y="213"/>
                  </a:cubicBezTo>
                  <a:cubicBezTo>
                    <a:pt x="59" y="214"/>
                    <a:pt x="57" y="214"/>
                    <a:pt x="57" y="214"/>
                  </a:cubicBezTo>
                  <a:cubicBezTo>
                    <a:pt x="59" y="215"/>
                    <a:pt x="56" y="217"/>
                    <a:pt x="59" y="218"/>
                  </a:cubicBezTo>
                  <a:cubicBezTo>
                    <a:pt x="57" y="215"/>
                    <a:pt x="56" y="218"/>
                    <a:pt x="54" y="219"/>
                  </a:cubicBezTo>
                  <a:cubicBezTo>
                    <a:pt x="56" y="220"/>
                    <a:pt x="53" y="219"/>
                    <a:pt x="54" y="221"/>
                  </a:cubicBezTo>
                  <a:cubicBezTo>
                    <a:pt x="56" y="223"/>
                    <a:pt x="58" y="225"/>
                    <a:pt x="59" y="227"/>
                  </a:cubicBezTo>
                  <a:cubicBezTo>
                    <a:pt x="59" y="231"/>
                    <a:pt x="63" y="235"/>
                    <a:pt x="63" y="238"/>
                  </a:cubicBezTo>
                  <a:cubicBezTo>
                    <a:pt x="63" y="240"/>
                    <a:pt x="61" y="239"/>
                    <a:pt x="61" y="241"/>
                  </a:cubicBezTo>
                  <a:cubicBezTo>
                    <a:pt x="61" y="243"/>
                    <a:pt x="62" y="239"/>
                    <a:pt x="62" y="242"/>
                  </a:cubicBezTo>
                  <a:cubicBezTo>
                    <a:pt x="62" y="242"/>
                    <a:pt x="62" y="242"/>
                    <a:pt x="62" y="242"/>
                  </a:cubicBezTo>
                  <a:cubicBezTo>
                    <a:pt x="63" y="243"/>
                    <a:pt x="62" y="247"/>
                    <a:pt x="65" y="247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3" y="248"/>
                    <a:pt x="63" y="248"/>
                    <a:pt x="64" y="248"/>
                  </a:cubicBezTo>
                  <a:cubicBezTo>
                    <a:pt x="63" y="248"/>
                    <a:pt x="62" y="249"/>
                    <a:pt x="62" y="248"/>
                  </a:cubicBezTo>
                  <a:cubicBezTo>
                    <a:pt x="60" y="251"/>
                    <a:pt x="63" y="252"/>
                    <a:pt x="63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6" y="255"/>
                    <a:pt x="65" y="258"/>
                    <a:pt x="66" y="261"/>
                  </a:cubicBezTo>
                  <a:cubicBezTo>
                    <a:pt x="64" y="261"/>
                    <a:pt x="64" y="261"/>
                    <a:pt x="64" y="261"/>
                  </a:cubicBezTo>
                  <a:cubicBezTo>
                    <a:pt x="65" y="263"/>
                    <a:pt x="65" y="263"/>
                    <a:pt x="65" y="263"/>
                  </a:cubicBezTo>
                  <a:cubicBezTo>
                    <a:pt x="64" y="262"/>
                    <a:pt x="63" y="264"/>
                    <a:pt x="64" y="265"/>
                  </a:cubicBezTo>
                  <a:cubicBezTo>
                    <a:pt x="61" y="261"/>
                    <a:pt x="61" y="261"/>
                    <a:pt x="61" y="261"/>
                  </a:cubicBezTo>
                  <a:cubicBezTo>
                    <a:pt x="61" y="259"/>
                    <a:pt x="62" y="262"/>
                    <a:pt x="64" y="261"/>
                  </a:cubicBezTo>
                  <a:cubicBezTo>
                    <a:pt x="65" y="260"/>
                    <a:pt x="64" y="257"/>
                    <a:pt x="63" y="257"/>
                  </a:cubicBezTo>
                  <a:cubicBezTo>
                    <a:pt x="63" y="258"/>
                    <a:pt x="63" y="258"/>
                    <a:pt x="64" y="259"/>
                  </a:cubicBezTo>
                  <a:cubicBezTo>
                    <a:pt x="62" y="259"/>
                    <a:pt x="62" y="258"/>
                    <a:pt x="60" y="257"/>
                  </a:cubicBezTo>
                  <a:cubicBezTo>
                    <a:pt x="60" y="258"/>
                    <a:pt x="60" y="259"/>
                    <a:pt x="61" y="259"/>
                  </a:cubicBezTo>
                  <a:cubicBezTo>
                    <a:pt x="60" y="258"/>
                    <a:pt x="59" y="257"/>
                    <a:pt x="59" y="255"/>
                  </a:cubicBezTo>
                  <a:cubicBezTo>
                    <a:pt x="60" y="256"/>
                    <a:pt x="60" y="254"/>
                    <a:pt x="60" y="254"/>
                  </a:cubicBezTo>
                  <a:cubicBezTo>
                    <a:pt x="59" y="254"/>
                    <a:pt x="58" y="253"/>
                    <a:pt x="58" y="251"/>
                  </a:cubicBezTo>
                  <a:cubicBezTo>
                    <a:pt x="60" y="249"/>
                    <a:pt x="56" y="247"/>
                    <a:pt x="56" y="244"/>
                  </a:cubicBezTo>
                  <a:cubicBezTo>
                    <a:pt x="57" y="245"/>
                    <a:pt x="59" y="246"/>
                    <a:pt x="60" y="247"/>
                  </a:cubicBezTo>
                  <a:cubicBezTo>
                    <a:pt x="61" y="245"/>
                    <a:pt x="60" y="245"/>
                    <a:pt x="60" y="243"/>
                  </a:cubicBezTo>
                  <a:cubicBezTo>
                    <a:pt x="59" y="243"/>
                    <a:pt x="57" y="243"/>
                    <a:pt x="55" y="241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55" y="239"/>
                    <a:pt x="54" y="240"/>
                    <a:pt x="53" y="237"/>
                  </a:cubicBezTo>
                  <a:cubicBezTo>
                    <a:pt x="52" y="233"/>
                    <a:pt x="50" y="229"/>
                    <a:pt x="49" y="226"/>
                  </a:cubicBezTo>
                  <a:cubicBezTo>
                    <a:pt x="50" y="225"/>
                    <a:pt x="50" y="225"/>
                    <a:pt x="50" y="225"/>
                  </a:cubicBezTo>
                  <a:cubicBezTo>
                    <a:pt x="47" y="225"/>
                    <a:pt x="46" y="220"/>
                    <a:pt x="44" y="219"/>
                  </a:cubicBezTo>
                  <a:cubicBezTo>
                    <a:pt x="43" y="214"/>
                    <a:pt x="39" y="211"/>
                    <a:pt x="40" y="208"/>
                  </a:cubicBezTo>
                  <a:cubicBezTo>
                    <a:pt x="35" y="202"/>
                    <a:pt x="31" y="197"/>
                    <a:pt x="28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28" y="189"/>
                    <a:pt x="30" y="189"/>
                    <a:pt x="30" y="188"/>
                  </a:cubicBezTo>
                  <a:cubicBezTo>
                    <a:pt x="29" y="190"/>
                    <a:pt x="27" y="187"/>
                    <a:pt x="26" y="187"/>
                  </a:cubicBezTo>
                  <a:cubicBezTo>
                    <a:pt x="25" y="183"/>
                    <a:pt x="22" y="179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17" y="175"/>
                    <a:pt x="17" y="170"/>
                    <a:pt x="16" y="167"/>
                  </a:cubicBezTo>
                  <a:cubicBezTo>
                    <a:pt x="16" y="166"/>
                    <a:pt x="17" y="165"/>
                    <a:pt x="16" y="164"/>
                  </a:cubicBezTo>
                  <a:cubicBezTo>
                    <a:pt x="14" y="163"/>
                    <a:pt x="13" y="162"/>
                    <a:pt x="11" y="159"/>
                  </a:cubicBezTo>
                  <a:cubicBezTo>
                    <a:pt x="10" y="157"/>
                    <a:pt x="9" y="153"/>
                    <a:pt x="9" y="151"/>
                  </a:cubicBezTo>
                  <a:cubicBezTo>
                    <a:pt x="4" y="143"/>
                    <a:pt x="4" y="133"/>
                    <a:pt x="2" y="123"/>
                  </a:cubicBezTo>
                  <a:cubicBezTo>
                    <a:pt x="4" y="123"/>
                    <a:pt x="4" y="123"/>
                    <a:pt x="4" y="123"/>
                  </a:cubicBezTo>
                  <a:cubicBezTo>
                    <a:pt x="0" y="113"/>
                    <a:pt x="5" y="102"/>
                    <a:pt x="5" y="95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9" y="94"/>
                    <a:pt x="8" y="90"/>
                    <a:pt x="6" y="90"/>
                  </a:cubicBezTo>
                  <a:cubicBezTo>
                    <a:pt x="8" y="88"/>
                    <a:pt x="7" y="84"/>
                    <a:pt x="9" y="83"/>
                  </a:cubicBezTo>
                  <a:cubicBezTo>
                    <a:pt x="11" y="81"/>
                    <a:pt x="9" y="80"/>
                    <a:pt x="10" y="78"/>
                  </a:cubicBezTo>
                  <a:cubicBezTo>
                    <a:pt x="13" y="74"/>
                    <a:pt x="13" y="72"/>
                    <a:pt x="15" y="67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5" y="70"/>
                    <a:pt x="16" y="69"/>
                  </a:cubicBezTo>
                  <a:cubicBezTo>
                    <a:pt x="16" y="67"/>
                    <a:pt x="20" y="63"/>
                    <a:pt x="16" y="63"/>
                  </a:cubicBezTo>
                  <a:cubicBezTo>
                    <a:pt x="20" y="60"/>
                    <a:pt x="21" y="52"/>
                    <a:pt x="26" y="50"/>
                  </a:cubicBezTo>
                  <a:cubicBezTo>
                    <a:pt x="25" y="50"/>
                    <a:pt x="25" y="48"/>
                    <a:pt x="25" y="48"/>
                  </a:cubicBezTo>
                  <a:cubicBezTo>
                    <a:pt x="28" y="44"/>
                    <a:pt x="32" y="41"/>
                    <a:pt x="33" y="38"/>
                  </a:cubicBezTo>
                  <a:cubicBezTo>
                    <a:pt x="34" y="38"/>
                    <a:pt x="34" y="40"/>
                    <a:pt x="35" y="38"/>
                  </a:cubicBezTo>
                  <a:cubicBezTo>
                    <a:pt x="35" y="37"/>
                    <a:pt x="34" y="38"/>
                    <a:pt x="35" y="36"/>
                  </a:cubicBezTo>
                  <a:cubicBezTo>
                    <a:pt x="38" y="30"/>
                    <a:pt x="47" y="27"/>
                    <a:pt x="51" y="23"/>
                  </a:cubicBezTo>
                  <a:cubicBezTo>
                    <a:pt x="60" y="15"/>
                    <a:pt x="71" y="9"/>
                    <a:pt x="82" y="5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5" y="2"/>
                    <a:pt x="91" y="5"/>
                    <a:pt x="94" y="2"/>
                  </a:cubicBezTo>
                  <a:cubicBezTo>
                    <a:pt x="95" y="2"/>
                    <a:pt x="97" y="1"/>
                    <a:pt x="97" y="2"/>
                  </a:cubicBezTo>
                  <a:cubicBezTo>
                    <a:pt x="99" y="0"/>
                    <a:pt x="105" y="2"/>
                    <a:pt x="109" y="0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13" y="2"/>
                    <a:pt x="117" y="0"/>
                    <a:pt x="121" y="1"/>
                  </a:cubicBezTo>
                  <a:cubicBezTo>
                    <a:pt x="121" y="1"/>
                    <a:pt x="120" y="1"/>
                    <a:pt x="120" y="2"/>
                  </a:cubicBezTo>
                  <a:cubicBezTo>
                    <a:pt x="121" y="3"/>
                    <a:pt x="124" y="0"/>
                    <a:pt x="125" y="3"/>
                  </a:cubicBezTo>
                  <a:cubicBezTo>
                    <a:pt x="126" y="3"/>
                    <a:pt x="125" y="1"/>
                    <a:pt x="125" y="1"/>
                  </a:cubicBezTo>
                  <a:cubicBezTo>
                    <a:pt x="135" y="3"/>
                    <a:pt x="145" y="3"/>
                    <a:pt x="156" y="5"/>
                  </a:cubicBezTo>
                  <a:cubicBezTo>
                    <a:pt x="162" y="9"/>
                    <a:pt x="155" y="10"/>
                    <a:pt x="161" y="10"/>
                  </a:cubicBezTo>
                  <a:cubicBezTo>
                    <a:pt x="161" y="10"/>
                    <a:pt x="162" y="9"/>
                    <a:pt x="161" y="9"/>
                  </a:cubicBezTo>
                  <a:cubicBezTo>
                    <a:pt x="164" y="9"/>
                    <a:pt x="164" y="13"/>
                    <a:pt x="166" y="13"/>
                  </a:cubicBezTo>
                  <a:cubicBezTo>
                    <a:pt x="166" y="11"/>
                    <a:pt x="167" y="12"/>
                    <a:pt x="167" y="11"/>
                  </a:cubicBezTo>
                  <a:cubicBezTo>
                    <a:pt x="171" y="14"/>
                    <a:pt x="171" y="16"/>
                    <a:pt x="175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80" y="16"/>
                    <a:pt x="183" y="20"/>
                    <a:pt x="188" y="19"/>
                  </a:cubicBezTo>
                  <a:cubicBezTo>
                    <a:pt x="208" y="32"/>
                    <a:pt x="224" y="51"/>
                    <a:pt x="233" y="72"/>
                  </a:cubicBezTo>
                  <a:cubicBezTo>
                    <a:pt x="241" y="94"/>
                    <a:pt x="245" y="117"/>
                    <a:pt x="239" y="141"/>
                  </a:cubicBezTo>
                  <a:cubicBezTo>
                    <a:pt x="236" y="146"/>
                    <a:pt x="236" y="146"/>
                    <a:pt x="235" y="152"/>
                  </a:cubicBezTo>
                  <a:cubicBezTo>
                    <a:pt x="235" y="152"/>
                    <a:pt x="235" y="151"/>
                    <a:pt x="234" y="152"/>
                  </a:cubicBezTo>
                  <a:cubicBezTo>
                    <a:pt x="236" y="153"/>
                    <a:pt x="233" y="156"/>
                    <a:pt x="234" y="157"/>
                  </a:cubicBezTo>
                  <a:cubicBezTo>
                    <a:pt x="231" y="165"/>
                    <a:pt x="227" y="172"/>
                    <a:pt x="222" y="180"/>
                  </a:cubicBezTo>
                  <a:cubicBezTo>
                    <a:pt x="223" y="179"/>
                    <a:pt x="222" y="177"/>
                    <a:pt x="221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2"/>
                    <a:pt x="221" y="183"/>
                    <a:pt x="222" y="183"/>
                  </a:cubicBezTo>
                  <a:cubicBezTo>
                    <a:pt x="210" y="202"/>
                    <a:pt x="192" y="213"/>
                    <a:pt x="179" y="228"/>
                  </a:cubicBezTo>
                  <a:cubicBezTo>
                    <a:pt x="176" y="230"/>
                    <a:pt x="172" y="236"/>
                    <a:pt x="170" y="240"/>
                  </a:cubicBezTo>
                  <a:cubicBezTo>
                    <a:pt x="159" y="249"/>
                    <a:pt x="153" y="260"/>
                    <a:pt x="152" y="274"/>
                  </a:cubicBezTo>
                  <a:cubicBezTo>
                    <a:pt x="152" y="274"/>
                    <a:pt x="148" y="272"/>
                    <a:pt x="148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121775" y="3151188"/>
              <a:ext cx="11112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1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1" y="2"/>
                    <a:pt x="2" y="0"/>
                    <a:pt x="3" y="1"/>
                  </a:cubicBezTo>
                  <a:cubicBezTo>
                    <a:pt x="2" y="2"/>
                    <a:pt x="1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9110663" y="2973388"/>
              <a:ext cx="7937" cy="4763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9091613" y="2936876"/>
              <a:ext cx="15875" cy="11113"/>
            </a:xfrm>
            <a:custGeom>
              <a:avLst/>
              <a:gdLst>
                <a:gd name="T0" fmla="*/ 0 w 4"/>
                <a:gd name="T1" fmla="*/ 0 h 3"/>
                <a:gd name="T2" fmla="*/ 4 w 4"/>
                <a:gd name="T3" fmla="*/ 3 h 3"/>
                <a:gd name="T4" fmla="*/ 0 w 4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2"/>
                    <a:pt x="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9085263" y="2887663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9072563" y="2882901"/>
              <a:ext cx="7937" cy="12700"/>
            </a:xfrm>
            <a:custGeom>
              <a:avLst/>
              <a:gdLst>
                <a:gd name="T0" fmla="*/ 1 w 2"/>
                <a:gd name="T1" fmla="*/ 3 h 3"/>
                <a:gd name="T2" fmla="*/ 1 w 2"/>
                <a:gd name="T3" fmla="*/ 0 h 3"/>
                <a:gd name="T4" fmla="*/ 1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1" y="3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0" y="1"/>
                    <a:pt x="2" y="2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9036050" y="2800351"/>
              <a:ext cx="11112" cy="7938"/>
            </a:xfrm>
            <a:custGeom>
              <a:avLst/>
              <a:gdLst>
                <a:gd name="T0" fmla="*/ 1 w 3"/>
                <a:gd name="T1" fmla="*/ 2 h 2"/>
                <a:gd name="T2" fmla="*/ 1 w 3"/>
                <a:gd name="T3" fmla="*/ 0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1" y="2"/>
                    <a:pt x="0" y="1"/>
                    <a:pt x="1" y="0"/>
                  </a:cubicBezTo>
                  <a:cubicBezTo>
                    <a:pt x="0" y="1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9017000" y="276701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1 w 1"/>
                <a:gd name="T5" fmla="*/ 1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9283700" y="2217738"/>
              <a:ext cx="4762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9588500" y="229711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9709150" y="2420938"/>
              <a:ext cx="7937" cy="3175"/>
            </a:xfrm>
            <a:custGeom>
              <a:avLst/>
              <a:gdLst>
                <a:gd name="T0" fmla="*/ 0 w 5"/>
                <a:gd name="T1" fmla="*/ 2 h 2"/>
                <a:gd name="T2" fmla="*/ 0 w 5"/>
                <a:gd name="T3" fmla="*/ 0 h 2"/>
                <a:gd name="T4" fmla="*/ 5 w 5"/>
                <a:gd name="T5" fmla="*/ 0 h 2"/>
                <a:gd name="T6" fmla="*/ 0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2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9107488" y="3151188"/>
              <a:ext cx="22225" cy="6350"/>
            </a:xfrm>
            <a:custGeom>
              <a:avLst/>
              <a:gdLst>
                <a:gd name="T0" fmla="*/ 4 w 6"/>
                <a:gd name="T1" fmla="*/ 0 h 2"/>
                <a:gd name="T2" fmla="*/ 2 w 6"/>
                <a:gd name="T3" fmla="*/ 1 h 2"/>
                <a:gd name="T4" fmla="*/ 4 w 6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4" y="0"/>
                  </a:moveTo>
                  <a:cubicBezTo>
                    <a:pt x="0" y="1"/>
                    <a:pt x="6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8783638" y="3152777"/>
              <a:ext cx="703262" cy="1362075"/>
            </a:xfrm>
            <a:custGeom>
              <a:avLst/>
              <a:gdLst>
                <a:gd name="T0" fmla="*/ 73 w 187"/>
                <a:gd name="T1" fmla="*/ 274 h 362"/>
                <a:gd name="T2" fmla="*/ 105 w 187"/>
                <a:gd name="T3" fmla="*/ 211 h 362"/>
                <a:gd name="T4" fmla="*/ 107 w 187"/>
                <a:gd name="T5" fmla="*/ 187 h 362"/>
                <a:gd name="T6" fmla="*/ 105 w 187"/>
                <a:gd name="T7" fmla="*/ 126 h 362"/>
                <a:gd name="T8" fmla="*/ 135 w 187"/>
                <a:gd name="T9" fmla="*/ 109 h 362"/>
                <a:gd name="T10" fmla="*/ 98 w 187"/>
                <a:gd name="T11" fmla="*/ 101 h 362"/>
                <a:gd name="T12" fmla="*/ 110 w 187"/>
                <a:gd name="T13" fmla="*/ 86 h 362"/>
                <a:gd name="T14" fmla="*/ 143 w 187"/>
                <a:gd name="T15" fmla="*/ 78 h 362"/>
                <a:gd name="T16" fmla="*/ 169 w 187"/>
                <a:gd name="T17" fmla="*/ 72 h 362"/>
                <a:gd name="T18" fmla="*/ 166 w 187"/>
                <a:gd name="T19" fmla="*/ 85 h 362"/>
                <a:gd name="T20" fmla="*/ 168 w 187"/>
                <a:gd name="T21" fmla="*/ 83 h 362"/>
                <a:gd name="T22" fmla="*/ 168 w 187"/>
                <a:gd name="T23" fmla="*/ 75 h 362"/>
                <a:gd name="T24" fmla="*/ 168 w 187"/>
                <a:gd name="T25" fmla="*/ 83 h 362"/>
                <a:gd name="T26" fmla="*/ 157 w 187"/>
                <a:gd name="T27" fmla="*/ 79 h 362"/>
                <a:gd name="T28" fmla="*/ 131 w 187"/>
                <a:gd name="T29" fmla="*/ 79 h 362"/>
                <a:gd name="T30" fmla="*/ 95 w 187"/>
                <a:gd name="T31" fmla="*/ 80 h 362"/>
                <a:gd name="T32" fmla="*/ 70 w 187"/>
                <a:gd name="T33" fmla="*/ 73 h 362"/>
                <a:gd name="T34" fmla="*/ 74 w 187"/>
                <a:gd name="T35" fmla="*/ 61 h 362"/>
                <a:gd name="T36" fmla="*/ 94 w 187"/>
                <a:gd name="T37" fmla="*/ 54 h 362"/>
                <a:gd name="T38" fmla="*/ 110 w 187"/>
                <a:gd name="T39" fmla="*/ 48 h 362"/>
                <a:gd name="T40" fmla="*/ 119 w 187"/>
                <a:gd name="T41" fmla="*/ 46 h 362"/>
                <a:gd name="T42" fmla="*/ 144 w 187"/>
                <a:gd name="T43" fmla="*/ 43 h 362"/>
                <a:gd name="T44" fmla="*/ 169 w 187"/>
                <a:gd name="T45" fmla="*/ 33 h 362"/>
                <a:gd name="T46" fmla="*/ 161 w 187"/>
                <a:gd name="T47" fmla="*/ 45 h 362"/>
                <a:gd name="T48" fmla="*/ 143 w 187"/>
                <a:gd name="T49" fmla="*/ 44 h 362"/>
                <a:gd name="T50" fmla="*/ 92 w 187"/>
                <a:gd name="T51" fmla="*/ 49 h 362"/>
                <a:gd name="T52" fmla="*/ 80 w 187"/>
                <a:gd name="T53" fmla="*/ 42 h 362"/>
                <a:gd name="T54" fmla="*/ 83 w 187"/>
                <a:gd name="T55" fmla="*/ 27 h 362"/>
                <a:gd name="T56" fmla="*/ 101 w 187"/>
                <a:gd name="T57" fmla="*/ 21 h 362"/>
                <a:gd name="T58" fmla="*/ 117 w 187"/>
                <a:gd name="T59" fmla="*/ 15 h 362"/>
                <a:gd name="T60" fmla="*/ 127 w 187"/>
                <a:gd name="T61" fmla="*/ 15 h 362"/>
                <a:gd name="T62" fmla="*/ 143 w 187"/>
                <a:gd name="T63" fmla="*/ 19 h 362"/>
                <a:gd name="T64" fmla="*/ 160 w 187"/>
                <a:gd name="T65" fmla="*/ 14 h 362"/>
                <a:gd name="T66" fmla="*/ 173 w 187"/>
                <a:gd name="T67" fmla="*/ 4 h 362"/>
                <a:gd name="T68" fmla="*/ 181 w 187"/>
                <a:gd name="T69" fmla="*/ 3 h 362"/>
                <a:gd name="T70" fmla="*/ 178 w 187"/>
                <a:gd name="T71" fmla="*/ 21 h 362"/>
                <a:gd name="T72" fmla="*/ 181 w 187"/>
                <a:gd name="T73" fmla="*/ 4 h 362"/>
                <a:gd name="T74" fmla="*/ 180 w 187"/>
                <a:gd name="T75" fmla="*/ 6 h 362"/>
                <a:gd name="T76" fmla="*/ 183 w 187"/>
                <a:gd name="T77" fmla="*/ 8 h 362"/>
                <a:gd name="T78" fmla="*/ 180 w 187"/>
                <a:gd name="T79" fmla="*/ 16 h 362"/>
                <a:gd name="T80" fmla="*/ 156 w 187"/>
                <a:gd name="T81" fmla="*/ 15 h 362"/>
                <a:gd name="T82" fmla="*/ 118 w 187"/>
                <a:gd name="T83" fmla="*/ 12 h 362"/>
                <a:gd name="T84" fmla="*/ 97 w 187"/>
                <a:gd name="T85" fmla="*/ 11 h 362"/>
                <a:gd name="T86" fmla="*/ 109 w 187"/>
                <a:gd name="T87" fmla="*/ 5 h 362"/>
                <a:gd name="T88" fmla="*/ 135 w 187"/>
                <a:gd name="T89" fmla="*/ 2 h 362"/>
                <a:gd name="T90" fmla="*/ 186 w 187"/>
                <a:gd name="T91" fmla="*/ 9 h 362"/>
                <a:gd name="T92" fmla="*/ 176 w 187"/>
                <a:gd name="T93" fmla="*/ 20 h 362"/>
                <a:gd name="T94" fmla="*/ 123 w 187"/>
                <a:gd name="T95" fmla="*/ 30 h 362"/>
                <a:gd name="T96" fmla="*/ 78 w 187"/>
                <a:gd name="T97" fmla="*/ 31 h 362"/>
                <a:gd name="T98" fmla="*/ 86 w 187"/>
                <a:gd name="T99" fmla="*/ 33 h 362"/>
                <a:gd name="T100" fmla="*/ 159 w 187"/>
                <a:gd name="T101" fmla="*/ 30 h 362"/>
                <a:gd name="T102" fmla="*/ 176 w 187"/>
                <a:gd name="T103" fmla="*/ 50 h 362"/>
                <a:gd name="T104" fmla="*/ 145 w 187"/>
                <a:gd name="T105" fmla="*/ 58 h 362"/>
                <a:gd name="T106" fmla="*/ 82 w 187"/>
                <a:gd name="T107" fmla="*/ 74 h 362"/>
                <a:gd name="T108" fmla="*/ 81 w 187"/>
                <a:gd name="T109" fmla="*/ 60 h 362"/>
                <a:gd name="T110" fmla="*/ 127 w 187"/>
                <a:gd name="T111" fmla="*/ 66 h 362"/>
                <a:gd name="T112" fmla="*/ 176 w 187"/>
                <a:gd name="T113" fmla="*/ 75 h 362"/>
                <a:gd name="T114" fmla="*/ 170 w 187"/>
                <a:gd name="T115" fmla="*/ 88 h 362"/>
                <a:gd name="T116" fmla="*/ 105 w 187"/>
                <a:gd name="T117" fmla="*/ 104 h 362"/>
                <a:gd name="T118" fmla="*/ 104 w 187"/>
                <a:gd name="T119" fmla="*/ 88 h 362"/>
                <a:gd name="T120" fmla="*/ 144 w 187"/>
                <a:gd name="T121" fmla="*/ 117 h 362"/>
                <a:gd name="T122" fmla="*/ 118 w 187"/>
                <a:gd name="T123" fmla="*/ 169 h 362"/>
                <a:gd name="T124" fmla="*/ 112 w 187"/>
                <a:gd name="T125" fmla="*/ 233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362">
                  <a:moveTo>
                    <a:pt x="6" y="350"/>
                  </a:moveTo>
                  <a:cubicBezTo>
                    <a:pt x="10" y="338"/>
                    <a:pt x="24" y="331"/>
                    <a:pt x="30" y="320"/>
                  </a:cubicBezTo>
                  <a:cubicBezTo>
                    <a:pt x="31" y="319"/>
                    <a:pt x="31" y="322"/>
                    <a:pt x="33" y="319"/>
                  </a:cubicBezTo>
                  <a:cubicBezTo>
                    <a:pt x="39" y="308"/>
                    <a:pt x="53" y="296"/>
                    <a:pt x="64" y="286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7" y="286"/>
                    <a:pt x="67" y="282"/>
                    <a:pt x="69" y="279"/>
                  </a:cubicBezTo>
                  <a:cubicBezTo>
                    <a:pt x="69" y="280"/>
                    <a:pt x="69" y="281"/>
                    <a:pt x="70" y="280"/>
                  </a:cubicBezTo>
                  <a:cubicBezTo>
                    <a:pt x="69" y="279"/>
                    <a:pt x="73" y="276"/>
                    <a:pt x="73" y="274"/>
                  </a:cubicBezTo>
                  <a:cubicBezTo>
                    <a:pt x="74" y="274"/>
                    <a:pt x="74" y="274"/>
                    <a:pt x="76" y="274"/>
                  </a:cubicBezTo>
                  <a:cubicBezTo>
                    <a:pt x="76" y="271"/>
                    <a:pt x="76" y="271"/>
                    <a:pt x="76" y="271"/>
                  </a:cubicBezTo>
                  <a:cubicBezTo>
                    <a:pt x="75" y="265"/>
                    <a:pt x="83" y="262"/>
                    <a:pt x="85" y="256"/>
                  </a:cubicBezTo>
                  <a:cubicBezTo>
                    <a:pt x="85" y="256"/>
                    <a:pt x="85" y="257"/>
                    <a:pt x="85" y="257"/>
                  </a:cubicBezTo>
                  <a:cubicBezTo>
                    <a:pt x="89" y="247"/>
                    <a:pt x="96" y="236"/>
                    <a:pt x="100" y="226"/>
                  </a:cubicBezTo>
                  <a:cubicBezTo>
                    <a:pt x="100" y="226"/>
                    <a:pt x="101" y="227"/>
                    <a:pt x="102" y="227"/>
                  </a:cubicBezTo>
                  <a:cubicBezTo>
                    <a:pt x="100" y="226"/>
                    <a:pt x="102" y="222"/>
                    <a:pt x="103" y="219"/>
                  </a:cubicBezTo>
                  <a:cubicBezTo>
                    <a:pt x="105" y="219"/>
                    <a:pt x="103" y="214"/>
                    <a:pt x="105" y="211"/>
                  </a:cubicBezTo>
                  <a:cubicBezTo>
                    <a:pt x="105" y="211"/>
                    <a:pt x="105" y="211"/>
                    <a:pt x="105" y="211"/>
                  </a:cubicBezTo>
                  <a:cubicBezTo>
                    <a:pt x="104" y="208"/>
                    <a:pt x="107" y="208"/>
                    <a:pt x="106" y="205"/>
                  </a:cubicBezTo>
                  <a:cubicBezTo>
                    <a:pt x="107" y="204"/>
                    <a:pt x="107" y="204"/>
                    <a:pt x="107" y="204"/>
                  </a:cubicBezTo>
                  <a:cubicBezTo>
                    <a:pt x="105" y="203"/>
                    <a:pt x="110" y="201"/>
                    <a:pt x="109" y="198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08" y="196"/>
                    <a:pt x="109" y="196"/>
                    <a:pt x="109" y="194"/>
                  </a:cubicBezTo>
                  <a:cubicBezTo>
                    <a:pt x="109" y="193"/>
                    <a:pt x="109" y="193"/>
                    <a:pt x="109" y="193"/>
                  </a:cubicBezTo>
                  <a:cubicBezTo>
                    <a:pt x="108" y="189"/>
                    <a:pt x="109" y="187"/>
                    <a:pt x="107" y="187"/>
                  </a:cubicBezTo>
                  <a:cubicBezTo>
                    <a:pt x="109" y="185"/>
                    <a:pt x="108" y="191"/>
                    <a:pt x="111" y="188"/>
                  </a:cubicBezTo>
                  <a:cubicBezTo>
                    <a:pt x="109" y="173"/>
                    <a:pt x="96" y="164"/>
                    <a:pt x="91" y="148"/>
                  </a:cubicBezTo>
                  <a:cubicBezTo>
                    <a:pt x="92" y="146"/>
                    <a:pt x="92" y="145"/>
                    <a:pt x="93" y="145"/>
                  </a:cubicBezTo>
                  <a:cubicBezTo>
                    <a:pt x="93" y="144"/>
                    <a:pt x="95" y="140"/>
                    <a:pt x="95" y="138"/>
                  </a:cubicBezTo>
                  <a:cubicBezTo>
                    <a:pt x="94" y="139"/>
                    <a:pt x="96" y="138"/>
                    <a:pt x="96" y="137"/>
                  </a:cubicBezTo>
                  <a:cubicBezTo>
                    <a:pt x="99" y="136"/>
                    <a:pt x="96" y="134"/>
                    <a:pt x="99" y="132"/>
                  </a:cubicBezTo>
                  <a:cubicBezTo>
                    <a:pt x="98" y="133"/>
                    <a:pt x="99" y="134"/>
                    <a:pt x="100" y="134"/>
                  </a:cubicBezTo>
                  <a:cubicBezTo>
                    <a:pt x="100" y="131"/>
                    <a:pt x="103" y="129"/>
                    <a:pt x="105" y="126"/>
                  </a:cubicBezTo>
                  <a:cubicBezTo>
                    <a:pt x="104" y="127"/>
                    <a:pt x="104" y="128"/>
                    <a:pt x="105" y="128"/>
                  </a:cubicBezTo>
                  <a:cubicBezTo>
                    <a:pt x="106" y="124"/>
                    <a:pt x="109" y="124"/>
                    <a:pt x="111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5" y="122"/>
                    <a:pt x="111" y="121"/>
                    <a:pt x="114" y="119"/>
                  </a:cubicBezTo>
                  <a:cubicBezTo>
                    <a:pt x="114" y="120"/>
                    <a:pt x="114" y="120"/>
                    <a:pt x="114" y="121"/>
                  </a:cubicBezTo>
                  <a:cubicBezTo>
                    <a:pt x="116" y="117"/>
                    <a:pt x="122" y="115"/>
                    <a:pt x="125" y="112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8" y="112"/>
                    <a:pt x="133" y="105"/>
                    <a:pt x="135" y="109"/>
                  </a:cubicBezTo>
                  <a:cubicBezTo>
                    <a:pt x="133" y="108"/>
                    <a:pt x="136" y="106"/>
                    <a:pt x="132" y="105"/>
                  </a:cubicBezTo>
                  <a:cubicBezTo>
                    <a:pt x="132" y="107"/>
                    <a:pt x="125" y="105"/>
                    <a:pt x="127" y="108"/>
                  </a:cubicBezTo>
                  <a:cubicBezTo>
                    <a:pt x="124" y="107"/>
                    <a:pt x="118" y="105"/>
                    <a:pt x="115" y="106"/>
                  </a:cubicBezTo>
                  <a:cubicBezTo>
                    <a:pt x="117" y="105"/>
                    <a:pt x="114" y="103"/>
                    <a:pt x="117" y="103"/>
                  </a:cubicBezTo>
                  <a:cubicBezTo>
                    <a:pt x="115" y="102"/>
                    <a:pt x="115" y="102"/>
                    <a:pt x="115" y="102"/>
                  </a:cubicBezTo>
                  <a:cubicBezTo>
                    <a:pt x="115" y="101"/>
                    <a:pt x="117" y="102"/>
                    <a:pt x="116" y="101"/>
                  </a:cubicBezTo>
                  <a:cubicBezTo>
                    <a:pt x="115" y="101"/>
                    <a:pt x="110" y="101"/>
                    <a:pt x="109" y="101"/>
                  </a:cubicBezTo>
                  <a:cubicBezTo>
                    <a:pt x="106" y="101"/>
                    <a:pt x="103" y="103"/>
                    <a:pt x="98" y="101"/>
                  </a:cubicBezTo>
                  <a:cubicBezTo>
                    <a:pt x="101" y="102"/>
                    <a:pt x="98" y="99"/>
                    <a:pt x="100" y="99"/>
                  </a:cubicBezTo>
                  <a:cubicBezTo>
                    <a:pt x="99" y="97"/>
                    <a:pt x="93" y="104"/>
                    <a:pt x="94" y="93"/>
                  </a:cubicBezTo>
                  <a:cubicBezTo>
                    <a:pt x="95" y="92"/>
                    <a:pt x="95" y="94"/>
                    <a:pt x="97" y="92"/>
                  </a:cubicBezTo>
                  <a:cubicBezTo>
                    <a:pt x="96" y="92"/>
                    <a:pt x="97" y="91"/>
                    <a:pt x="97" y="90"/>
                  </a:cubicBezTo>
                  <a:cubicBezTo>
                    <a:pt x="98" y="89"/>
                    <a:pt x="103" y="86"/>
                    <a:pt x="105" y="88"/>
                  </a:cubicBezTo>
                  <a:cubicBezTo>
                    <a:pt x="106" y="88"/>
                    <a:pt x="103" y="89"/>
                    <a:pt x="105" y="89"/>
                  </a:cubicBezTo>
                  <a:cubicBezTo>
                    <a:pt x="107" y="88"/>
                    <a:pt x="107" y="87"/>
                    <a:pt x="110" y="86"/>
                  </a:cubicBezTo>
                  <a:cubicBezTo>
                    <a:pt x="110" y="86"/>
                    <a:pt x="110" y="86"/>
                    <a:pt x="110" y="86"/>
                  </a:cubicBezTo>
                  <a:cubicBezTo>
                    <a:pt x="112" y="86"/>
                    <a:pt x="115" y="84"/>
                    <a:pt x="113" y="83"/>
                  </a:cubicBezTo>
                  <a:cubicBezTo>
                    <a:pt x="112" y="84"/>
                    <a:pt x="114" y="85"/>
                    <a:pt x="112" y="84"/>
                  </a:cubicBezTo>
                  <a:cubicBezTo>
                    <a:pt x="113" y="83"/>
                    <a:pt x="116" y="82"/>
                    <a:pt x="119" y="81"/>
                  </a:cubicBezTo>
                  <a:cubicBezTo>
                    <a:pt x="118" y="82"/>
                    <a:pt x="118" y="82"/>
                    <a:pt x="118" y="83"/>
                  </a:cubicBezTo>
                  <a:cubicBezTo>
                    <a:pt x="122" y="81"/>
                    <a:pt x="126" y="80"/>
                    <a:pt x="130" y="78"/>
                  </a:cubicBezTo>
                  <a:cubicBezTo>
                    <a:pt x="130" y="77"/>
                    <a:pt x="128" y="81"/>
                    <a:pt x="128" y="80"/>
                  </a:cubicBezTo>
                  <a:cubicBezTo>
                    <a:pt x="133" y="81"/>
                    <a:pt x="139" y="77"/>
                    <a:pt x="143" y="79"/>
                  </a:cubicBezTo>
                  <a:cubicBezTo>
                    <a:pt x="143" y="79"/>
                    <a:pt x="143" y="77"/>
                    <a:pt x="143" y="78"/>
                  </a:cubicBezTo>
                  <a:cubicBezTo>
                    <a:pt x="146" y="77"/>
                    <a:pt x="146" y="79"/>
                    <a:pt x="147" y="78"/>
                  </a:cubicBezTo>
                  <a:cubicBezTo>
                    <a:pt x="147" y="79"/>
                    <a:pt x="149" y="78"/>
                    <a:pt x="151" y="77"/>
                  </a:cubicBezTo>
                  <a:cubicBezTo>
                    <a:pt x="152" y="77"/>
                    <a:pt x="151" y="78"/>
                    <a:pt x="150" y="78"/>
                  </a:cubicBezTo>
                  <a:cubicBezTo>
                    <a:pt x="152" y="77"/>
                    <a:pt x="162" y="75"/>
                    <a:pt x="167" y="75"/>
                  </a:cubicBezTo>
                  <a:cubicBezTo>
                    <a:pt x="166" y="74"/>
                    <a:pt x="167" y="74"/>
                    <a:pt x="168" y="73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69"/>
                    <a:pt x="164" y="97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6" y="83"/>
                    <a:pt x="164" y="83"/>
                    <a:pt x="164" y="82"/>
                  </a:cubicBezTo>
                  <a:cubicBezTo>
                    <a:pt x="163" y="82"/>
                    <a:pt x="165" y="83"/>
                    <a:pt x="167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5"/>
                    <a:pt x="172" y="67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8" y="75"/>
                    <a:pt x="168" y="75"/>
                    <a:pt x="168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9" y="78"/>
                    <a:pt x="172" y="66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8" y="83"/>
                    <a:pt x="168" y="83"/>
                    <a:pt x="168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6" y="83"/>
                    <a:pt x="165" y="83"/>
                    <a:pt x="166" y="83"/>
                  </a:cubicBezTo>
                  <a:cubicBezTo>
                    <a:pt x="164" y="82"/>
                    <a:pt x="162" y="82"/>
                    <a:pt x="161" y="80"/>
                  </a:cubicBezTo>
                  <a:cubicBezTo>
                    <a:pt x="161" y="80"/>
                    <a:pt x="163" y="79"/>
                    <a:pt x="161" y="78"/>
                  </a:cubicBezTo>
                  <a:cubicBezTo>
                    <a:pt x="158" y="78"/>
                    <a:pt x="160" y="79"/>
                    <a:pt x="157" y="79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80"/>
                    <a:pt x="153" y="78"/>
                    <a:pt x="154" y="80"/>
                  </a:cubicBezTo>
                  <a:cubicBezTo>
                    <a:pt x="154" y="79"/>
                    <a:pt x="149" y="80"/>
                    <a:pt x="150" y="78"/>
                  </a:cubicBezTo>
                  <a:cubicBezTo>
                    <a:pt x="150" y="76"/>
                    <a:pt x="150" y="76"/>
                    <a:pt x="150" y="76"/>
                  </a:cubicBezTo>
                  <a:cubicBezTo>
                    <a:pt x="149" y="76"/>
                    <a:pt x="148" y="78"/>
                    <a:pt x="147" y="79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80"/>
                    <a:pt x="142" y="78"/>
                    <a:pt x="141" y="80"/>
                  </a:cubicBezTo>
                  <a:cubicBezTo>
                    <a:pt x="138" y="79"/>
                    <a:pt x="133" y="80"/>
                    <a:pt x="131" y="79"/>
                  </a:cubicBezTo>
                  <a:cubicBezTo>
                    <a:pt x="128" y="80"/>
                    <a:pt x="126" y="81"/>
                    <a:pt x="123" y="80"/>
                  </a:cubicBezTo>
                  <a:cubicBezTo>
                    <a:pt x="124" y="80"/>
                    <a:pt x="125" y="80"/>
                    <a:pt x="125" y="79"/>
                  </a:cubicBezTo>
                  <a:cubicBezTo>
                    <a:pt x="123" y="79"/>
                    <a:pt x="122" y="79"/>
                    <a:pt x="121" y="80"/>
                  </a:cubicBezTo>
                  <a:cubicBezTo>
                    <a:pt x="121" y="80"/>
                    <a:pt x="117" y="79"/>
                    <a:pt x="115" y="78"/>
                  </a:cubicBezTo>
                  <a:cubicBezTo>
                    <a:pt x="112" y="79"/>
                    <a:pt x="113" y="80"/>
                    <a:pt x="113" y="81"/>
                  </a:cubicBezTo>
                  <a:cubicBezTo>
                    <a:pt x="111" y="79"/>
                    <a:pt x="106" y="83"/>
                    <a:pt x="102" y="81"/>
                  </a:cubicBezTo>
                  <a:cubicBezTo>
                    <a:pt x="103" y="81"/>
                    <a:pt x="106" y="80"/>
                    <a:pt x="104" y="79"/>
                  </a:cubicBezTo>
                  <a:cubicBezTo>
                    <a:pt x="102" y="76"/>
                    <a:pt x="99" y="81"/>
                    <a:pt x="95" y="80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4" y="80"/>
                    <a:pt x="90" y="82"/>
                    <a:pt x="90" y="80"/>
                  </a:cubicBezTo>
                  <a:cubicBezTo>
                    <a:pt x="89" y="81"/>
                    <a:pt x="86" y="79"/>
                    <a:pt x="86" y="81"/>
                  </a:cubicBezTo>
                  <a:cubicBezTo>
                    <a:pt x="82" y="80"/>
                    <a:pt x="78" y="78"/>
                    <a:pt x="74" y="76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82"/>
                    <a:pt x="68" y="61"/>
                    <a:pt x="68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71" y="62"/>
                    <a:pt x="72" y="61"/>
                    <a:pt x="74" y="61"/>
                  </a:cubicBezTo>
                  <a:cubicBezTo>
                    <a:pt x="75" y="60"/>
                    <a:pt x="77" y="59"/>
                    <a:pt x="76" y="58"/>
                  </a:cubicBezTo>
                  <a:cubicBezTo>
                    <a:pt x="74" y="58"/>
                    <a:pt x="74" y="60"/>
                    <a:pt x="73" y="60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6" y="58"/>
                    <a:pt x="78" y="57"/>
                    <a:pt x="77" y="60"/>
                  </a:cubicBezTo>
                  <a:cubicBezTo>
                    <a:pt x="82" y="58"/>
                    <a:pt x="80" y="54"/>
                    <a:pt x="86" y="53"/>
                  </a:cubicBezTo>
                  <a:cubicBezTo>
                    <a:pt x="86" y="53"/>
                    <a:pt x="86" y="54"/>
                    <a:pt x="88" y="53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95" y="50"/>
                    <a:pt x="93" y="52"/>
                    <a:pt x="94" y="54"/>
                  </a:cubicBezTo>
                  <a:cubicBezTo>
                    <a:pt x="96" y="53"/>
                    <a:pt x="98" y="52"/>
                    <a:pt x="99" y="51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99" y="51"/>
                    <a:pt x="103" y="51"/>
                    <a:pt x="103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3" y="52"/>
                    <a:pt x="105" y="51"/>
                    <a:pt x="106" y="51"/>
                  </a:cubicBezTo>
                  <a:cubicBezTo>
                    <a:pt x="106" y="50"/>
                    <a:pt x="103" y="50"/>
                    <a:pt x="102" y="50"/>
                  </a:cubicBezTo>
                  <a:cubicBezTo>
                    <a:pt x="103" y="49"/>
                    <a:pt x="104" y="49"/>
                    <a:pt x="105" y="48"/>
                  </a:cubicBezTo>
                  <a:cubicBezTo>
                    <a:pt x="105" y="49"/>
                    <a:pt x="108" y="48"/>
                    <a:pt x="110" y="48"/>
                  </a:cubicBezTo>
                  <a:cubicBezTo>
                    <a:pt x="112" y="48"/>
                    <a:pt x="112" y="46"/>
                    <a:pt x="112" y="46"/>
                  </a:cubicBezTo>
                  <a:cubicBezTo>
                    <a:pt x="112" y="47"/>
                    <a:pt x="115" y="46"/>
                    <a:pt x="114" y="47"/>
                  </a:cubicBezTo>
                  <a:cubicBezTo>
                    <a:pt x="113" y="47"/>
                    <a:pt x="112" y="47"/>
                    <a:pt x="111" y="47"/>
                  </a:cubicBezTo>
                  <a:cubicBezTo>
                    <a:pt x="113" y="48"/>
                    <a:pt x="113" y="49"/>
                    <a:pt x="115" y="48"/>
                  </a:cubicBezTo>
                  <a:cubicBezTo>
                    <a:pt x="117" y="47"/>
                    <a:pt x="114" y="45"/>
                    <a:pt x="118" y="45"/>
                  </a:cubicBezTo>
                  <a:cubicBezTo>
                    <a:pt x="117" y="46"/>
                    <a:pt x="117" y="46"/>
                    <a:pt x="116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5"/>
                    <a:pt x="125" y="45"/>
                    <a:pt x="125" y="43"/>
                  </a:cubicBezTo>
                  <a:cubicBezTo>
                    <a:pt x="127" y="43"/>
                    <a:pt x="129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2" y="44"/>
                    <a:pt x="134" y="43"/>
                    <a:pt x="135" y="42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9" y="42"/>
                    <a:pt x="140" y="41"/>
                  </a:cubicBezTo>
                  <a:cubicBezTo>
                    <a:pt x="143" y="41"/>
                    <a:pt x="142" y="46"/>
                    <a:pt x="144" y="43"/>
                  </a:cubicBezTo>
                  <a:cubicBezTo>
                    <a:pt x="147" y="43"/>
                    <a:pt x="147" y="40"/>
                    <a:pt x="146" y="40"/>
                  </a:cubicBezTo>
                  <a:cubicBezTo>
                    <a:pt x="151" y="39"/>
                    <a:pt x="156" y="37"/>
                    <a:pt x="160" y="37"/>
                  </a:cubicBezTo>
                  <a:cubicBezTo>
                    <a:pt x="160" y="37"/>
                    <a:pt x="160" y="37"/>
                    <a:pt x="161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3"/>
                    <a:pt x="169" y="33"/>
                    <a:pt x="169" y="33"/>
                  </a:cubicBezTo>
                  <a:cubicBezTo>
                    <a:pt x="169" y="30"/>
                    <a:pt x="169" y="63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5" y="48"/>
                    <a:pt x="163" y="47"/>
                    <a:pt x="161" y="45"/>
                  </a:cubicBezTo>
                  <a:cubicBezTo>
                    <a:pt x="163" y="45"/>
                    <a:pt x="162" y="44"/>
                    <a:pt x="162" y="43"/>
                  </a:cubicBezTo>
                  <a:cubicBezTo>
                    <a:pt x="160" y="44"/>
                    <a:pt x="160" y="41"/>
                    <a:pt x="159" y="43"/>
                  </a:cubicBezTo>
                  <a:cubicBezTo>
                    <a:pt x="159" y="45"/>
                    <a:pt x="159" y="45"/>
                    <a:pt x="160" y="46"/>
                  </a:cubicBezTo>
                  <a:cubicBezTo>
                    <a:pt x="157" y="46"/>
                    <a:pt x="151" y="45"/>
                    <a:pt x="149" y="44"/>
                  </a:cubicBezTo>
                  <a:cubicBezTo>
                    <a:pt x="150" y="45"/>
                    <a:pt x="150" y="45"/>
                    <a:pt x="149" y="45"/>
                  </a:cubicBezTo>
                  <a:cubicBezTo>
                    <a:pt x="149" y="43"/>
                    <a:pt x="146" y="43"/>
                    <a:pt x="144" y="44"/>
                  </a:cubicBezTo>
                  <a:cubicBezTo>
                    <a:pt x="144" y="45"/>
                    <a:pt x="144" y="45"/>
                    <a:pt x="144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2" y="44"/>
                    <a:pt x="142" y="46"/>
                    <a:pt x="140" y="45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7" y="45"/>
                    <a:pt x="134" y="47"/>
                    <a:pt x="131" y="46"/>
                  </a:cubicBezTo>
                  <a:cubicBezTo>
                    <a:pt x="129" y="45"/>
                    <a:pt x="129" y="45"/>
                    <a:pt x="129" y="45"/>
                  </a:cubicBezTo>
                  <a:cubicBezTo>
                    <a:pt x="128" y="45"/>
                    <a:pt x="126" y="46"/>
                    <a:pt x="128" y="46"/>
                  </a:cubicBezTo>
                  <a:cubicBezTo>
                    <a:pt x="124" y="46"/>
                    <a:pt x="121" y="46"/>
                    <a:pt x="119" y="45"/>
                  </a:cubicBezTo>
                  <a:cubicBezTo>
                    <a:pt x="113" y="49"/>
                    <a:pt x="101" y="51"/>
                    <a:pt x="92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9" y="49"/>
                    <a:pt x="91" y="51"/>
                    <a:pt x="89" y="50"/>
                  </a:cubicBezTo>
                  <a:cubicBezTo>
                    <a:pt x="90" y="50"/>
                    <a:pt x="87" y="49"/>
                    <a:pt x="89" y="48"/>
                  </a:cubicBezTo>
                  <a:cubicBezTo>
                    <a:pt x="85" y="47"/>
                    <a:pt x="84" y="49"/>
                    <a:pt x="82" y="49"/>
                  </a:cubicBezTo>
                  <a:cubicBezTo>
                    <a:pt x="81" y="50"/>
                    <a:pt x="84" y="48"/>
                    <a:pt x="83" y="50"/>
                  </a:cubicBezTo>
                  <a:cubicBezTo>
                    <a:pt x="83" y="50"/>
                    <a:pt x="78" y="48"/>
                    <a:pt x="77" y="50"/>
                  </a:cubicBezTo>
                  <a:cubicBezTo>
                    <a:pt x="76" y="49"/>
                    <a:pt x="77" y="48"/>
                    <a:pt x="78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3" y="46"/>
                    <a:pt x="82" y="45"/>
                    <a:pt x="80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6" y="40"/>
                    <a:pt x="83" y="41"/>
                    <a:pt x="79" y="40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5" y="37"/>
                    <a:pt x="76" y="38"/>
                    <a:pt x="76" y="37"/>
                  </a:cubicBezTo>
                  <a:cubicBezTo>
                    <a:pt x="75" y="36"/>
                    <a:pt x="75" y="36"/>
                    <a:pt x="74" y="36"/>
                  </a:cubicBezTo>
                  <a:cubicBezTo>
                    <a:pt x="78" y="32"/>
                    <a:pt x="73" y="30"/>
                    <a:pt x="79" y="28"/>
                  </a:cubicBezTo>
                  <a:cubicBezTo>
                    <a:pt x="81" y="28"/>
                    <a:pt x="74" y="30"/>
                    <a:pt x="76" y="31"/>
                  </a:cubicBezTo>
                  <a:cubicBezTo>
                    <a:pt x="79" y="31"/>
                    <a:pt x="81" y="28"/>
                    <a:pt x="83" y="27"/>
                  </a:cubicBezTo>
                  <a:cubicBezTo>
                    <a:pt x="81" y="27"/>
                    <a:pt x="82" y="25"/>
                    <a:pt x="84" y="24"/>
                  </a:cubicBezTo>
                  <a:cubicBezTo>
                    <a:pt x="87" y="24"/>
                    <a:pt x="83" y="26"/>
                    <a:pt x="86" y="26"/>
                  </a:cubicBezTo>
                  <a:cubicBezTo>
                    <a:pt x="87" y="24"/>
                    <a:pt x="90" y="23"/>
                    <a:pt x="87" y="23"/>
                  </a:cubicBezTo>
                  <a:cubicBezTo>
                    <a:pt x="88" y="20"/>
                    <a:pt x="90" y="23"/>
                    <a:pt x="91" y="20"/>
                  </a:cubicBezTo>
                  <a:cubicBezTo>
                    <a:pt x="93" y="22"/>
                    <a:pt x="89" y="25"/>
                    <a:pt x="93" y="25"/>
                  </a:cubicBezTo>
                  <a:cubicBezTo>
                    <a:pt x="92" y="23"/>
                    <a:pt x="97" y="22"/>
                    <a:pt x="95" y="20"/>
                  </a:cubicBezTo>
                  <a:cubicBezTo>
                    <a:pt x="96" y="20"/>
                    <a:pt x="97" y="21"/>
                    <a:pt x="96" y="22"/>
                  </a:cubicBezTo>
                  <a:cubicBezTo>
                    <a:pt x="98" y="23"/>
                    <a:pt x="100" y="18"/>
                    <a:pt x="101" y="2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102" y="20"/>
                    <a:pt x="103" y="20"/>
                    <a:pt x="105" y="21"/>
                  </a:cubicBezTo>
                  <a:cubicBezTo>
                    <a:pt x="106" y="21"/>
                    <a:pt x="110" y="18"/>
                    <a:pt x="110" y="20"/>
                  </a:cubicBezTo>
                  <a:cubicBezTo>
                    <a:pt x="111" y="20"/>
                    <a:pt x="115" y="19"/>
                    <a:pt x="113" y="18"/>
                  </a:cubicBezTo>
                  <a:cubicBezTo>
                    <a:pt x="110" y="17"/>
                    <a:pt x="110" y="19"/>
                    <a:pt x="109" y="17"/>
                  </a:cubicBezTo>
                  <a:cubicBezTo>
                    <a:pt x="111" y="19"/>
                    <a:pt x="112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5" y="16"/>
                    <a:pt x="117" y="16"/>
                    <a:pt x="117" y="15"/>
                  </a:cubicBezTo>
                  <a:cubicBezTo>
                    <a:pt x="117" y="15"/>
                    <a:pt x="117" y="16"/>
                    <a:pt x="118" y="16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2" y="13"/>
                    <a:pt x="120" y="17"/>
                    <a:pt x="123" y="16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17"/>
                    <a:pt x="123" y="18"/>
                    <a:pt x="124" y="17"/>
                  </a:cubicBezTo>
                  <a:cubicBezTo>
                    <a:pt x="125" y="16"/>
                    <a:pt x="126" y="14"/>
                    <a:pt x="126" y="13"/>
                  </a:cubicBezTo>
                  <a:cubicBezTo>
                    <a:pt x="128" y="12"/>
                    <a:pt x="127" y="14"/>
                    <a:pt x="129" y="13"/>
                  </a:cubicBezTo>
                  <a:cubicBezTo>
                    <a:pt x="127" y="15"/>
                    <a:pt x="127" y="15"/>
                    <a:pt x="127" y="15"/>
                  </a:cubicBezTo>
                  <a:cubicBezTo>
                    <a:pt x="126" y="15"/>
                    <a:pt x="129" y="17"/>
                    <a:pt x="131" y="16"/>
                  </a:cubicBezTo>
                  <a:cubicBezTo>
                    <a:pt x="133" y="15"/>
                    <a:pt x="135" y="13"/>
                    <a:pt x="132" y="13"/>
                  </a:cubicBezTo>
                  <a:cubicBezTo>
                    <a:pt x="133" y="13"/>
                    <a:pt x="135" y="13"/>
                    <a:pt x="135" y="14"/>
                  </a:cubicBezTo>
                  <a:cubicBezTo>
                    <a:pt x="137" y="13"/>
                    <a:pt x="134" y="13"/>
                    <a:pt x="136" y="12"/>
                  </a:cubicBezTo>
                  <a:cubicBezTo>
                    <a:pt x="138" y="12"/>
                    <a:pt x="141" y="13"/>
                    <a:pt x="143" y="14"/>
                  </a:cubicBezTo>
                  <a:cubicBezTo>
                    <a:pt x="141" y="16"/>
                    <a:pt x="141" y="16"/>
                    <a:pt x="141" y="16"/>
                  </a:cubicBezTo>
                  <a:cubicBezTo>
                    <a:pt x="143" y="16"/>
                    <a:pt x="143" y="16"/>
                    <a:pt x="143" y="16"/>
                  </a:cubicBezTo>
                  <a:cubicBezTo>
                    <a:pt x="141" y="18"/>
                    <a:pt x="144" y="17"/>
                    <a:pt x="143" y="19"/>
                  </a:cubicBezTo>
                  <a:cubicBezTo>
                    <a:pt x="144" y="19"/>
                    <a:pt x="146" y="18"/>
                    <a:pt x="147" y="18"/>
                  </a:cubicBezTo>
                  <a:cubicBezTo>
                    <a:pt x="143" y="15"/>
                    <a:pt x="150" y="13"/>
                    <a:pt x="148" y="11"/>
                  </a:cubicBezTo>
                  <a:cubicBezTo>
                    <a:pt x="153" y="9"/>
                    <a:pt x="152" y="16"/>
                    <a:pt x="156" y="11"/>
                  </a:cubicBezTo>
                  <a:cubicBezTo>
                    <a:pt x="155" y="11"/>
                    <a:pt x="157" y="8"/>
                    <a:pt x="155" y="10"/>
                  </a:cubicBezTo>
                  <a:cubicBezTo>
                    <a:pt x="158" y="9"/>
                    <a:pt x="156" y="7"/>
                    <a:pt x="160" y="7"/>
                  </a:cubicBezTo>
                  <a:cubicBezTo>
                    <a:pt x="157" y="9"/>
                    <a:pt x="163" y="9"/>
                    <a:pt x="160" y="11"/>
                  </a:cubicBezTo>
                  <a:cubicBezTo>
                    <a:pt x="160" y="11"/>
                    <a:pt x="157" y="11"/>
                    <a:pt x="157" y="12"/>
                  </a:cubicBezTo>
                  <a:cubicBezTo>
                    <a:pt x="158" y="12"/>
                    <a:pt x="157" y="14"/>
                    <a:pt x="160" y="14"/>
                  </a:cubicBezTo>
                  <a:cubicBezTo>
                    <a:pt x="162" y="13"/>
                    <a:pt x="164" y="12"/>
                    <a:pt x="164" y="11"/>
                  </a:cubicBezTo>
                  <a:cubicBezTo>
                    <a:pt x="163" y="10"/>
                    <a:pt x="161" y="12"/>
                    <a:pt x="162" y="10"/>
                  </a:cubicBezTo>
                  <a:cubicBezTo>
                    <a:pt x="165" y="9"/>
                    <a:pt x="166" y="11"/>
                    <a:pt x="167" y="8"/>
                  </a:cubicBezTo>
                  <a:cubicBezTo>
                    <a:pt x="165" y="9"/>
                    <a:pt x="164" y="7"/>
                    <a:pt x="164" y="6"/>
                  </a:cubicBezTo>
                  <a:cubicBezTo>
                    <a:pt x="166" y="5"/>
                    <a:pt x="166" y="5"/>
                    <a:pt x="166" y="5"/>
                  </a:cubicBezTo>
                  <a:cubicBezTo>
                    <a:pt x="166" y="6"/>
                    <a:pt x="166" y="6"/>
                    <a:pt x="166" y="6"/>
                  </a:cubicBezTo>
                  <a:cubicBezTo>
                    <a:pt x="170" y="5"/>
                    <a:pt x="167" y="4"/>
                    <a:pt x="171" y="3"/>
                  </a:cubicBezTo>
                  <a:cubicBezTo>
                    <a:pt x="173" y="4"/>
                    <a:pt x="173" y="4"/>
                    <a:pt x="173" y="4"/>
                  </a:cubicBezTo>
                  <a:cubicBezTo>
                    <a:pt x="173" y="6"/>
                    <a:pt x="167" y="5"/>
                    <a:pt x="169" y="8"/>
                  </a:cubicBezTo>
                  <a:cubicBezTo>
                    <a:pt x="171" y="7"/>
                    <a:pt x="172" y="6"/>
                    <a:pt x="174" y="6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4" y="6"/>
                    <a:pt x="176" y="10"/>
                    <a:pt x="179" y="7"/>
                  </a:cubicBezTo>
                  <a:cubicBezTo>
                    <a:pt x="180" y="5"/>
                    <a:pt x="179" y="6"/>
                    <a:pt x="179" y="4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2" y="0"/>
                    <a:pt x="178" y="37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8" y="21"/>
                    <a:pt x="178" y="21"/>
                    <a:pt x="178" y="21"/>
                  </a:cubicBezTo>
                  <a:cubicBezTo>
                    <a:pt x="177" y="21"/>
                    <a:pt x="176" y="21"/>
                    <a:pt x="175" y="20"/>
                  </a:cubicBezTo>
                  <a:cubicBezTo>
                    <a:pt x="176" y="19"/>
                    <a:pt x="171" y="19"/>
                    <a:pt x="174" y="18"/>
                  </a:cubicBezTo>
                  <a:cubicBezTo>
                    <a:pt x="175" y="18"/>
                    <a:pt x="176" y="19"/>
                    <a:pt x="177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13"/>
                    <a:pt x="178" y="36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82" y="8"/>
                    <a:pt x="177" y="6"/>
                    <a:pt x="176" y="9"/>
                  </a:cubicBezTo>
                  <a:cubicBezTo>
                    <a:pt x="180" y="8"/>
                    <a:pt x="180" y="10"/>
                    <a:pt x="182" y="12"/>
                  </a:cubicBezTo>
                  <a:cubicBezTo>
                    <a:pt x="182" y="13"/>
                    <a:pt x="184" y="6"/>
                    <a:pt x="183" y="15"/>
                  </a:cubicBezTo>
                  <a:cubicBezTo>
                    <a:pt x="183" y="12"/>
                    <a:pt x="182" y="22"/>
                    <a:pt x="183" y="9"/>
                  </a:cubicBezTo>
                  <a:cubicBezTo>
                    <a:pt x="183" y="9"/>
                    <a:pt x="182" y="8"/>
                    <a:pt x="182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83" y="5"/>
                    <a:pt x="181" y="26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7" y="16"/>
                    <a:pt x="177" y="16"/>
                    <a:pt x="177" y="16"/>
                  </a:cubicBezTo>
                  <a:cubicBezTo>
                    <a:pt x="176" y="15"/>
                    <a:pt x="175" y="16"/>
                    <a:pt x="174" y="16"/>
                  </a:cubicBezTo>
                  <a:cubicBezTo>
                    <a:pt x="173" y="15"/>
                    <a:pt x="173" y="13"/>
                    <a:pt x="175" y="14"/>
                  </a:cubicBezTo>
                  <a:cubicBezTo>
                    <a:pt x="171" y="13"/>
                    <a:pt x="166" y="12"/>
                    <a:pt x="162" y="11"/>
                  </a:cubicBezTo>
                  <a:cubicBezTo>
                    <a:pt x="164" y="13"/>
                    <a:pt x="157" y="11"/>
                    <a:pt x="159" y="13"/>
                  </a:cubicBezTo>
                  <a:cubicBezTo>
                    <a:pt x="161" y="14"/>
                    <a:pt x="163" y="16"/>
                    <a:pt x="161" y="17"/>
                  </a:cubicBezTo>
                  <a:cubicBezTo>
                    <a:pt x="160" y="17"/>
                    <a:pt x="161" y="16"/>
                    <a:pt x="161" y="15"/>
                  </a:cubicBezTo>
                  <a:cubicBezTo>
                    <a:pt x="159" y="16"/>
                    <a:pt x="158" y="13"/>
                    <a:pt x="156" y="15"/>
                  </a:cubicBezTo>
                  <a:cubicBezTo>
                    <a:pt x="160" y="14"/>
                    <a:pt x="157" y="12"/>
                    <a:pt x="158" y="10"/>
                  </a:cubicBezTo>
                  <a:cubicBezTo>
                    <a:pt x="155" y="11"/>
                    <a:pt x="158" y="9"/>
                    <a:pt x="155" y="9"/>
                  </a:cubicBezTo>
                  <a:cubicBezTo>
                    <a:pt x="152" y="10"/>
                    <a:pt x="149" y="10"/>
                    <a:pt x="145" y="11"/>
                  </a:cubicBezTo>
                  <a:cubicBezTo>
                    <a:pt x="141" y="9"/>
                    <a:pt x="134" y="11"/>
                    <a:pt x="131" y="12"/>
                  </a:cubicBezTo>
                  <a:cubicBezTo>
                    <a:pt x="128" y="11"/>
                    <a:pt x="130" y="9"/>
                    <a:pt x="127" y="8"/>
                  </a:cubicBezTo>
                  <a:cubicBezTo>
                    <a:pt x="125" y="9"/>
                    <a:pt x="130" y="10"/>
                    <a:pt x="126" y="10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5" y="10"/>
                    <a:pt x="119" y="8"/>
                    <a:pt x="118" y="12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8" y="9"/>
                    <a:pt x="118" y="10"/>
                    <a:pt x="117" y="10"/>
                  </a:cubicBezTo>
                  <a:cubicBezTo>
                    <a:pt x="117" y="9"/>
                    <a:pt x="116" y="9"/>
                    <a:pt x="117" y="8"/>
                  </a:cubicBezTo>
                  <a:cubicBezTo>
                    <a:pt x="115" y="7"/>
                    <a:pt x="112" y="9"/>
                    <a:pt x="110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07" y="12"/>
                    <a:pt x="104" y="11"/>
                    <a:pt x="100" y="12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98" y="10"/>
                    <a:pt x="95" y="10"/>
                    <a:pt x="94" y="11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99" y="9"/>
                    <a:pt x="100" y="10"/>
                  </a:cubicBezTo>
                  <a:cubicBezTo>
                    <a:pt x="101" y="11"/>
                    <a:pt x="105" y="10"/>
                    <a:pt x="105" y="9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2" y="8"/>
                    <a:pt x="104" y="8"/>
                    <a:pt x="105" y="6"/>
                  </a:cubicBezTo>
                  <a:cubicBezTo>
                    <a:pt x="105" y="6"/>
                    <a:pt x="103" y="6"/>
                    <a:pt x="103" y="7"/>
                  </a:cubicBezTo>
                  <a:cubicBezTo>
                    <a:pt x="105" y="6"/>
                    <a:pt x="106" y="5"/>
                    <a:pt x="109" y="5"/>
                  </a:cubicBezTo>
                  <a:cubicBezTo>
                    <a:pt x="107" y="6"/>
                    <a:pt x="110" y="6"/>
                    <a:pt x="109" y="7"/>
                  </a:cubicBezTo>
                  <a:cubicBezTo>
                    <a:pt x="109" y="5"/>
                    <a:pt x="112" y="4"/>
                    <a:pt x="115" y="4"/>
                  </a:cubicBezTo>
                  <a:cubicBezTo>
                    <a:pt x="118" y="6"/>
                    <a:pt x="121" y="2"/>
                    <a:pt x="125" y="3"/>
                  </a:cubicBezTo>
                  <a:cubicBezTo>
                    <a:pt x="123" y="4"/>
                    <a:pt x="122" y="6"/>
                    <a:pt x="119" y="7"/>
                  </a:cubicBezTo>
                  <a:cubicBezTo>
                    <a:pt x="122" y="7"/>
                    <a:pt x="122" y="7"/>
                    <a:pt x="124" y="7"/>
                  </a:cubicBezTo>
                  <a:cubicBezTo>
                    <a:pt x="125" y="6"/>
                    <a:pt x="126" y="4"/>
                    <a:pt x="129" y="3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2" y="3"/>
                    <a:pt x="132" y="1"/>
                    <a:pt x="135" y="2"/>
                  </a:cubicBezTo>
                  <a:cubicBezTo>
                    <a:pt x="142" y="2"/>
                    <a:pt x="148" y="2"/>
                    <a:pt x="153" y="2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6" y="1"/>
                    <a:pt x="162" y="2"/>
                    <a:pt x="165" y="2"/>
                  </a:cubicBezTo>
                  <a:cubicBezTo>
                    <a:pt x="171" y="4"/>
                    <a:pt x="179" y="4"/>
                    <a:pt x="181" y="7"/>
                  </a:cubicBezTo>
                  <a:cubicBezTo>
                    <a:pt x="185" y="9"/>
                    <a:pt x="185" y="9"/>
                    <a:pt x="185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87" y="2"/>
                    <a:pt x="185" y="18"/>
                    <a:pt x="186" y="1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5" y="17"/>
                    <a:pt x="185" y="17"/>
                    <a:pt x="185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71" y="22"/>
                    <a:pt x="166" y="23"/>
                    <a:pt x="161" y="24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1" y="24"/>
                    <a:pt x="161" y="21"/>
                    <a:pt x="159" y="22"/>
                  </a:cubicBezTo>
                  <a:cubicBezTo>
                    <a:pt x="162" y="23"/>
                    <a:pt x="157" y="24"/>
                    <a:pt x="156" y="26"/>
                  </a:cubicBezTo>
                  <a:cubicBezTo>
                    <a:pt x="151" y="25"/>
                    <a:pt x="145" y="28"/>
                    <a:pt x="141" y="30"/>
                  </a:cubicBezTo>
                  <a:cubicBezTo>
                    <a:pt x="141" y="29"/>
                    <a:pt x="141" y="29"/>
                    <a:pt x="141" y="29"/>
                  </a:cubicBezTo>
                  <a:cubicBezTo>
                    <a:pt x="137" y="32"/>
                    <a:pt x="132" y="31"/>
                    <a:pt x="126" y="31"/>
                  </a:cubicBezTo>
                  <a:cubicBezTo>
                    <a:pt x="126" y="31"/>
                    <a:pt x="124" y="30"/>
                    <a:pt x="123" y="30"/>
                  </a:cubicBezTo>
                  <a:cubicBezTo>
                    <a:pt x="120" y="33"/>
                    <a:pt x="119" y="33"/>
                    <a:pt x="115" y="35"/>
                  </a:cubicBezTo>
                  <a:cubicBezTo>
                    <a:pt x="112" y="35"/>
                    <a:pt x="107" y="36"/>
                    <a:pt x="104" y="36"/>
                  </a:cubicBezTo>
                  <a:cubicBezTo>
                    <a:pt x="99" y="38"/>
                    <a:pt x="93" y="40"/>
                    <a:pt x="88" y="41"/>
                  </a:cubicBezTo>
                  <a:cubicBezTo>
                    <a:pt x="86" y="42"/>
                    <a:pt x="84" y="43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4" y="47"/>
                    <a:pt x="74" y="2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97" y="31"/>
                    <a:pt x="111" y="32"/>
                    <a:pt x="121" y="29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3" y="32"/>
                    <a:pt x="127" y="30"/>
                    <a:pt x="126" y="29"/>
                  </a:cubicBezTo>
                  <a:cubicBezTo>
                    <a:pt x="129" y="29"/>
                    <a:pt x="134" y="27"/>
                    <a:pt x="136" y="28"/>
                  </a:cubicBezTo>
                  <a:cubicBezTo>
                    <a:pt x="140" y="29"/>
                    <a:pt x="140" y="27"/>
                    <a:pt x="143" y="27"/>
                  </a:cubicBezTo>
                  <a:cubicBezTo>
                    <a:pt x="150" y="27"/>
                    <a:pt x="153" y="28"/>
                    <a:pt x="160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9"/>
                    <a:pt x="159" y="30"/>
                  </a:cubicBezTo>
                  <a:cubicBezTo>
                    <a:pt x="161" y="29"/>
                    <a:pt x="168" y="32"/>
                    <a:pt x="166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28"/>
                    <a:pt x="176" y="66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1" y="52"/>
                    <a:pt x="167" y="53"/>
                    <a:pt x="163" y="53"/>
                  </a:cubicBezTo>
                  <a:cubicBezTo>
                    <a:pt x="164" y="54"/>
                    <a:pt x="162" y="55"/>
                    <a:pt x="162" y="55"/>
                  </a:cubicBezTo>
                  <a:cubicBezTo>
                    <a:pt x="156" y="57"/>
                    <a:pt x="149" y="56"/>
                    <a:pt x="145" y="58"/>
                  </a:cubicBezTo>
                  <a:cubicBezTo>
                    <a:pt x="144" y="58"/>
                    <a:pt x="146" y="57"/>
                    <a:pt x="144" y="57"/>
                  </a:cubicBezTo>
                  <a:cubicBezTo>
                    <a:pt x="143" y="58"/>
                    <a:pt x="144" y="58"/>
                    <a:pt x="142" y="59"/>
                  </a:cubicBezTo>
                  <a:cubicBezTo>
                    <a:pt x="134" y="62"/>
                    <a:pt x="124" y="60"/>
                    <a:pt x="116" y="62"/>
                  </a:cubicBezTo>
                  <a:cubicBezTo>
                    <a:pt x="109" y="65"/>
                    <a:pt x="101" y="67"/>
                    <a:pt x="95" y="68"/>
                  </a:cubicBezTo>
                  <a:cubicBezTo>
                    <a:pt x="92" y="69"/>
                    <a:pt x="89" y="70"/>
                    <a:pt x="86" y="71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2" y="77"/>
                    <a:pt x="78" y="47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5" y="59"/>
                    <a:pt x="86" y="66"/>
                    <a:pt x="91" y="63"/>
                  </a:cubicBezTo>
                  <a:cubicBezTo>
                    <a:pt x="92" y="64"/>
                    <a:pt x="94" y="64"/>
                    <a:pt x="94" y="65"/>
                  </a:cubicBezTo>
                  <a:cubicBezTo>
                    <a:pt x="96" y="64"/>
                    <a:pt x="103" y="67"/>
                    <a:pt x="108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12" y="66"/>
                    <a:pt x="117" y="64"/>
                    <a:pt x="122" y="65"/>
                  </a:cubicBezTo>
                  <a:cubicBezTo>
                    <a:pt x="122" y="65"/>
                    <a:pt x="121" y="65"/>
                    <a:pt x="121" y="66"/>
                  </a:cubicBezTo>
                  <a:cubicBezTo>
                    <a:pt x="123" y="67"/>
                    <a:pt x="126" y="63"/>
                    <a:pt x="127" y="66"/>
                  </a:cubicBezTo>
                  <a:cubicBezTo>
                    <a:pt x="129" y="65"/>
                    <a:pt x="128" y="64"/>
                    <a:pt x="127" y="64"/>
                  </a:cubicBezTo>
                  <a:cubicBezTo>
                    <a:pt x="140" y="64"/>
                    <a:pt x="155" y="60"/>
                    <a:pt x="172" y="68"/>
                  </a:cubicBezTo>
                  <a:cubicBezTo>
                    <a:pt x="178" y="73"/>
                    <a:pt x="177" y="74"/>
                    <a:pt x="176" y="74"/>
                  </a:cubicBezTo>
                  <a:cubicBezTo>
                    <a:pt x="176" y="74"/>
                    <a:pt x="176" y="74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6" y="75"/>
                    <a:pt x="176" y="75"/>
                    <a:pt x="176" y="75"/>
                  </a:cubicBezTo>
                  <a:cubicBezTo>
                    <a:pt x="178" y="65"/>
                    <a:pt x="173" y="88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2" y="87"/>
                    <a:pt x="171" y="87"/>
                    <a:pt x="171" y="88"/>
                  </a:cubicBezTo>
                  <a:cubicBezTo>
                    <a:pt x="170" y="87"/>
                    <a:pt x="170" y="89"/>
                    <a:pt x="170" y="88"/>
                  </a:cubicBezTo>
                  <a:cubicBezTo>
                    <a:pt x="167" y="90"/>
                    <a:pt x="164" y="86"/>
                    <a:pt x="163" y="88"/>
                  </a:cubicBezTo>
                  <a:cubicBezTo>
                    <a:pt x="164" y="90"/>
                    <a:pt x="161" y="89"/>
                    <a:pt x="161" y="90"/>
                  </a:cubicBezTo>
                  <a:cubicBezTo>
                    <a:pt x="155" y="90"/>
                    <a:pt x="154" y="89"/>
                    <a:pt x="149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4" y="92"/>
                    <a:pt x="138" y="91"/>
                    <a:pt x="134" y="95"/>
                  </a:cubicBezTo>
                  <a:cubicBezTo>
                    <a:pt x="126" y="95"/>
                    <a:pt x="120" y="97"/>
                    <a:pt x="114" y="98"/>
                  </a:cubicBezTo>
                  <a:cubicBezTo>
                    <a:pt x="111" y="100"/>
                    <a:pt x="108" y="100"/>
                    <a:pt x="107" y="102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7"/>
                    <a:pt x="103" y="74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8" y="91"/>
                    <a:pt x="114" y="91"/>
                    <a:pt x="121" y="91"/>
                  </a:cubicBezTo>
                  <a:cubicBezTo>
                    <a:pt x="125" y="92"/>
                    <a:pt x="129" y="92"/>
                    <a:pt x="134" y="93"/>
                  </a:cubicBezTo>
                  <a:cubicBezTo>
                    <a:pt x="137" y="94"/>
                    <a:pt x="139" y="95"/>
                    <a:pt x="142" y="96"/>
                  </a:cubicBezTo>
                  <a:cubicBezTo>
                    <a:pt x="140" y="77"/>
                    <a:pt x="145" y="122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39" y="121"/>
                    <a:pt x="139" y="121"/>
                    <a:pt x="139" y="121"/>
                  </a:cubicBezTo>
                  <a:cubicBezTo>
                    <a:pt x="124" y="130"/>
                    <a:pt x="114" y="134"/>
                    <a:pt x="108" y="143"/>
                  </a:cubicBezTo>
                  <a:cubicBezTo>
                    <a:pt x="105" y="150"/>
                    <a:pt x="103" y="147"/>
                    <a:pt x="106" y="149"/>
                  </a:cubicBezTo>
                  <a:cubicBezTo>
                    <a:pt x="108" y="152"/>
                    <a:pt x="115" y="161"/>
                    <a:pt x="118" y="169"/>
                  </a:cubicBezTo>
                  <a:cubicBezTo>
                    <a:pt x="118" y="178"/>
                    <a:pt x="119" y="178"/>
                    <a:pt x="121" y="187"/>
                  </a:cubicBezTo>
                  <a:cubicBezTo>
                    <a:pt x="120" y="187"/>
                    <a:pt x="120" y="186"/>
                    <a:pt x="120" y="187"/>
                  </a:cubicBezTo>
                  <a:cubicBezTo>
                    <a:pt x="122" y="187"/>
                    <a:pt x="121" y="193"/>
                    <a:pt x="122" y="194"/>
                  </a:cubicBezTo>
                  <a:cubicBezTo>
                    <a:pt x="121" y="208"/>
                    <a:pt x="118" y="218"/>
                    <a:pt x="113" y="229"/>
                  </a:cubicBezTo>
                  <a:cubicBezTo>
                    <a:pt x="114" y="228"/>
                    <a:pt x="113" y="226"/>
                    <a:pt x="112" y="228"/>
                  </a:cubicBezTo>
                  <a:cubicBezTo>
                    <a:pt x="112" y="231"/>
                    <a:pt x="112" y="231"/>
                    <a:pt x="112" y="231"/>
                  </a:cubicBezTo>
                  <a:cubicBezTo>
                    <a:pt x="111" y="231"/>
                    <a:pt x="111" y="231"/>
                    <a:pt x="111" y="231"/>
                  </a:cubicBezTo>
                  <a:cubicBezTo>
                    <a:pt x="111" y="232"/>
                    <a:pt x="111" y="234"/>
                    <a:pt x="112" y="233"/>
                  </a:cubicBezTo>
                  <a:cubicBezTo>
                    <a:pt x="101" y="261"/>
                    <a:pt x="80" y="281"/>
                    <a:pt x="62" y="303"/>
                  </a:cubicBezTo>
                  <a:cubicBezTo>
                    <a:pt x="57" y="307"/>
                    <a:pt x="51" y="315"/>
                    <a:pt x="47" y="320"/>
                  </a:cubicBezTo>
                  <a:cubicBezTo>
                    <a:pt x="30" y="334"/>
                    <a:pt x="15" y="346"/>
                    <a:pt x="2" y="362"/>
                  </a:cubicBezTo>
                  <a:cubicBezTo>
                    <a:pt x="2" y="362"/>
                    <a:pt x="0" y="357"/>
                    <a:pt x="6" y="3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/>
          </p:nvSpPr>
          <p:spPr bwMode="auto">
            <a:xfrm>
              <a:off x="9137650" y="3151188"/>
              <a:ext cx="11112" cy="6350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2 h 2"/>
                <a:gd name="T4" fmla="*/ 0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1"/>
                    <a:pt x="3" y="1"/>
                    <a:pt x="1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9377363" y="3168651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1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9415463" y="3181351"/>
              <a:ext cx="2222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6 w 6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1"/>
                    <a:pt x="2" y="1"/>
                    <a:pt x="0" y="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9461500" y="3132138"/>
              <a:ext cx="6350" cy="3175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0" y="1"/>
                    <a:pt x="0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9453563" y="3140076"/>
              <a:ext cx="11112" cy="3175"/>
            </a:xfrm>
            <a:custGeom>
              <a:avLst/>
              <a:gdLst>
                <a:gd name="T0" fmla="*/ 3 w 3"/>
                <a:gd name="T1" fmla="*/ 1 h 1"/>
                <a:gd name="T2" fmla="*/ 0 w 3"/>
                <a:gd name="T3" fmla="*/ 1 h 1"/>
                <a:gd name="T4" fmla="*/ 3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0" y="1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9332913" y="3157538"/>
              <a:ext cx="11112" cy="7938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2 h 2"/>
                <a:gd name="T4" fmla="*/ 3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9280525" y="3173413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9159875" y="3429001"/>
              <a:ext cx="7937" cy="3175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2 h 2"/>
                <a:gd name="T4" fmla="*/ 2 w 5"/>
                <a:gd name="T5" fmla="*/ 0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/>
          </p:nvSpPr>
          <p:spPr bwMode="auto">
            <a:xfrm>
              <a:off x="9239250" y="3417888"/>
              <a:ext cx="6350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2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0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9291638" y="3522663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9261475" y="2627313"/>
              <a:ext cx="7937" cy="0"/>
            </a:xfrm>
            <a:custGeom>
              <a:avLst/>
              <a:gdLst>
                <a:gd name="T0" fmla="*/ 1 w 2"/>
                <a:gd name="T1" fmla="*/ 1 w 2"/>
                <a:gd name="T2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9234488" y="2605088"/>
              <a:ext cx="298450" cy="488950"/>
            </a:xfrm>
            <a:custGeom>
              <a:avLst/>
              <a:gdLst>
                <a:gd name="T0" fmla="*/ 21 w 79"/>
                <a:gd name="T1" fmla="*/ 105 h 130"/>
                <a:gd name="T2" fmla="*/ 21 w 79"/>
                <a:gd name="T3" fmla="*/ 99 h 130"/>
                <a:gd name="T4" fmla="*/ 18 w 79"/>
                <a:gd name="T5" fmla="*/ 86 h 130"/>
                <a:gd name="T6" fmla="*/ 19 w 79"/>
                <a:gd name="T7" fmla="*/ 81 h 130"/>
                <a:gd name="T8" fmla="*/ 23 w 79"/>
                <a:gd name="T9" fmla="*/ 67 h 130"/>
                <a:gd name="T10" fmla="*/ 24 w 79"/>
                <a:gd name="T11" fmla="*/ 63 h 130"/>
                <a:gd name="T12" fmla="*/ 24 w 79"/>
                <a:gd name="T13" fmla="*/ 55 h 130"/>
                <a:gd name="T14" fmla="*/ 26 w 79"/>
                <a:gd name="T15" fmla="*/ 49 h 130"/>
                <a:gd name="T16" fmla="*/ 29 w 79"/>
                <a:gd name="T17" fmla="*/ 45 h 130"/>
                <a:gd name="T18" fmla="*/ 28 w 79"/>
                <a:gd name="T19" fmla="*/ 41 h 130"/>
                <a:gd name="T20" fmla="*/ 29 w 79"/>
                <a:gd name="T21" fmla="*/ 33 h 130"/>
                <a:gd name="T22" fmla="*/ 32 w 79"/>
                <a:gd name="T23" fmla="*/ 29 h 130"/>
                <a:gd name="T24" fmla="*/ 33 w 79"/>
                <a:gd name="T25" fmla="*/ 24 h 130"/>
                <a:gd name="T26" fmla="*/ 38 w 79"/>
                <a:gd name="T27" fmla="*/ 20 h 130"/>
                <a:gd name="T28" fmla="*/ 43 w 79"/>
                <a:gd name="T29" fmla="*/ 14 h 130"/>
                <a:gd name="T30" fmla="*/ 52 w 79"/>
                <a:gd name="T31" fmla="*/ 11 h 130"/>
                <a:gd name="T32" fmla="*/ 56 w 79"/>
                <a:gd name="T33" fmla="*/ 8 h 130"/>
                <a:gd name="T34" fmla="*/ 60 w 79"/>
                <a:gd name="T35" fmla="*/ 9 h 130"/>
                <a:gd name="T36" fmla="*/ 63 w 79"/>
                <a:gd name="T37" fmla="*/ 7 h 130"/>
                <a:gd name="T38" fmla="*/ 64 w 79"/>
                <a:gd name="T39" fmla="*/ 7 h 130"/>
                <a:gd name="T40" fmla="*/ 68 w 79"/>
                <a:gd name="T41" fmla="*/ 7 h 130"/>
                <a:gd name="T42" fmla="*/ 73 w 79"/>
                <a:gd name="T43" fmla="*/ 15 h 130"/>
                <a:gd name="T44" fmla="*/ 74 w 79"/>
                <a:gd name="T45" fmla="*/ 17 h 130"/>
                <a:gd name="T46" fmla="*/ 62 w 79"/>
                <a:gd name="T47" fmla="*/ 28 h 130"/>
                <a:gd name="T48" fmla="*/ 57 w 79"/>
                <a:gd name="T49" fmla="*/ 30 h 130"/>
                <a:gd name="T50" fmla="*/ 53 w 79"/>
                <a:gd name="T51" fmla="*/ 31 h 130"/>
                <a:gd name="T52" fmla="*/ 43 w 79"/>
                <a:gd name="T53" fmla="*/ 33 h 130"/>
                <a:gd name="T54" fmla="*/ 41 w 79"/>
                <a:gd name="T55" fmla="*/ 28 h 130"/>
                <a:gd name="T56" fmla="*/ 38 w 79"/>
                <a:gd name="T57" fmla="*/ 33 h 130"/>
                <a:gd name="T58" fmla="*/ 35 w 79"/>
                <a:gd name="T59" fmla="*/ 38 h 130"/>
                <a:gd name="T60" fmla="*/ 30 w 79"/>
                <a:gd name="T61" fmla="*/ 36 h 130"/>
                <a:gd name="T62" fmla="*/ 28 w 79"/>
                <a:gd name="T63" fmla="*/ 38 h 130"/>
                <a:gd name="T64" fmla="*/ 26 w 79"/>
                <a:gd name="T65" fmla="*/ 36 h 130"/>
                <a:gd name="T66" fmla="*/ 23 w 79"/>
                <a:gd name="T67" fmla="*/ 32 h 130"/>
                <a:gd name="T68" fmla="*/ 18 w 79"/>
                <a:gd name="T69" fmla="*/ 35 h 130"/>
                <a:gd name="T70" fmla="*/ 17 w 79"/>
                <a:gd name="T71" fmla="*/ 33 h 130"/>
                <a:gd name="T72" fmla="*/ 13 w 79"/>
                <a:gd name="T73" fmla="*/ 34 h 130"/>
                <a:gd name="T74" fmla="*/ 9 w 79"/>
                <a:gd name="T75" fmla="*/ 32 h 130"/>
                <a:gd name="T76" fmla="*/ 12 w 79"/>
                <a:gd name="T77" fmla="*/ 28 h 130"/>
                <a:gd name="T78" fmla="*/ 4 w 79"/>
                <a:gd name="T79" fmla="*/ 28 h 130"/>
                <a:gd name="T80" fmla="*/ 3 w 79"/>
                <a:gd name="T81" fmla="*/ 15 h 130"/>
                <a:gd name="T82" fmla="*/ 4 w 79"/>
                <a:gd name="T83" fmla="*/ 12 h 130"/>
                <a:gd name="T84" fmla="*/ 4 w 79"/>
                <a:gd name="T85" fmla="*/ 7 h 130"/>
                <a:gd name="T86" fmla="*/ 6 w 79"/>
                <a:gd name="T87" fmla="*/ 9 h 130"/>
                <a:gd name="T88" fmla="*/ 4 w 79"/>
                <a:gd name="T89" fmla="*/ 14 h 130"/>
                <a:gd name="T90" fmla="*/ 13 w 79"/>
                <a:gd name="T91" fmla="*/ 17 h 130"/>
                <a:gd name="T92" fmla="*/ 25 w 79"/>
                <a:gd name="T93" fmla="*/ 19 h 130"/>
                <a:gd name="T94" fmla="*/ 41 w 79"/>
                <a:gd name="T95" fmla="*/ 17 h 130"/>
                <a:gd name="T96" fmla="*/ 52 w 79"/>
                <a:gd name="T97" fmla="*/ 14 h 130"/>
                <a:gd name="T98" fmla="*/ 57 w 79"/>
                <a:gd name="T99" fmla="*/ 10 h 130"/>
                <a:gd name="T100" fmla="*/ 61 w 79"/>
                <a:gd name="T101" fmla="*/ 12 h 130"/>
                <a:gd name="T102" fmla="*/ 66 w 79"/>
                <a:gd name="T103" fmla="*/ 24 h 130"/>
                <a:gd name="T104" fmla="*/ 57 w 79"/>
                <a:gd name="T105" fmla="*/ 25 h 130"/>
                <a:gd name="T106" fmla="*/ 49 w 79"/>
                <a:gd name="T107" fmla="*/ 28 h 130"/>
                <a:gd name="T108" fmla="*/ 41 w 79"/>
                <a:gd name="T109" fmla="*/ 37 h 130"/>
                <a:gd name="T110" fmla="*/ 34 w 79"/>
                <a:gd name="T111" fmla="*/ 80 h 130"/>
                <a:gd name="T112" fmla="*/ 32 w 79"/>
                <a:gd name="T113" fmla="*/ 92 h 130"/>
                <a:gd name="T114" fmla="*/ 20 w 79"/>
                <a:gd name="T115" fmla="*/ 1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130">
                  <a:moveTo>
                    <a:pt x="20" y="127"/>
                  </a:moveTo>
                  <a:cubicBezTo>
                    <a:pt x="16" y="125"/>
                    <a:pt x="20" y="121"/>
                    <a:pt x="18" y="118"/>
                  </a:cubicBezTo>
                  <a:cubicBezTo>
                    <a:pt x="17" y="118"/>
                    <a:pt x="20" y="118"/>
                    <a:pt x="20" y="118"/>
                  </a:cubicBezTo>
                  <a:cubicBezTo>
                    <a:pt x="16" y="115"/>
                    <a:pt x="18" y="111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3" y="107"/>
                    <a:pt x="20" y="106"/>
                    <a:pt x="21" y="105"/>
                  </a:cubicBezTo>
                  <a:cubicBezTo>
                    <a:pt x="21" y="105"/>
                    <a:pt x="21" y="106"/>
                    <a:pt x="22" y="106"/>
                  </a:cubicBezTo>
                  <a:cubicBezTo>
                    <a:pt x="21" y="105"/>
                    <a:pt x="21" y="104"/>
                    <a:pt x="20" y="104"/>
                  </a:cubicBezTo>
                  <a:cubicBezTo>
                    <a:pt x="21" y="104"/>
                    <a:pt x="22" y="104"/>
                    <a:pt x="23" y="104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7" y="102"/>
                    <a:pt x="22" y="100"/>
                    <a:pt x="20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19" y="97"/>
                    <a:pt x="19" y="94"/>
                    <a:pt x="19" y="91"/>
                  </a:cubicBezTo>
                  <a:cubicBezTo>
                    <a:pt x="19" y="91"/>
                    <a:pt x="20" y="91"/>
                    <a:pt x="21" y="91"/>
                  </a:cubicBezTo>
                  <a:cubicBezTo>
                    <a:pt x="19" y="91"/>
                    <a:pt x="19" y="90"/>
                    <a:pt x="19" y="89"/>
                  </a:cubicBezTo>
                  <a:cubicBezTo>
                    <a:pt x="21" y="89"/>
                    <a:pt x="17" y="88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7" y="86"/>
                    <a:pt x="20" y="86"/>
                    <a:pt x="18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21" y="85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8" y="83"/>
                    <a:pt x="20" y="83"/>
                    <a:pt x="19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9" y="82"/>
                    <a:pt x="21" y="81"/>
                    <a:pt x="19" y="81"/>
                  </a:cubicBezTo>
                  <a:cubicBezTo>
                    <a:pt x="20" y="81"/>
                    <a:pt x="19" y="82"/>
                    <a:pt x="22" y="82"/>
                  </a:cubicBezTo>
                  <a:cubicBezTo>
                    <a:pt x="20" y="78"/>
                    <a:pt x="21" y="75"/>
                    <a:pt x="22" y="71"/>
                  </a:cubicBezTo>
                  <a:cubicBezTo>
                    <a:pt x="22" y="71"/>
                    <a:pt x="23" y="71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9"/>
                    <a:pt x="23" y="69"/>
                    <a:pt x="24" y="69"/>
                  </a:cubicBezTo>
                  <a:cubicBezTo>
                    <a:pt x="24" y="69"/>
                    <a:pt x="22" y="68"/>
                    <a:pt x="23" y="67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7"/>
                    <a:pt x="23" y="66"/>
                    <a:pt x="23" y="66"/>
                  </a:cubicBezTo>
                  <a:cubicBezTo>
                    <a:pt x="23" y="66"/>
                    <a:pt x="24" y="66"/>
                    <a:pt x="24" y="66"/>
                  </a:cubicBezTo>
                  <a:cubicBezTo>
                    <a:pt x="23" y="65"/>
                    <a:pt x="25" y="65"/>
                    <a:pt x="24" y="64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7" y="64"/>
                    <a:pt x="23" y="64"/>
                    <a:pt x="24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3" y="62"/>
                    <a:pt x="24" y="61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4" y="59"/>
                    <a:pt x="25" y="58"/>
                    <a:pt x="24" y="57"/>
                  </a:cubicBezTo>
                  <a:cubicBezTo>
                    <a:pt x="25" y="57"/>
                    <a:pt x="27" y="58"/>
                    <a:pt x="27" y="57"/>
                  </a:cubicBezTo>
                  <a:cubicBezTo>
                    <a:pt x="25" y="56"/>
                    <a:pt x="26" y="55"/>
                    <a:pt x="24" y="55"/>
                  </a:cubicBezTo>
                  <a:cubicBezTo>
                    <a:pt x="24" y="54"/>
                    <a:pt x="26" y="53"/>
                    <a:pt x="25" y="52"/>
                  </a:cubicBezTo>
                  <a:cubicBezTo>
                    <a:pt x="26" y="53"/>
                    <a:pt x="28" y="53"/>
                    <a:pt x="28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0" y="54"/>
                    <a:pt x="29" y="54"/>
                    <a:pt x="30" y="54"/>
                  </a:cubicBezTo>
                  <a:cubicBezTo>
                    <a:pt x="30" y="53"/>
                    <a:pt x="29" y="52"/>
                    <a:pt x="30" y="52"/>
                  </a:cubicBezTo>
                  <a:cubicBezTo>
                    <a:pt x="29" y="51"/>
                    <a:pt x="26" y="50"/>
                    <a:pt x="26" y="49"/>
                  </a:cubicBezTo>
                  <a:cubicBezTo>
                    <a:pt x="27" y="49"/>
                    <a:pt x="29" y="49"/>
                    <a:pt x="29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6" y="46"/>
                    <a:pt x="27" y="47"/>
                    <a:pt x="27" y="47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4"/>
                    <a:pt x="28" y="45"/>
                  </a:cubicBezTo>
                  <a:cubicBezTo>
                    <a:pt x="29" y="45"/>
                    <a:pt x="28" y="45"/>
                    <a:pt x="29" y="45"/>
                  </a:cubicBezTo>
                  <a:cubicBezTo>
                    <a:pt x="29" y="45"/>
                    <a:pt x="28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8" y="42"/>
                    <a:pt x="27" y="42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7" y="42"/>
                    <a:pt x="27" y="41"/>
                    <a:pt x="27" y="41"/>
                  </a:cubicBezTo>
                  <a:cubicBezTo>
                    <a:pt x="27" y="41"/>
                    <a:pt x="28" y="41"/>
                    <a:pt x="28" y="41"/>
                  </a:cubicBezTo>
                  <a:cubicBezTo>
                    <a:pt x="27" y="40"/>
                    <a:pt x="27" y="39"/>
                    <a:pt x="26" y="38"/>
                  </a:cubicBezTo>
                  <a:cubicBezTo>
                    <a:pt x="25" y="37"/>
                    <a:pt x="28" y="39"/>
                    <a:pt x="27" y="39"/>
                  </a:cubicBezTo>
                  <a:cubicBezTo>
                    <a:pt x="29" y="38"/>
                    <a:pt x="27" y="35"/>
                    <a:pt x="29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8" y="34"/>
                    <a:pt x="30" y="35"/>
                    <a:pt x="29" y="34"/>
                  </a:cubicBezTo>
                  <a:cubicBezTo>
                    <a:pt x="30" y="35"/>
                    <a:pt x="29" y="34"/>
                    <a:pt x="29" y="33"/>
                  </a:cubicBezTo>
                  <a:cubicBezTo>
                    <a:pt x="29" y="33"/>
                    <a:pt x="30" y="33"/>
                    <a:pt x="30" y="34"/>
                  </a:cubicBezTo>
                  <a:cubicBezTo>
                    <a:pt x="29" y="33"/>
                    <a:pt x="29" y="30"/>
                    <a:pt x="31" y="29"/>
                  </a:cubicBezTo>
                  <a:cubicBezTo>
                    <a:pt x="31" y="29"/>
                    <a:pt x="30" y="28"/>
                    <a:pt x="30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7"/>
                    <a:pt x="33" y="28"/>
                  </a:cubicBezTo>
                  <a:cubicBezTo>
                    <a:pt x="32" y="26"/>
                    <a:pt x="32" y="31"/>
                    <a:pt x="32" y="29"/>
                  </a:cubicBezTo>
                  <a:cubicBezTo>
                    <a:pt x="33" y="30"/>
                    <a:pt x="31" y="27"/>
                    <a:pt x="32" y="28"/>
                  </a:cubicBezTo>
                  <a:cubicBezTo>
                    <a:pt x="32" y="28"/>
                    <a:pt x="31" y="26"/>
                    <a:pt x="33" y="26"/>
                  </a:cubicBezTo>
                  <a:cubicBezTo>
                    <a:pt x="33" y="26"/>
                    <a:pt x="34" y="28"/>
                    <a:pt x="34" y="27"/>
                  </a:cubicBezTo>
                  <a:cubicBezTo>
                    <a:pt x="35" y="26"/>
                    <a:pt x="34" y="27"/>
                    <a:pt x="34" y="26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4" y="25"/>
                    <a:pt x="33" y="24"/>
                  </a:cubicBezTo>
                  <a:cubicBezTo>
                    <a:pt x="34" y="25"/>
                    <a:pt x="33" y="22"/>
                    <a:pt x="35" y="24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3" y="21"/>
                    <a:pt x="36" y="22"/>
                    <a:pt x="35" y="21"/>
                  </a:cubicBezTo>
                  <a:cubicBezTo>
                    <a:pt x="36" y="21"/>
                    <a:pt x="37" y="19"/>
                    <a:pt x="38" y="20"/>
                  </a:cubicBezTo>
                  <a:cubicBezTo>
                    <a:pt x="38" y="19"/>
                    <a:pt x="38" y="18"/>
                    <a:pt x="39" y="17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40" y="19"/>
                    <a:pt x="40" y="18"/>
                    <a:pt x="40" y="17"/>
                  </a:cubicBezTo>
                  <a:cubicBezTo>
                    <a:pt x="40" y="18"/>
                    <a:pt x="41" y="18"/>
                    <a:pt x="42" y="18"/>
                  </a:cubicBezTo>
                  <a:cubicBezTo>
                    <a:pt x="42" y="17"/>
                    <a:pt x="41" y="16"/>
                    <a:pt x="41" y="15"/>
                  </a:cubicBezTo>
                  <a:cubicBezTo>
                    <a:pt x="43" y="17"/>
                    <a:pt x="41" y="13"/>
                    <a:pt x="43" y="14"/>
                  </a:cubicBezTo>
                  <a:cubicBezTo>
                    <a:pt x="43" y="15"/>
                    <a:pt x="43" y="16"/>
                    <a:pt x="44" y="16"/>
                  </a:cubicBezTo>
                  <a:cubicBezTo>
                    <a:pt x="46" y="18"/>
                    <a:pt x="44" y="14"/>
                    <a:pt x="46" y="14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5" y="13"/>
                    <a:pt x="45" y="11"/>
                    <a:pt x="46" y="13"/>
                  </a:cubicBezTo>
                  <a:cubicBezTo>
                    <a:pt x="46" y="12"/>
                    <a:pt x="47" y="12"/>
                    <a:pt x="46" y="11"/>
                  </a:cubicBezTo>
                  <a:cubicBezTo>
                    <a:pt x="48" y="11"/>
                    <a:pt x="50" y="7"/>
                    <a:pt x="52" y="11"/>
                  </a:cubicBezTo>
                  <a:cubicBezTo>
                    <a:pt x="52" y="10"/>
                    <a:pt x="53" y="11"/>
                    <a:pt x="52" y="10"/>
                  </a:cubicBezTo>
                  <a:cubicBezTo>
                    <a:pt x="52" y="9"/>
                    <a:pt x="52" y="11"/>
                    <a:pt x="52" y="10"/>
                  </a:cubicBezTo>
                  <a:cubicBezTo>
                    <a:pt x="52" y="10"/>
                    <a:pt x="52" y="9"/>
                    <a:pt x="52" y="9"/>
                  </a:cubicBezTo>
                  <a:cubicBezTo>
                    <a:pt x="52" y="9"/>
                    <a:pt x="53" y="9"/>
                    <a:pt x="53" y="11"/>
                  </a:cubicBezTo>
                  <a:cubicBezTo>
                    <a:pt x="55" y="12"/>
                    <a:pt x="53" y="7"/>
                    <a:pt x="55" y="7"/>
                  </a:cubicBezTo>
                  <a:cubicBezTo>
                    <a:pt x="55" y="8"/>
                    <a:pt x="55" y="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7"/>
                    <a:pt x="57" y="8"/>
                    <a:pt x="57" y="10"/>
                  </a:cubicBezTo>
                  <a:cubicBezTo>
                    <a:pt x="58" y="9"/>
                    <a:pt x="58" y="9"/>
                    <a:pt x="59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10"/>
                    <a:pt x="60" y="9"/>
                    <a:pt x="61" y="9"/>
                  </a:cubicBezTo>
                  <a:cubicBezTo>
                    <a:pt x="61" y="8"/>
                    <a:pt x="60" y="8"/>
                    <a:pt x="59" y="8"/>
                  </a:cubicBezTo>
                  <a:cubicBezTo>
                    <a:pt x="60" y="7"/>
                    <a:pt x="60" y="7"/>
                    <a:pt x="60" y="6"/>
                  </a:cubicBezTo>
                  <a:cubicBezTo>
                    <a:pt x="60" y="8"/>
                    <a:pt x="61" y="7"/>
                    <a:pt x="62" y="7"/>
                  </a:cubicBezTo>
                  <a:cubicBezTo>
                    <a:pt x="62" y="8"/>
                    <a:pt x="62" y="6"/>
                    <a:pt x="62" y="6"/>
                  </a:cubicBezTo>
                  <a:cubicBezTo>
                    <a:pt x="62" y="7"/>
                    <a:pt x="63" y="6"/>
                    <a:pt x="63" y="7"/>
                  </a:cubicBezTo>
                  <a:cubicBezTo>
                    <a:pt x="63" y="8"/>
                    <a:pt x="62" y="7"/>
                    <a:pt x="62" y="7"/>
                  </a:cubicBezTo>
                  <a:cubicBezTo>
                    <a:pt x="63" y="8"/>
                    <a:pt x="63" y="9"/>
                    <a:pt x="63" y="8"/>
                  </a:cubicBezTo>
                  <a:cubicBezTo>
                    <a:pt x="64" y="7"/>
                    <a:pt x="63" y="5"/>
                    <a:pt x="64" y="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5" y="6"/>
                    <a:pt x="66" y="7"/>
                    <a:pt x="66" y="6"/>
                  </a:cubicBezTo>
                  <a:cubicBezTo>
                    <a:pt x="67" y="6"/>
                    <a:pt x="67" y="7"/>
                    <a:pt x="6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9" y="23"/>
                    <a:pt x="71" y="12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3" y="17"/>
                    <a:pt x="73" y="18"/>
                    <a:pt x="74" y="19"/>
                  </a:cubicBezTo>
                  <a:cubicBezTo>
                    <a:pt x="72" y="19"/>
                    <a:pt x="69" y="17"/>
                    <a:pt x="70" y="19"/>
                  </a:cubicBezTo>
                  <a:cubicBezTo>
                    <a:pt x="69" y="19"/>
                    <a:pt x="71" y="21"/>
                    <a:pt x="72" y="22"/>
                  </a:cubicBezTo>
                  <a:cubicBezTo>
                    <a:pt x="70" y="22"/>
                    <a:pt x="70" y="25"/>
                    <a:pt x="68" y="24"/>
                  </a:cubicBezTo>
                  <a:cubicBezTo>
                    <a:pt x="68" y="25"/>
                    <a:pt x="68" y="25"/>
                    <a:pt x="68" y="26"/>
                  </a:cubicBezTo>
                  <a:cubicBezTo>
                    <a:pt x="66" y="26"/>
                    <a:pt x="65" y="30"/>
                    <a:pt x="62" y="28"/>
                  </a:cubicBezTo>
                  <a:cubicBezTo>
                    <a:pt x="62" y="27"/>
                    <a:pt x="62" y="27"/>
                    <a:pt x="61" y="26"/>
                  </a:cubicBezTo>
                  <a:cubicBezTo>
                    <a:pt x="61" y="27"/>
                    <a:pt x="60" y="25"/>
                    <a:pt x="61" y="27"/>
                  </a:cubicBezTo>
                  <a:cubicBezTo>
                    <a:pt x="61" y="28"/>
                    <a:pt x="62" y="29"/>
                    <a:pt x="62" y="29"/>
                  </a:cubicBezTo>
                  <a:cubicBezTo>
                    <a:pt x="62" y="30"/>
                    <a:pt x="60" y="31"/>
                    <a:pt x="59" y="30"/>
                  </a:cubicBezTo>
                  <a:cubicBezTo>
                    <a:pt x="59" y="30"/>
                    <a:pt x="59" y="31"/>
                    <a:pt x="59" y="31"/>
                  </a:cubicBezTo>
                  <a:cubicBezTo>
                    <a:pt x="59" y="29"/>
                    <a:pt x="58" y="29"/>
                    <a:pt x="57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7" y="31"/>
                    <a:pt x="57" y="33"/>
                    <a:pt x="57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2"/>
                    <a:pt x="55" y="34"/>
                    <a:pt x="54" y="33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3"/>
                    <a:pt x="54" y="33"/>
                  </a:cubicBezTo>
                  <a:cubicBezTo>
                    <a:pt x="52" y="32"/>
                    <a:pt x="51" y="32"/>
                    <a:pt x="51" y="31"/>
                  </a:cubicBezTo>
                  <a:cubicBezTo>
                    <a:pt x="50" y="35"/>
                    <a:pt x="47" y="35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4"/>
                    <a:pt x="44" y="36"/>
                    <a:pt x="44" y="36"/>
                  </a:cubicBezTo>
                  <a:cubicBezTo>
                    <a:pt x="44" y="35"/>
                    <a:pt x="43" y="34"/>
                    <a:pt x="43" y="33"/>
                  </a:cubicBezTo>
                  <a:cubicBezTo>
                    <a:pt x="42" y="32"/>
                    <a:pt x="42" y="34"/>
                    <a:pt x="42" y="35"/>
                  </a:cubicBezTo>
                  <a:cubicBezTo>
                    <a:pt x="42" y="36"/>
                    <a:pt x="42" y="34"/>
                    <a:pt x="42" y="36"/>
                  </a:cubicBezTo>
                  <a:cubicBezTo>
                    <a:pt x="42" y="36"/>
                    <a:pt x="41" y="35"/>
                    <a:pt x="41" y="37"/>
                  </a:cubicBezTo>
                  <a:cubicBezTo>
                    <a:pt x="41" y="36"/>
                    <a:pt x="41" y="35"/>
                    <a:pt x="41" y="34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3"/>
                    <a:pt x="42" y="31"/>
                    <a:pt x="41" y="28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7"/>
                    <a:pt x="41" y="27"/>
                    <a:pt x="40" y="26"/>
                  </a:cubicBezTo>
                  <a:cubicBezTo>
                    <a:pt x="40" y="27"/>
                    <a:pt x="39" y="30"/>
                    <a:pt x="40" y="30"/>
                  </a:cubicBezTo>
                  <a:cubicBezTo>
                    <a:pt x="39" y="31"/>
                    <a:pt x="40" y="35"/>
                    <a:pt x="39" y="34"/>
                  </a:cubicBezTo>
                  <a:cubicBezTo>
                    <a:pt x="38" y="33"/>
                    <a:pt x="40" y="34"/>
                    <a:pt x="39" y="33"/>
                  </a:cubicBezTo>
                  <a:cubicBezTo>
                    <a:pt x="39" y="31"/>
                    <a:pt x="38" y="34"/>
                    <a:pt x="38" y="33"/>
                  </a:cubicBezTo>
                  <a:cubicBezTo>
                    <a:pt x="38" y="34"/>
                    <a:pt x="38" y="36"/>
                    <a:pt x="38" y="36"/>
                  </a:cubicBezTo>
                  <a:cubicBezTo>
                    <a:pt x="37" y="35"/>
                    <a:pt x="38" y="34"/>
                    <a:pt x="37" y="34"/>
                  </a:cubicBezTo>
                  <a:cubicBezTo>
                    <a:pt x="37" y="35"/>
                    <a:pt x="36" y="36"/>
                    <a:pt x="37" y="37"/>
                  </a:cubicBezTo>
                  <a:cubicBezTo>
                    <a:pt x="37" y="39"/>
                    <a:pt x="36" y="36"/>
                    <a:pt x="35" y="38"/>
                  </a:cubicBezTo>
                  <a:cubicBezTo>
                    <a:pt x="35" y="36"/>
                    <a:pt x="36" y="34"/>
                    <a:pt x="35" y="33"/>
                  </a:cubicBezTo>
                  <a:cubicBezTo>
                    <a:pt x="35" y="35"/>
                    <a:pt x="34" y="35"/>
                    <a:pt x="35" y="38"/>
                  </a:cubicBezTo>
                  <a:cubicBezTo>
                    <a:pt x="34" y="37"/>
                    <a:pt x="34" y="36"/>
                    <a:pt x="35" y="35"/>
                  </a:cubicBezTo>
                  <a:cubicBezTo>
                    <a:pt x="34" y="34"/>
                    <a:pt x="33" y="38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6"/>
                    <a:pt x="32" y="35"/>
                    <a:pt x="32" y="35"/>
                  </a:cubicBezTo>
                  <a:cubicBezTo>
                    <a:pt x="32" y="35"/>
                    <a:pt x="31" y="37"/>
                    <a:pt x="31" y="34"/>
                  </a:cubicBezTo>
                  <a:cubicBezTo>
                    <a:pt x="31" y="35"/>
                    <a:pt x="30" y="34"/>
                    <a:pt x="30" y="36"/>
                  </a:cubicBezTo>
                  <a:cubicBezTo>
                    <a:pt x="31" y="37"/>
                    <a:pt x="31" y="35"/>
                    <a:pt x="31" y="37"/>
                  </a:cubicBezTo>
                  <a:cubicBezTo>
                    <a:pt x="31" y="35"/>
                    <a:pt x="30" y="37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8"/>
                  </a:cubicBezTo>
                  <a:cubicBezTo>
                    <a:pt x="29" y="38"/>
                    <a:pt x="29" y="37"/>
                    <a:pt x="29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9"/>
                    <a:pt x="28" y="36"/>
                    <a:pt x="27" y="36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6" y="37"/>
                    <a:pt x="26" y="38"/>
                  </a:cubicBezTo>
                  <a:cubicBezTo>
                    <a:pt x="26" y="39"/>
                    <a:pt x="26" y="37"/>
                    <a:pt x="25" y="38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6"/>
                    <a:pt x="26" y="34"/>
                    <a:pt x="25" y="34"/>
                  </a:cubicBezTo>
                  <a:cubicBezTo>
                    <a:pt x="25" y="35"/>
                    <a:pt x="24" y="36"/>
                    <a:pt x="25" y="37"/>
                  </a:cubicBezTo>
                  <a:cubicBezTo>
                    <a:pt x="24" y="37"/>
                    <a:pt x="24" y="36"/>
                    <a:pt x="24" y="35"/>
                  </a:cubicBezTo>
                  <a:cubicBezTo>
                    <a:pt x="23" y="36"/>
                    <a:pt x="24" y="37"/>
                    <a:pt x="23" y="37"/>
                  </a:cubicBezTo>
                  <a:cubicBezTo>
                    <a:pt x="23" y="37"/>
                    <a:pt x="22" y="35"/>
                    <a:pt x="22" y="34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0"/>
                    <a:pt x="23" y="30"/>
                    <a:pt x="23" y="29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3" y="32"/>
                    <a:pt x="20" y="33"/>
                    <a:pt x="20" y="36"/>
                  </a:cubicBezTo>
                  <a:cubicBezTo>
                    <a:pt x="19" y="36"/>
                    <a:pt x="21" y="29"/>
                    <a:pt x="18" y="33"/>
                  </a:cubicBezTo>
                  <a:cubicBezTo>
                    <a:pt x="19" y="34"/>
                    <a:pt x="17" y="36"/>
                    <a:pt x="18" y="35"/>
                  </a:cubicBezTo>
                  <a:cubicBezTo>
                    <a:pt x="18" y="35"/>
                    <a:pt x="17" y="37"/>
                    <a:pt x="17" y="36"/>
                  </a:cubicBezTo>
                  <a:cubicBezTo>
                    <a:pt x="17" y="35"/>
                    <a:pt x="16" y="33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8" y="32"/>
                    <a:pt x="19" y="30"/>
                    <a:pt x="18" y="30"/>
                  </a:cubicBezTo>
                  <a:cubicBezTo>
                    <a:pt x="18" y="30"/>
                    <a:pt x="17" y="30"/>
                    <a:pt x="17" y="31"/>
                  </a:cubicBezTo>
                  <a:cubicBezTo>
                    <a:pt x="16" y="33"/>
                    <a:pt x="18" y="31"/>
                    <a:pt x="17" y="33"/>
                  </a:cubicBezTo>
                  <a:cubicBezTo>
                    <a:pt x="16" y="33"/>
                    <a:pt x="16" y="31"/>
                    <a:pt x="15" y="33"/>
                  </a:cubicBezTo>
                  <a:cubicBezTo>
                    <a:pt x="16" y="33"/>
                    <a:pt x="16" y="35"/>
                    <a:pt x="15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4"/>
                    <a:pt x="14" y="37"/>
                    <a:pt x="13" y="3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2"/>
                    <a:pt x="14" y="35"/>
                    <a:pt x="15" y="33"/>
                  </a:cubicBezTo>
                  <a:cubicBezTo>
                    <a:pt x="14" y="32"/>
                    <a:pt x="13" y="33"/>
                    <a:pt x="13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4" y="28"/>
                    <a:pt x="12" y="30"/>
                  </a:cubicBezTo>
                  <a:cubicBezTo>
                    <a:pt x="12" y="31"/>
                    <a:pt x="12" y="31"/>
                    <a:pt x="12" y="32"/>
                  </a:cubicBezTo>
                  <a:cubicBezTo>
                    <a:pt x="10" y="32"/>
                    <a:pt x="9" y="33"/>
                    <a:pt x="9" y="32"/>
                  </a:cubicBezTo>
                  <a:cubicBezTo>
                    <a:pt x="10" y="31"/>
                    <a:pt x="7" y="31"/>
                    <a:pt x="9" y="30"/>
                  </a:cubicBezTo>
                  <a:cubicBezTo>
                    <a:pt x="9" y="31"/>
                    <a:pt x="11" y="32"/>
                    <a:pt x="12" y="30"/>
                  </a:cubicBezTo>
                  <a:cubicBezTo>
                    <a:pt x="12" y="28"/>
                    <a:pt x="13" y="31"/>
                    <a:pt x="14" y="29"/>
                  </a:cubicBezTo>
                  <a:cubicBezTo>
                    <a:pt x="13" y="28"/>
                    <a:pt x="14" y="26"/>
                    <a:pt x="14" y="25"/>
                  </a:cubicBezTo>
                  <a:cubicBezTo>
                    <a:pt x="14" y="24"/>
                    <a:pt x="14" y="25"/>
                    <a:pt x="13" y="25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2" y="27"/>
                    <a:pt x="10" y="28"/>
                    <a:pt x="9" y="29"/>
                  </a:cubicBezTo>
                  <a:cubicBezTo>
                    <a:pt x="9" y="28"/>
                    <a:pt x="10" y="26"/>
                    <a:pt x="10" y="27"/>
                  </a:cubicBezTo>
                  <a:cubicBezTo>
                    <a:pt x="9" y="26"/>
                    <a:pt x="8" y="25"/>
                    <a:pt x="7" y="24"/>
                  </a:cubicBezTo>
                  <a:cubicBezTo>
                    <a:pt x="6" y="27"/>
                    <a:pt x="5" y="24"/>
                    <a:pt x="5" y="26"/>
                  </a:cubicBezTo>
                  <a:cubicBezTo>
                    <a:pt x="5" y="27"/>
                    <a:pt x="5" y="29"/>
                    <a:pt x="4" y="29"/>
                  </a:cubicBezTo>
                  <a:cubicBezTo>
                    <a:pt x="3" y="29"/>
                    <a:pt x="4" y="28"/>
                    <a:pt x="4" y="28"/>
                  </a:cubicBezTo>
                  <a:cubicBezTo>
                    <a:pt x="3" y="29"/>
                    <a:pt x="5" y="26"/>
                    <a:pt x="3" y="27"/>
                  </a:cubicBezTo>
                  <a:cubicBezTo>
                    <a:pt x="5" y="27"/>
                    <a:pt x="5" y="25"/>
                    <a:pt x="6" y="23"/>
                  </a:cubicBezTo>
                  <a:cubicBezTo>
                    <a:pt x="5" y="24"/>
                    <a:pt x="7" y="22"/>
                    <a:pt x="7" y="22"/>
                  </a:cubicBezTo>
                  <a:cubicBezTo>
                    <a:pt x="5" y="22"/>
                    <a:pt x="4" y="22"/>
                    <a:pt x="3" y="21"/>
                  </a:cubicBezTo>
                  <a:cubicBezTo>
                    <a:pt x="3" y="19"/>
                    <a:pt x="1" y="18"/>
                    <a:pt x="0" y="17"/>
                  </a:cubicBezTo>
                  <a:cubicBezTo>
                    <a:pt x="1" y="16"/>
                    <a:pt x="3" y="16"/>
                    <a:pt x="3" y="15"/>
                  </a:cubicBezTo>
                  <a:cubicBezTo>
                    <a:pt x="3" y="14"/>
                    <a:pt x="1" y="16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3" y="13"/>
                    <a:pt x="0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5" y="11"/>
                    <a:pt x="3" y="11"/>
                    <a:pt x="3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9"/>
                    <a:pt x="2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5" y="7"/>
                    <a:pt x="4" y="7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9"/>
                    <a:pt x="5" y="8"/>
                    <a:pt x="4" y="8"/>
                  </a:cubicBezTo>
                  <a:cubicBezTo>
                    <a:pt x="3" y="8"/>
                    <a:pt x="3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9"/>
                    <a:pt x="5" y="9"/>
                    <a:pt x="6" y="10"/>
                  </a:cubicBezTo>
                  <a:cubicBezTo>
                    <a:pt x="6" y="9"/>
                    <a:pt x="7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6" y="12"/>
                    <a:pt x="9" y="12"/>
                    <a:pt x="8" y="13"/>
                  </a:cubicBezTo>
                  <a:cubicBezTo>
                    <a:pt x="7" y="13"/>
                    <a:pt x="5" y="13"/>
                    <a:pt x="5" y="12"/>
                  </a:cubicBezTo>
                  <a:cubicBezTo>
                    <a:pt x="4" y="13"/>
                    <a:pt x="5" y="13"/>
                    <a:pt x="4" y="14"/>
                  </a:cubicBezTo>
                  <a:cubicBezTo>
                    <a:pt x="5" y="14"/>
                    <a:pt x="7" y="13"/>
                    <a:pt x="8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9" y="13"/>
                    <a:pt x="9" y="14"/>
                  </a:cubicBezTo>
                  <a:cubicBezTo>
                    <a:pt x="9" y="15"/>
                    <a:pt x="10" y="16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6"/>
                    <a:pt x="11" y="18"/>
                    <a:pt x="13" y="17"/>
                  </a:cubicBezTo>
                  <a:cubicBezTo>
                    <a:pt x="13" y="18"/>
                    <a:pt x="15" y="17"/>
                    <a:pt x="15" y="19"/>
                  </a:cubicBezTo>
                  <a:cubicBezTo>
                    <a:pt x="17" y="19"/>
                    <a:pt x="19" y="19"/>
                    <a:pt x="21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0"/>
                    <a:pt x="20" y="22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3" y="21"/>
                    <a:pt x="24" y="20"/>
                    <a:pt x="25" y="19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18"/>
                    <a:pt x="27" y="20"/>
                    <a:pt x="28" y="20"/>
                  </a:cubicBezTo>
                  <a:cubicBezTo>
                    <a:pt x="28" y="21"/>
                    <a:pt x="29" y="22"/>
                    <a:pt x="29" y="22"/>
                  </a:cubicBezTo>
                  <a:cubicBezTo>
                    <a:pt x="30" y="20"/>
                    <a:pt x="30" y="20"/>
                    <a:pt x="31" y="19"/>
                  </a:cubicBezTo>
                  <a:cubicBezTo>
                    <a:pt x="32" y="19"/>
                    <a:pt x="33" y="19"/>
                    <a:pt x="33" y="20"/>
                  </a:cubicBezTo>
                  <a:cubicBezTo>
                    <a:pt x="36" y="18"/>
                    <a:pt x="38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3" y="15"/>
                    <a:pt x="46" y="18"/>
                    <a:pt x="48" y="16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9" y="19"/>
                    <a:pt x="50" y="17"/>
                    <a:pt x="49" y="15"/>
                  </a:cubicBezTo>
                  <a:cubicBezTo>
                    <a:pt x="50" y="16"/>
                    <a:pt x="50" y="14"/>
                    <a:pt x="51" y="16"/>
                  </a:cubicBezTo>
                  <a:cubicBezTo>
                    <a:pt x="52" y="16"/>
                    <a:pt x="52" y="14"/>
                    <a:pt x="52" y="14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4"/>
                    <a:pt x="55" y="15"/>
                    <a:pt x="55" y="15"/>
                  </a:cubicBezTo>
                  <a:cubicBezTo>
                    <a:pt x="55" y="14"/>
                    <a:pt x="57" y="15"/>
                    <a:pt x="55" y="12"/>
                  </a:cubicBezTo>
                  <a:cubicBezTo>
                    <a:pt x="56" y="13"/>
                    <a:pt x="56" y="10"/>
                    <a:pt x="58" y="12"/>
                  </a:cubicBezTo>
                  <a:cubicBezTo>
                    <a:pt x="57" y="11"/>
                    <a:pt x="57" y="11"/>
                    <a:pt x="57" y="10"/>
                  </a:cubicBezTo>
                  <a:cubicBezTo>
                    <a:pt x="57" y="11"/>
                    <a:pt x="58" y="10"/>
                    <a:pt x="58" y="11"/>
                  </a:cubicBezTo>
                  <a:cubicBezTo>
                    <a:pt x="59" y="11"/>
                    <a:pt x="58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3" y="17"/>
                    <a:pt x="56" y="0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3"/>
                    <a:pt x="64" y="23"/>
                    <a:pt x="63" y="23"/>
                  </a:cubicBezTo>
                  <a:cubicBezTo>
                    <a:pt x="61" y="24"/>
                    <a:pt x="59" y="25"/>
                    <a:pt x="57" y="25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7"/>
                    <a:pt x="54" y="24"/>
                    <a:pt x="55" y="27"/>
                  </a:cubicBezTo>
                  <a:cubicBezTo>
                    <a:pt x="55" y="26"/>
                    <a:pt x="55" y="27"/>
                    <a:pt x="54" y="26"/>
                  </a:cubicBezTo>
                  <a:cubicBezTo>
                    <a:pt x="55" y="27"/>
                    <a:pt x="52" y="26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9"/>
                    <a:pt x="50" y="29"/>
                  </a:cubicBezTo>
                  <a:cubicBezTo>
                    <a:pt x="50" y="29"/>
                    <a:pt x="50" y="28"/>
                    <a:pt x="49" y="28"/>
                  </a:cubicBezTo>
                  <a:cubicBezTo>
                    <a:pt x="48" y="27"/>
                    <a:pt x="50" y="30"/>
                    <a:pt x="48" y="28"/>
                  </a:cubicBezTo>
                  <a:cubicBezTo>
                    <a:pt x="48" y="29"/>
                    <a:pt x="49" y="30"/>
                    <a:pt x="49" y="29"/>
                  </a:cubicBezTo>
                  <a:cubicBezTo>
                    <a:pt x="47" y="30"/>
                    <a:pt x="47" y="34"/>
                    <a:pt x="46" y="36"/>
                  </a:cubicBezTo>
                  <a:cubicBezTo>
                    <a:pt x="43" y="37"/>
                    <a:pt x="42" y="34"/>
                    <a:pt x="43" y="36"/>
                  </a:cubicBezTo>
                  <a:cubicBezTo>
                    <a:pt x="42" y="36"/>
                    <a:pt x="44" y="37"/>
                    <a:pt x="43" y="36"/>
                  </a:cubicBezTo>
                  <a:cubicBezTo>
                    <a:pt x="43" y="37"/>
                    <a:pt x="40" y="36"/>
                    <a:pt x="41" y="37"/>
                  </a:cubicBezTo>
                  <a:cubicBezTo>
                    <a:pt x="42" y="37"/>
                    <a:pt x="42" y="37"/>
                    <a:pt x="43" y="38"/>
                  </a:cubicBezTo>
                  <a:cubicBezTo>
                    <a:pt x="41" y="39"/>
                    <a:pt x="39" y="38"/>
                    <a:pt x="40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1" y="41"/>
                    <a:pt x="39" y="42"/>
                    <a:pt x="42" y="44"/>
                  </a:cubicBezTo>
                  <a:cubicBezTo>
                    <a:pt x="40" y="50"/>
                    <a:pt x="40" y="56"/>
                    <a:pt x="38" y="62"/>
                  </a:cubicBezTo>
                  <a:cubicBezTo>
                    <a:pt x="36" y="68"/>
                    <a:pt x="36" y="74"/>
                    <a:pt x="34" y="80"/>
                  </a:cubicBezTo>
                  <a:cubicBezTo>
                    <a:pt x="31" y="81"/>
                    <a:pt x="31" y="82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3" y="84"/>
                    <a:pt x="31" y="84"/>
                    <a:pt x="33" y="85"/>
                  </a:cubicBezTo>
                  <a:cubicBezTo>
                    <a:pt x="32" y="87"/>
                    <a:pt x="32" y="89"/>
                    <a:pt x="32" y="92"/>
                  </a:cubicBezTo>
                  <a:cubicBezTo>
                    <a:pt x="32" y="91"/>
                    <a:pt x="30" y="91"/>
                    <a:pt x="31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2" y="93"/>
                    <a:pt x="33" y="93"/>
                  </a:cubicBezTo>
                  <a:cubicBezTo>
                    <a:pt x="34" y="99"/>
                    <a:pt x="30" y="105"/>
                    <a:pt x="30" y="111"/>
                  </a:cubicBezTo>
                  <a:cubicBezTo>
                    <a:pt x="29" y="112"/>
                    <a:pt x="30" y="115"/>
                    <a:pt x="30" y="116"/>
                  </a:cubicBezTo>
                  <a:cubicBezTo>
                    <a:pt x="27" y="121"/>
                    <a:pt x="25" y="125"/>
                    <a:pt x="27" y="130"/>
                  </a:cubicBezTo>
                  <a:cubicBezTo>
                    <a:pt x="27" y="130"/>
                    <a:pt x="21" y="129"/>
                    <a:pt x="2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9253538" y="2632076"/>
              <a:ext cx="11112" cy="0"/>
            </a:xfrm>
            <a:custGeom>
              <a:avLst/>
              <a:gdLst>
                <a:gd name="T0" fmla="*/ 3 w 3"/>
                <a:gd name="T1" fmla="*/ 0 w 3"/>
                <a:gd name="T2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0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9245600" y="2698751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9258300" y="270986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0" y="1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9272588" y="273367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9275763" y="272573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2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9310688" y="2740026"/>
              <a:ext cx="6350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1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1" y="1"/>
                    <a:pt x="2" y="0"/>
                    <a:pt x="2" y="1"/>
                  </a:cubicBezTo>
                  <a:cubicBezTo>
                    <a:pt x="1" y="0"/>
                    <a:pt x="0" y="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9329738" y="2740026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9401175" y="2654301"/>
              <a:ext cx="3175" cy="3175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0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/>
            <p:nvPr/>
          </p:nvSpPr>
          <p:spPr bwMode="auto">
            <a:xfrm>
              <a:off x="9324975" y="2752726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1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9324975" y="2816226"/>
              <a:ext cx="7937" cy="3175"/>
            </a:xfrm>
            <a:custGeom>
              <a:avLst/>
              <a:gdLst>
                <a:gd name="T0" fmla="*/ 0 w 5"/>
                <a:gd name="T1" fmla="*/ 0 h 2"/>
                <a:gd name="T2" fmla="*/ 0 w 5"/>
                <a:gd name="T3" fmla="*/ 0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8912225" y="2943226"/>
              <a:ext cx="0" cy="7938"/>
            </a:xfrm>
            <a:custGeom>
              <a:avLst/>
              <a:gdLst>
                <a:gd name="T0" fmla="*/ 2 h 2"/>
                <a:gd name="T1" fmla="*/ 1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8569325" y="2898776"/>
              <a:ext cx="338137" cy="146050"/>
            </a:xfrm>
            <a:custGeom>
              <a:avLst/>
              <a:gdLst>
                <a:gd name="T0" fmla="*/ 9 w 90"/>
                <a:gd name="T1" fmla="*/ 27 h 39"/>
                <a:gd name="T2" fmla="*/ 12 w 90"/>
                <a:gd name="T3" fmla="*/ 26 h 39"/>
                <a:gd name="T4" fmla="*/ 17 w 90"/>
                <a:gd name="T5" fmla="*/ 21 h 39"/>
                <a:gd name="T6" fmla="*/ 19 w 90"/>
                <a:gd name="T7" fmla="*/ 21 h 39"/>
                <a:gd name="T8" fmla="*/ 25 w 90"/>
                <a:gd name="T9" fmla="*/ 21 h 39"/>
                <a:gd name="T10" fmla="*/ 27 w 90"/>
                <a:gd name="T11" fmla="*/ 21 h 39"/>
                <a:gd name="T12" fmla="*/ 30 w 90"/>
                <a:gd name="T13" fmla="*/ 19 h 39"/>
                <a:gd name="T14" fmla="*/ 33 w 90"/>
                <a:gd name="T15" fmla="*/ 19 h 39"/>
                <a:gd name="T16" fmla="*/ 35 w 90"/>
                <a:gd name="T17" fmla="*/ 20 h 39"/>
                <a:gd name="T18" fmla="*/ 36 w 90"/>
                <a:gd name="T19" fmla="*/ 18 h 39"/>
                <a:gd name="T20" fmla="*/ 38 w 90"/>
                <a:gd name="T21" fmla="*/ 15 h 39"/>
                <a:gd name="T22" fmla="*/ 40 w 90"/>
                <a:gd name="T23" fmla="*/ 15 h 39"/>
                <a:gd name="T24" fmla="*/ 42 w 90"/>
                <a:gd name="T25" fmla="*/ 13 h 39"/>
                <a:gd name="T26" fmla="*/ 44 w 90"/>
                <a:gd name="T27" fmla="*/ 14 h 39"/>
                <a:gd name="T28" fmla="*/ 47 w 90"/>
                <a:gd name="T29" fmla="*/ 13 h 39"/>
                <a:gd name="T30" fmla="*/ 50 w 90"/>
                <a:gd name="T31" fmla="*/ 14 h 39"/>
                <a:gd name="T32" fmla="*/ 52 w 90"/>
                <a:gd name="T33" fmla="*/ 12 h 39"/>
                <a:gd name="T34" fmla="*/ 53 w 90"/>
                <a:gd name="T35" fmla="*/ 13 h 39"/>
                <a:gd name="T36" fmla="*/ 54 w 90"/>
                <a:gd name="T37" fmla="*/ 11 h 39"/>
                <a:gd name="T38" fmla="*/ 55 w 90"/>
                <a:gd name="T39" fmla="*/ 11 h 39"/>
                <a:gd name="T40" fmla="*/ 56 w 90"/>
                <a:gd name="T41" fmla="*/ 10 h 39"/>
                <a:gd name="T42" fmla="*/ 60 w 90"/>
                <a:gd name="T43" fmla="*/ 9 h 39"/>
                <a:gd name="T44" fmla="*/ 62 w 90"/>
                <a:gd name="T45" fmla="*/ 9 h 39"/>
                <a:gd name="T46" fmla="*/ 64 w 90"/>
                <a:gd name="T47" fmla="*/ 8 h 39"/>
                <a:gd name="T48" fmla="*/ 68 w 90"/>
                <a:gd name="T49" fmla="*/ 8 h 39"/>
                <a:gd name="T50" fmla="*/ 69 w 90"/>
                <a:gd name="T51" fmla="*/ 12 h 39"/>
                <a:gd name="T52" fmla="*/ 70 w 90"/>
                <a:gd name="T53" fmla="*/ 8 h 39"/>
                <a:gd name="T54" fmla="*/ 70 w 90"/>
                <a:gd name="T55" fmla="*/ 3 h 39"/>
                <a:gd name="T56" fmla="*/ 72 w 90"/>
                <a:gd name="T57" fmla="*/ 4 h 39"/>
                <a:gd name="T58" fmla="*/ 72 w 90"/>
                <a:gd name="T59" fmla="*/ 2 h 39"/>
                <a:gd name="T60" fmla="*/ 73 w 90"/>
                <a:gd name="T61" fmla="*/ 3 h 39"/>
                <a:gd name="T62" fmla="*/ 75 w 90"/>
                <a:gd name="T63" fmla="*/ 7 h 39"/>
                <a:gd name="T64" fmla="*/ 76 w 90"/>
                <a:gd name="T65" fmla="*/ 3 h 39"/>
                <a:gd name="T66" fmla="*/ 77 w 90"/>
                <a:gd name="T67" fmla="*/ 5 h 39"/>
                <a:gd name="T68" fmla="*/ 78 w 90"/>
                <a:gd name="T69" fmla="*/ 2 h 39"/>
                <a:gd name="T70" fmla="*/ 79 w 90"/>
                <a:gd name="T71" fmla="*/ 2 h 39"/>
                <a:gd name="T72" fmla="*/ 80 w 90"/>
                <a:gd name="T73" fmla="*/ 7 h 39"/>
                <a:gd name="T74" fmla="*/ 81 w 90"/>
                <a:gd name="T75" fmla="*/ 3 h 39"/>
                <a:gd name="T76" fmla="*/ 86 w 90"/>
                <a:gd name="T77" fmla="*/ 10 h 39"/>
                <a:gd name="T78" fmla="*/ 87 w 90"/>
                <a:gd name="T79" fmla="*/ 11 h 39"/>
                <a:gd name="T80" fmla="*/ 89 w 90"/>
                <a:gd name="T81" fmla="*/ 10 h 39"/>
                <a:gd name="T82" fmla="*/ 89 w 90"/>
                <a:gd name="T83" fmla="*/ 13 h 39"/>
                <a:gd name="T84" fmla="*/ 87 w 90"/>
                <a:gd name="T85" fmla="*/ 11 h 39"/>
                <a:gd name="T86" fmla="*/ 84 w 90"/>
                <a:gd name="T87" fmla="*/ 17 h 39"/>
                <a:gd name="T88" fmla="*/ 78 w 90"/>
                <a:gd name="T89" fmla="*/ 20 h 39"/>
                <a:gd name="T90" fmla="*/ 71 w 90"/>
                <a:gd name="T91" fmla="*/ 23 h 39"/>
                <a:gd name="T92" fmla="*/ 66 w 90"/>
                <a:gd name="T93" fmla="*/ 25 h 39"/>
                <a:gd name="T94" fmla="*/ 62 w 90"/>
                <a:gd name="T95" fmla="*/ 27 h 39"/>
                <a:gd name="T96" fmla="*/ 53 w 90"/>
                <a:gd name="T97" fmla="*/ 28 h 39"/>
                <a:gd name="T98" fmla="*/ 48 w 90"/>
                <a:gd name="T99" fmla="*/ 27 h 39"/>
                <a:gd name="T100" fmla="*/ 41 w 90"/>
                <a:gd name="T101" fmla="*/ 27 h 39"/>
                <a:gd name="T102" fmla="*/ 22 w 90"/>
                <a:gd name="T103" fmla="*/ 35 h 39"/>
                <a:gd name="T104" fmla="*/ 17 w 90"/>
                <a:gd name="T105" fmla="*/ 35 h 39"/>
                <a:gd name="T106" fmla="*/ 0 w 90"/>
                <a:gd name="T107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" h="39">
                  <a:moveTo>
                    <a:pt x="0" y="28"/>
                  </a:moveTo>
                  <a:cubicBezTo>
                    <a:pt x="1" y="24"/>
                    <a:pt x="3" y="28"/>
                    <a:pt x="4" y="25"/>
                  </a:cubicBezTo>
                  <a:cubicBezTo>
                    <a:pt x="4" y="25"/>
                    <a:pt x="4" y="27"/>
                    <a:pt x="4" y="27"/>
                  </a:cubicBezTo>
                  <a:cubicBezTo>
                    <a:pt x="5" y="23"/>
                    <a:pt x="7" y="25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6"/>
                    <a:pt x="9" y="27"/>
                  </a:cubicBezTo>
                  <a:cubicBezTo>
                    <a:pt x="9" y="27"/>
                    <a:pt x="9" y="27"/>
                    <a:pt x="10" y="28"/>
                  </a:cubicBezTo>
                  <a:cubicBezTo>
                    <a:pt x="9" y="26"/>
                    <a:pt x="10" y="27"/>
                    <a:pt x="10" y="26"/>
                  </a:cubicBezTo>
                  <a:cubicBezTo>
                    <a:pt x="10" y="27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3"/>
                    <a:pt x="12" y="27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3"/>
                    <a:pt x="14" y="24"/>
                    <a:pt x="15" y="23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3"/>
                    <a:pt x="15" y="23"/>
                    <a:pt x="16" y="22"/>
                  </a:cubicBezTo>
                  <a:cubicBezTo>
                    <a:pt x="16" y="24"/>
                    <a:pt x="16" y="21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7" y="23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0"/>
                    <a:pt x="18" y="23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1"/>
                    <a:pt x="19" y="23"/>
                    <a:pt x="19" y="21"/>
                  </a:cubicBezTo>
                  <a:cubicBezTo>
                    <a:pt x="19" y="22"/>
                    <a:pt x="19" y="21"/>
                    <a:pt x="19" y="24"/>
                  </a:cubicBezTo>
                  <a:cubicBezTo>
                    <a:pt x="20" y="21"/>
                    <a:pt x="22" y="22"/>
                    <a:pt x="23" y="2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2"/>
                  </a:cubicBezTo>
                  <a:cubicBezTo>
                    <a:pt x="24" y="22"/>
                    <a:pt x="24" y="23"/>
                    <a:pt x="25" y="23"/>
                  </a:cubicBezTo>
                  <a:cubicBezTo>
                    <a:pt x="25" y="23"/>
                    <a:pt x="25" y="21"/>
                    <a:pt x="25" y="21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2"/>
                    <a:pt x="26" y="22"/>
                    <a:pt x="26" y="21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1"/>
                    <a:pt x="26" y="23"/>
                    <a:pt x="27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7" y="24"/>
                    <a:pt x="26" y="20"/>
                    <a:pt x="27" y="21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0"/>
                    <a:pt x="28" y="21"/>
                    <a:pt x="28" y="20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0"/>
                    <a:pt x="29" y="21"/>
                    <a:pt x="29" y="20"/>
                  </a:cubicBezTo>
                  <a:cubicBezTo>
                    <a:pt x="29" y="20"/>
                    <a:pt x="30" y="23"/>
                    <a:pt x="30" y="22"/>
                  </a:cubicBezTo>
                  <a:cubicBezTo>
                    <a:pt x="30" y="20"/>
                    <a:pt x="30" y="21"/>
                    <a:pt x="30" y="19"/>
                  </a:cubicBezTo>
                  <a:cubicBezTo>
                    <a:pt x="30" y="19"/>
                    <a:pt x="31" y="20"/>
                    <a:pt x="31" y="19"/>
                  </a:cubicBezTo>
                  <a:cubicBezTo>
                    <a:pt x="31" y="20"/>
                    <a:pt x="32" y="22"/>
                    <a:pt x="31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3"/>
                    <a:pt x="32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2" y="22"/>
                    <a:pt x="32" y="19"/>
                    <a:pt x="33" y="19"/>
                  </a:cubicBezTo>
                  <a:cubicBezTo>
                    <a:pt x="33" y="20"/>
                    <a:pt x="33" y="22"/>
                    <a:pt x="33" y="22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7"/>
                    <a:pt x="33" y="19"/>
                    <a:pt x="34" y="1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8"/>
                    <a:pt x="34" y="17"/>
                    <a:pt x="34" y="19"/>
                  </a:cubicBezTo>
                  <a:cubicBezTo>
                    <a:pt x="35" y="20"/>
                    <a:pt x="34" y="19"/>
                    <a:pt x="35" y="20"/>
                  </a:cubicBezTo>
                  <a:cubicBezTo>
                    <a:pt x="35" y="20"/>
                    <a:pt x="35" y="19"/>
                    <a:pt x="35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0"/>
                    <a:pt x="35" y="18"/>
                    <a:pt x="35" y="17"/>
                  </a:cubicBezTo>
                  <a:cubicBezTo>
                    <a:pt x="35" y="17"/>
                    <a:pt x="35" y="19"/>
                    <a:pt x="35" y="18"/>
                  </a:cubicBezTo>
                  <a:cubicBezTo>
                    <a:pt x="35" y="17"/>
                    <a:pt x="35" y="16"/>
                    <a:pt x="35" y="16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6"/>
                    <a:pt x="36" y="15"/>
                    <a:pt x="36" y="15"/>
                  </a:cubicBezTo>
                  <a:cubicBezTo>
                    <a:pt x="36" y="14"/>
                    <a:pt x="36" y="17"/>
                    <a:pt x="36" y="16"/>
                  </a:cubicBezTo>
                  <a:cubicBezTo>
                    <a:pt x="37" y="17"/>
                    <a:pt x="37" y="14"/>
                    <a:pt x="38" y="16"/>
                  </a:cubicBezTo>
                  <a:cubicBezTo>
                    <a:pt x="38" y="16"/>
                    <a:pt x="37" y="14"/>
                    <a:pt x="38" y="15"/>
                  </a:cubicBezTo>
                  <a:cubicBezTo>
                    <a:pt x="38" y="15"/>
                    <a:pt x="38" y="16"/>
                    <a:pt x="38" y="16"/>
                  </a:cubicBezTo>
                  <a:cubicBezTo>
                    <a:pt x="38" y="17"/>
                    <a:pt x="38" y="15"/>
                    <a:pt x="38" y="15"/>
                  </a:cubicBezTo>
                  <a:cubicBezTo>
                    <a:pt x="38" y="14"/>
                    <a:pt x="38" y="16"/>
                    <a:pt x="38" y="16"/>
                  </a:cubicBezTo>
                  <a:cubicBezTo>
                    <a:pt x="38" y="15"/>
                    <a:pt x="39" y="13"/>
                    <a:pt x="40" y="15"/>
                  </a:cubicBezTo>
                  <a:cubicBezTo>
                    <a:pt x="40" y="14"/>
                    <a:pt x="40" y="12"/>
                    <a:pt x="40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1" y="14"/>
                    <a:pt x="41" y="15"/>
                  </a:cubicBezTo>
                  <a:cubicBezTo>
                    <a:pt x="41" y="13"/>
                    <a:pt x="40" y="16"/>
                    <a:pt x="40" y="15"/>
                  </a:cubicBezTo>
                  <a:cubicBezTo>
                    <a:pt x="40" y="16"/>
                    <a:pt x="40" y="13"/>
                    <a:pt x="41" y="15"/>
                  </a:cubicBezTo>
                  <a:cubicBezTo>
                    <a:pt x="41" y="15"/>
                    <a:pt x="41" y="13"/>
                    <a:pt x="41" y="14"/>
                  </a:cubicBezTo>
                  <a:cubicBezTo>
                    <a:pt x="41" y="14"/>
                    <a:pt x="41" y="16"/>
                    <a:pt x="42" y="16"/>
                  </a:cubicBezTo>
                  <a:cubicBezTo>
                    <a:pt x="42" y="16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2" y="14"/>
                    <a:pt x="42" y="13"/>
                  </a:cubicBezTo>
                  <a:cubicBezTo>
                    <a:pt x="42" y="14"/>
                    <a:pt x="42" y="12"/>
                    <a:pt x="43" y="14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4"/>
                    <a:pt x="43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2"/>
                    <a:pt x="43" y="14"/>
                    <a:pt x="43" y="12"/>
                  </a:cubicBezTo>
                  <a:cubicBezTo>
                    <a:pt x="44" y="13"/>
                    <a:pt x="44" y="12"/>
                    <a:pt x="44" y="14"/>
                  </a:cubicBezTo>
                  <a:cubicBezTo>
                    <a:pt x="44" y="13"/>
                    <a:pt x="45" y="12"/>
                    <a:pt x="45" y="13"/>
                  </a:cubicBezTo>
                  <a:cubicBezTo>
                    <a:pt x="45" y="13"/>
                    <a:pt x="45" y="13"/>
                    <a:pt x="45" y="14"/>
                  </a:cubicBezTo>
                  <a:cubicBezTo>
                    <a:pt x="45" y="14"/>
                    <a:pt x="45" y="14"/>
                    <a:pt x="45" y="13"/>
                  </a:cubicBezTo>
                  <a:cubicBezTo>
                    <a:pt x="45" y="14"/>
                    <a:pt x="46" y="15"/>
                    <a:pt x="46" y="16"/>
                  </a:cubicBezTo>
                  <a:cubicBezTo>
                    <a:pt x="46" y="15"/>
                    <a:pt x="46" y="13"/>
                    <a:pt x="46" y="12"/>
                  </a:cubicBezTo>
                  <a:cubicBezTo>
                    <a:pt x="47" y="15"/>
                    <a:pt x="46" y="11"/>
                    <a:pt x="47" y="13"/>
                  </a:cubicBezTo>
                  <a:cubicBezTo>
                    <a:pt x="47" y="13"/>
                    <a:pt x="47" y="14"/>
                    <a:pt x="47" y="15"/>
                  </a:cubicBezTo>
                  <a:cubicBezTo>
                    <a:pt x="48" y="17"/>
                    <a:pt x="47" y="13"/>
                    <a:pt x="48" y="1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3"/>
                    <a:pt x="48" y="10"/>
                    <a:pt x="48" y="13"/>
                  </a:cubicBezTo>
                  <a:cubicBezTo>
                    <a:pt x="48" y="12"/>
                    <a:pt x="49" y="13"/>
                    <a:pt x="48" y="11"/>
                  </a:cubicBezTo>
                  <a:cubicBezTo>
                    <a:pt x="49" y="13"/>
                    <a:pt x="49" y="10"/>
                    <a:pt x="50" y="14"/>
                  </a:cubicBezTo>
                  <a:cubicBezTo>
                    <a:pt x="50" y="13"/>
                    <a:pt x="51" y="14"/>
                    <a:pt x="51" y="12"/>
                  </a:cubicBezTo>
                  <a:cubicBezTo>
                    <a:pt x="50" y="11"/>
                    <a:pt x="50" y="13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1" y="12"/>
                    <a:pt x="51" y="14"/>
                  </a:cubicBezTo>
                  <a:cubicBezTo>
                    <a:pt x="51" y="15"/>
                    <a:pt x="51" y="10"/>
                    <a:pt x="51" y="11"/>
                  </a:cubicBezTo>
                  <a:cubicBezTo>
                    <a:pt x="51" y="12"/>
                    <a:pt x="51" y="12"/>
                    <a:pt x="52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2" y="12"/>
                    <a:pt x="52" y="14"/>
                  </a:cubicBezTo>
                  <a:cubicBezTo>
                    <a:pt x="53" y="14"/>
                    <a:pt x="53" y="14"/>
                    <a:pt x="53" y="12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4" y="14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3" y="12"/>
                    <a:pt x="54" y="12"/>
                    <a:pt x="54" y="12"/>
                  </a:cubicBezTo>
                  <a:cubicBezTo>
                    <a:pt x="54" y="12"/>
                    <a:pt x="54" y="10"/>
                    <a:pt x="54" y="10"/>
                  </a:cubicBezTo>
                  <a:cubicBezTo>
                    <a:pt x="54" y="11"/>
                    <a:pt x="54" y="10"/>
                    <a:pt x="54" y="11"/>
                  </a:cubicBezTo>
                  <a:cubicBezTo>
                    <a:pt x="54" y="12"/>
                    <a:pt x="54" y="11"/>
                    <a:pt x="54" y="11"/>
                  </a:cubicBezTo>
                  <a:cubicBezTo>
                    <a:pt x="54" y="12"/>
                    <a:pt x="54" y="13"/>
                    <a:pt x="54" y="12"/>
                  </a:cubicBezTo>
                  <a:cubicBezTo>
                    <a:pt x="54" y="12"/>
                    <a:pt x="54" y="9"/>
                    <a:pt x="54" y="10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10"/>
                    <a:pt x="55" y="11"/>
                    <a:pt x="55" y="10"/>
                  </a:cubicBezTo>
                  <a:cubicBezTo>
                    <a:pt x="55" y="10"/>
                    <a:pt x="55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2"/>
                    <a:pt x="56" y="11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9"/>
                  </a:cubicBezTo>
                  <a:cubicBezTo>
                    <a:pt x="57" y="10"/>
                    <a:pt x="57" y="14"/>
                    <a:pt x="57" y="13"/>
                  </a:cubicBezTo>
                  <a:cubicBezTo>
                    <a:pt x="58" y="13"/>
                    <a:pt x="57" y="10"/>
                    <a:pt x="57" y="9"/>
                  </a:cubicBezTo>
                  <a:cubicBezTo>
                    <a:pt x="58" y="10"/>
                    <a:pt x="58" y="8"/>
                    <a:pt x="58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9" y="9"/>
                    <a:pt x="59" y="7"/>
                    <a:pt x="60" y="9"/>
                  </a:cubicBezTo>
                  <a:cubicBezTo>
                    <a:pt x="60" y="10"/>
                    <a:pt x="61" y="11"/>
                    <a:pt x="61" y="11"/>
                  </a:cubicBezTo>
                  <a:cubicBezTo>
                    <a:pt x="61" y="10"/>
                    <a:pt x="61" y="13"/>
                    <a:pt x="61" y="10"/>
                  </a:cubicBezTo>
                  <a:cubicBezTo>
                    <a:pt x="61" y="9"/>
                    <a:pt x="61" y="9"/>
                    <a:pt x="60" y="8"/>
                  </a:cubicBezTo>
                  <a:cubicBezTo>
                    <a:pt x="61" y="8"/>
                    <a:pt x="61" y="7"/>
                    <a:pt x="62" y="8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6"/>
                    <a:pt x="62" y="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7"/>
                    <a:pt x="63" y="6"/>
                    <a:pt x="63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7"/>
                    <a:pt x="64" y="7"/>
                  </a:cubicBezTo>
                  <a:cubicBezTo>
                    <a:pt x="64" y="8"/>
                    <a:pt x="64" y="8"/>
                    <a:pt x="65" y="9"/>
                  </a:cubicBezTo>
                  <a:cubicBezTo>
                    <a:pt x="65" y="5"/>
                    <a:pt x="66" y="5"/>
                    <a:pt x="67" y="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7"/>
                    <a:pt x="67" y="4"/>
                    <a:pt x="67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9"/>
                    <a:pt x="68" y="6"/>
                    <a:pt x="68" y="6"/>
                  </a:cubicBezTo>
                  <a:cubicBezTo>
                    <a:pt x="68" y="5"/>
                    <a:pt x="68" y="7"/>
                    <a:pt x="67" y="5"/>
                  </a:cubicBezTo>
                  <a:cubicBezTo>
                    <a:pt x="67" y="5"/>
                    <a:pt x="68" y="6"/>
                    <a:pt x="68" y="4"/>
                  </a:cubicBezTo>
                  <a:cubicBezTo>
                    <a:pt x="68" y="5"/>
                    <a:pt x="68" y="6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8"/>
                    <a:pt x="69" y="10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70" y="14"/>
                    <a:pt x="69" y="14"/>
                    <a:pt x="70" y="14"/>
                  </a:cubicBezTo>
                  <a:cubicBezTo>
                    <a:pt x="70" y="14"/>
                    <a:pt x="70" y="11"/>
                    <a:pt x="69" y="10"/>
                  </a:cubicBezTo>
                  <a:cubicBezTo>
                    <a:pt x="70" y="10"/>
                    <a:pt x="69" y="6"/>
                    <a:pt x="69" y="6"/>
                  </a:cubicBezTo>
                  <a:cubicBezTo>
                    <a:pt x="69" y="7"/>
                    <a:pt x="69" y="7"/>
                    <a:pt x="69" y="8"/>
                  </a:cubicBezTo>
                  <a:cubicBezTo>
                    <a:pt x="70" y="9"/>
                    <a:pt x="69" y="7"/>
                    <a:pt x="70" y="8"/>
                  </a:cubicBezTo>
                  <a:cubicBezTo>
                    <a:pt x="69" y="7"/>
                    <a:pt x="69" y="5"/>
                    <a:pt x="69" y="5"/>
                  </a:cubicBezTo>
                  <a:cubicBezTo>
                    <a:pt x="70" y="6"/>
                    <a:pt x="69" y="6"/>
                    <a:pt x="70" y="7"/>
                  </a:cubicBezTo>
                  <a:cubicBezTo>
                    <a:pt x="70" y="6"/>
                    <a:pt x="70" y="5"/>
                    <a:pt x="69" y="4"/>
                  </a:cubicBezTo>
                  <a:cubicBezTo>
                    <a:pt x="69" y="2"/>
                    <a:pt x="70" y="5"/>
                    <a:pt x="70" y="3"/>
                  </a:cubicBezTo>
                  <a:cubicBezTo>
                    <a:pt x="70" y="4"/>
                    <a:pt x="70" y="7"/>
                    <a:pt x="71" y="7"/>
                  </a:cubicBezTo>
                  <a:cubicBezTo>
                    <a:pt x="70" y="6"/>
                    <a:pt x="71" y="5"/>
                    <a:pt x="70" y="3"/>
                  </a:cubicBezTo>
                  <a:cubicBezTo>
                    <a:pt x="70" y="3"/>
                    <a:pt x="70" y="5"/>
                    <a:pt x="71" y="5"/>
                  </a:cubicBezTo>
                  <a:cubicBezTo>
                    <a:pt x="71" y="6"/>
                    <a:pt x="70" y="3"/>
                    <a:pt x="71" y="6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6"/>
                  </a:cubicBezTo>
                  <a:cubicBezTo>
                    <a:pt x="72" y="6"/>
                    <a:pt x="72" y="4"/>
                    <a:pt x="72" y="6"/>
                  </a:cubicBezTo>
                  <a:cubicBezTo>
                    <a:pt x="72" y="6"/>
                    <a:pt x="72" y="6"/>
                    <a:pt x="72" y="4"/>
                  </a:cubicBezTo>
                  <a:cubicBezTo>
                    <a:pt x="72" y="3"/>
                    <a:pt x="72" y="5"/>
                    <a:pt x="71" y="3"/>
                  </a:cubicBezTo>
                  <a:cubicBezTo>
                    <a:pt x="72" y="5"/>
                    <a:pt x="72" y="3"/>
                    <a:pt x="72" y="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1"/>
                    <a:pt x="73" y="4"/>
                    <a:pt x="73" y="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6"/>
                    <a:pt x="73" y="5"/>
                  </a:cubicBezTo>
                  <a:cubicBezTo>
                    <a:pt x="73" y="4"/>
                    <a:pt x="73" y="3"/>
                    <a:pt x="73" y="2"/>
                  </a:cubicBezTo>
                  <a:cubicBezTo>
                    <a:pt x="73" y="1"/>
                    <a:pt x="73" y="3"/>
                    <a:pt x="73" y="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4"/>
                    <a:pt x="74" y="5"/>
                    <a:pt x="74" y="5"/>
                  </a:cubicBezTo>
                  <a:cubicBezTo>
                    <a:pt x="74" y="5"/>
                    <a:pt x="74" y="3"/>
                    <a:pt x="74" y="2"/>
                  </a:cubicBezTo>
                  <a:cubicBezTo>
                    <a:pt x="74" y="2"/>
                    <a:pt x="74" y="3"/>
                    <a:pt x="74" y="4"/>
                  </a:cubicBezTo>
                  <a:cubicBezTo>
                    <a:pt x="74" y="3"/>
                    <a:pt x="74" y="3"/>
                    <a:pt x="74" y="2"/>
                  </a:cubicBezTo>
                  <a:cubicBezTo>
                    <a:pt x="74" y="3"/>
                    <a:pt x="75" y="4"/>
                    <a:pt x="75" y="5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9"/>
                    <a:pt x="76" y="8"/>
                    <a:pt x="76" y="10"/>
                  </a:cubicBezTo>
                  <a:cubicBezTo>
                    <a:pt x="76" y="10"/>
                    <a:pt x="76" y="10"/>
                    <a:pt x="76" y="9"/>
                  </a:cubicBezTo>
                  <a:cubicBezTo>
                    <a:pt x="75" y="6"/>
                    <a:pt x="76" y="5"/>
                    <a:pt x="75" y="3"/>
                  </a:cubicBezTo>
                  <a:cubicBezTo>
                    <a:pt x="76" y="2"/>
                    <a:pt x="77" y="9"/>
                    <a:pt x="77" y="5"/>
                  </a:cubicBezTo>
                  <a:cubicBezTo>
                    <a:pt x="76" y="4"/>
                    <a:pt x="76" y="2"/>
                    <a:pt x="76" y="3"/>
                  </a:cubicBezTo>
                  <a:cubicBezTo>
                    <a:pt x="76" y="3"/>
                    <a:pt x="76" y="0"/>
                    <a:pt x="76" y="1"/>
                  </a:cubicBezTo>
                  <a:cubicBezTo>
                    <a:pt x="76" y="2"/>
                    <a:pt x="77" y="4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6"/>
                    <a:pt x="77" y="8"/>
                    <a:pt x="77" y="8"/>
                  </a:cubicBezTo>
                  <a:cubicBezTo>
                    <a:pt x="78" y="7"/>
                    <a:pt x="78" y="7"/>
                    <a:pt x="78" y="6"/>
                  </a:cubicBezTo>
                  <a:cubicBezTo>
                    <a:pt x="77" y="4"/>
                    <a:pt x="77" y="6"/>
                    <a:pt x="77" y="5"/>
                  </a:cubicBezTo>
                  <a:cubicBezTo>
                    <a:pt x="77" y="4"/>
                    <a:pt x="78" y="6"/>
                    <a:pt x="77" y="4"/>
                  </a:cubicBezTo>
                  <a:cubicBezTo>
                    <a:pt x="77" y="4"/>
                    <a:pt x="77" y="2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7" y="0"/>
                    <a:pt x="77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4"/>
                    <a:pt x="77" y="1"/>
                    <a:pt x="78" y="4"/>
                  </a:cubicBezTo>
                  <a:cubicBezTo>
                    <a:pt x="78" y="4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9" y="8"/>
                    <a:pt x="79" y="5"/>
                  </a:cubicBezTo>
                  <a:cubicBezTo>
                    <a:pt x="79" y="5"/>
                    <a:pt x="79" y="4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9" y="4"/>
                    <a:pt x="80" y="2"/>
                    <a:pt x="80" y="4"/>
                  </a:cubicBezTo>
                  <a:cubicBezTo>
                    <a:pt x="79" y="3"/>
                    <a:pt x="79" y="3"/>
                    <a:pt x="79" y="5"/>
                  </a:cubicBezTo>
                  <a:cubicBezTo>
                    <a:pt x="80" y="7"/>
                    <a:pt x="79" y="5"/>
                    <a:pt x="79" y="7"/>
                  </a:cubicBezTo>
                  <a:cubicBezTo>
                    <a:pt x="79" y="7"/>
                    <a:pt x="80" y="9"/>
                    <a:pt x="80" y="11"/>
                  </a:cubicBezTo>
                  <a:cubicBezTo>
                    <a:pt x="80" y="11"/>
                    <a:pt x="80" y="10"/>
                    <a:pt x="80" y="10"/>
                  </a:cubicBezTo>
                  <a:cubicBezTo>
                    <a:pt x="80" y="9"/>
                    <a:pt x="80" y="9"/>
                    <a:pt x="80" y="7"/>
                  </a:cubicBezTo>
                  <a:cubicBezTo>
                    <a:pt x="80" y="8"/>
                    <a:pt x="80" y="7"/>
                    <a:pt x="80" y="5"/>
                  </a:cubicBezTo>
                  <a:cubicBezTo>
                    <a:pt x="81" y="6"/>
                    <a:pt x="81" y="7"/>
                    <a:pt x="81" y="8"/>
                  </a:cubicBezTo>
                  <a:cubicBezTo>
                    <a:pt x="81" y="7"/>
                    <a:pt x="82" y="7"/>
                    <a:pt x="82" y="7"/>
                  </a:cubicBezTo>
                  <a:cubicBezTo>
                    <a:pt x="81" y="5"/>
                    <a:pt x="82" y="7"/>
                    <a:pt x="82" y="5"/>
                  </a:cubicBezTo>
                  <a:cubicBezTo>
                    <a:pt x="81" y="4"/>
                    <a:pt x="81" y="3"/>
                    <a:pt x="81" y="2"/>
                  </a:cubicBezTo>
                  <a:cubicBezTo>
                    <a:pt x="81" y="2"/>
                    <a:pt x="81" y="3"/>
                    <a:pt x="81" y="3"/>
                  </a:cubicBezTo>
                  <a:cubicBezTo>
                    <a:pt x="81" y="2"/>
                    <a:pt x="82" y="5"/>
                    <a:pt x="82" y="3"/>
                  </a:cubicBezTo>
                  <a:cubicBezTo>
                    <a:pt x="81" y="4"/>
                    <a:pt x="82" y="6"/>
                    <a:pt x="83" y="8"/>
                  </a:cubicBezTo>
                  <a:cubicBezTo>
                    <a:pt x="83" y="7"/>
                    <a:pt x="83" y="9"/>
                    <a:pt x="83" y="9"/>
                  </a:cubicBezTo>
                  <a:cubicBezTo>
                    <a:pt x="83" y="8"/>
                    <a:pt x="83" y="7"/>
                    <a:pt x="84" y="7"/>
                  </a:cubicBezTo>
                  <a:cubicBezTo>
                    <a:pt x="84" y="8"/>
                    <a:pt x="85" y="7"/>
                    <a:pt x="85" y="6"/>
                  </a:cubicBezTo>
                  <a:cubicBezTo>
                    <a:pt x="85" y="7"/>
                    <a:pt x="86" y="9"/>
                    <a:pt x="86" y="10"/>
                  </a:cubicBezTo>
                  <a:cubicBezTo>
                    <a:pt x="86" y="10"/>
                    <a:pt x="85" y="7"/>
                    <a:pt x="86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8"/>
                    <a:pt x="87" y="10"/>
                    <a:pt x="86" y="7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10"/>
                    <a:pt x="87" y="9"/>
                    <a:pt x="87" y="9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8" y="12"/>
                    <a:pt x="88" y="10"/>
                    <a:pt x="88" y="10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8"/>
                    <a:pt x="88" y="9"/>
                    <a:pt x="89" y="8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9" y="10"/>
                    <a:pt x="90" y="11"/>
                    <a:pt x="89" y="10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2"/>
                    <a:pt x="89" y="10"/>
                  </a:cubicBezTo>
                  <a:cubicBezTo>
                    <a:pt x="89" y="9"/>
                    <a:pt x="88" y="10"/>
                    <a:pt x="89" y="11"/>
                  </a:cubicBezTo>
                  <a:cubicBezTo>
                    <a:pt x="89" y="11"/>
                    <a:pt x="89" y="11"/>
                    <a:pt x="89" y="10"/>
                  </a:cubicBezTo>
                  <a:cubicBezTo>
                    <a:pt x="89" y="12"/>
                    <a:pt x="89" y="12"/>
                    <a:pt x="89" y="13"/>
                  </a:cubicBezTo>
                  <a:cubicBezTo>
                    <a:pt x="89" y="13"/>
                    <a:pt x="89" y="14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3"/>
                    <a:pt x="89" y="13"/>
                  </a:cubicBezTo>
                  <a:cubicBezTo>
                    <a:pt x="89" y="14"/>
                    <a:pt x="89" y="15"/>
                    <a:pt x="88" y="14"/>
                  </a:cubicBezTo>
                  <a:cubicBezTo>
                    <a:pt x="88" y="13"/>
                    <a:pt x="88" y="16"/>
                    <a:pt x="88" y="15"/>
                  </a:cubicBezTo>
                  <a:cubicBezTo>
                    <a:pt x="87" y="14"/>
                    <a:pt x="87" y="12"/>
                    <a:pt x="87" y="12"/>
                  </a:cubicBezTo>
                  <a:cubicBezTo>
                    <a:pt x="87" y="11"/>
                    <a:pt x="87" y="12"/>
                    <a:pt x="87" y="11"/>
                  </a:cubicBezTo>
                  <a:cubicBezTo>
                    <a:pt x="87" y="12"/>
                    <a:pt x="87" y="14"/>
                    <a:pt x="87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6"/>
                    <a:pt x="87" y="16"/>
                  </a:cubicBezTo>
                  <a:cubicBezTo>
                    <a:pt x="86" y="15"/>
                    <a:pt x="85" y="16"/>
                    <a:pt x="85" y="15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5" y="17"/>
                    <a:pt x="84" y="15"/>
                    <a:pt x="84" y="17"/>
                  </a:cubicBezTo>
                  <a:cubicBezTo>
                    <a:pt x="83" y="16"/>
                    <a:pt x="83" y="18"/>
                    <a:pt x="82" y="16"/>
                  </a:cubicBezTo>
                  <a:cubicBezTo>
                    <a:pt x="81" y="17"/>
                    <a:pt x="81" y="18"/>
                    <a:pt x="80" y="18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8"/>
                    <a:pt x="79" y="15"/>
                    <a:pt x="79" y="15"/>
                  </a:cubicBezTo>
                  <a:cubicBezTo>
                    <a:pt x="79" y="17"/>
                    <a:pt x="79" y="17"/>
                    <a:pt x="79" y="18"/>
                  </a:cubicBezTo>
                  <a:cubicBezTo>
                    <a:pt x="78" y="17"/>
                    <a:pt x="78" y="19"/>
                    <a:pt x="78" y="2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21"/>
                    <a:pt x="77" y="19"/>
                    <a:pt x="76" y="19"/>
                  </a:cubicBezTo>
                  <a:cubicBezTo>
                    <a:pt x="76" y="19"/>
                    <a:pt x="76" y="18"/>
                    <a:pt x="76" y="18"/>
                  </a:cubicBezTo>
                  <a:cubicBezTo>
                    <a:pt x="76" y="20"/>
                    <a:pt x="76" y="20"/>
                    <a:pt x="75" y="21"/>
                  </a:cubicBezTo>
                  <a:cubicBezTo>
                    <a:pt x="75" y="21"/>
                    <a:pt x="74" y="21"/>
                    <a:pt x="74" y="20"/>
                  </a:cubicBezTo>
                  <a:cubicBezTo>
                    <a:pt x="73" y="23"/>
                    <a:pt x="72" y="21"/>
                    <a:pt x="71" y="2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0" y="25"/>
                    <a:pt x="68" y="23"/>
                    <a:pt x="68" y="24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1"/>
                    <a:pt x="67" y="23"/>
                    <a:pt x="67" y="24"/>
                  </a:cubicBezTo>
                  <a:cubicBezTo>
                    <a:pt x="67" y="24"/>
                    <a:pt x="67" y="26"/>
                    <a:pt x="66" y="24"/>
                  </a:cubicBezTo>
                  <a:cubicBezTo>
                    <a:pt x="66" y="23"/>
                    <a:pt x="66" y="25"/>
                    <a:pt x="66" y="25"/>
                  </a:cubicBezTo>
                  <a:cubicBezTo>
                    <a:pt x="65" y="25"/>
                    <a:pt x="65" y="25"/>
                    <a:pt x="64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4" y="25"/>
                    <a:pt x="64" y="24"/>
                    <a:pt x="64" y="24"/>
                  </a:cubicBezTo>
                  <a:cubicBezTo>
                    <a:pt x="64" y="25"/>
                    <a:pt x="63" y="23"/>
                    <a:pt x="64" y="26"/>
                  </a:cubicBezTo>
                  <a:cubicBezTo>
                    <a:pt x="63" y="25"/>
                    <a:pt x="62" y="28"/>
                    <a:pt x="61" y="26"/>
                  </a:cubicBezTo>
                  <a:cubicBezTo>
                    <a:pt x="62" y="26"/>
                    <a:pt x="62" y="27"/>
                    <a:pt x="62" y="27"/>
                  </a:cubicBezTo>
                  <a:cubicBezTo>
                    <a:pt x="61" y="27"/>
                    <a:pt x="60" y="26"/>
                    <a:pt x="60" y="27"/>
                  </a:cubicBezTo>
                  <a:cubicBezTo>
                    <a:pt x="60" y="27"/>
                    <a:pt x="60" y="26"/>
                    <a:pt x="60" y="26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59" y="29"/>
                    <a:pt x="58" y="26"/>
                    <a:pt x="57" y="27"/>
                  </a:cubicBezTo>
                  <a:cubicBezTo>
                    <a:pt x="56" y="29"/>
                    <a:pt x="54" y="28"/>
                    <a:pt x="53" y="29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30"/>
                    <a:pt x="51" y="26"/>
                    <a:pt x="51" y="29"/>
                  </a:cubicBezTo>
                  <a:cubicBezTo>
                    <a:pt x="51" y="29"/>
                    <a:pt x="51" y="29"/>
                    <a:pt x="51" y="28"/>
                  </a:cubicBezTo>
                  <a:cubicBezTo>
                    <a:pt x="51" y="30"/>
                    <a:pt x="49" y="27"/>
                    <a:pt x="49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9" y="27"/>
                    <a:pt x="48" y="29"/>
                    <a:pt x="48" y="28"/>
                  </a:cubicBezTo>
                  <a:cubicBezTo>
                    <a:pt x="48" y="28"/>
                    <a:pt x="48" y="28"/>
                    <a:pt x="48" y="27"/>
                  </a:cubicBezTo>
                  <a:cubicBezTo>
                    <a:pt x="47" y="26"/>
                    <a:pt x="48" y="30"/>
                    <a:pt x="47" y="27"/>
                  </a:cubicBezTo>
                  <a:cubicBezTo>
                    <a:pt x="47" y="27"/>
                    <a:pt x="47" y="28"/>
                    <a:pt x="47" y="28"/>
                  </a:cubicBezTo>
                  <a:cubicBezTo>
                    <a:pt x="46" y="28"/>
                    <a:pt x="45" y="29"/>
                    <a:pt x="43" y="30"/>
                  </a:cubicBezTo>
                  <a:cubicBezTo>
                    <a:pt x="42" y="29"/>
                    <a:pt x="43" y="26"/>
                    <a:pt x="42" y="28"/>
                  </a:cubicBezTo>
                  <a:cubicBezTo>
                    <a:pt x="42" y="27"/>
                    <a:pt x="42" y="29"/>
                    <a:pt x="42" y="28"/>
                  </a:cubicBezTo>
                  <a:cubicBezTo>
                    <a:pt x="42" y="29"/>
                    <a:pt x="41" y="25"/>
                    <a:pt x="41" y="27"/>
                  </a:cubicBezTo>
                  <a:cubicBezTo>
                    <a:pt x="42" y="28"/>
                    <a:pt x="41" y="28"/>
                    <a:pt x="42" y="29"/>
                  </a:cubicBezTo>
                  <a:cubicBezTo>
                    <a:pt x="41" y="28"/>
                    <a:pt x="40" y="26"/>
                    <a:pt x="40" y="28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9"/>
                    <a:pt x="39" y="28"/>
                    <a:pt x="39" y="31"/>
                  </a:cubicBezTo>
                  <a:cubicBezTo>
                    <a:pt x="36" y="32"/>
                    <a:pt x="34" y="34"/>
                    <a:pt x="31" y="35"/>
                  </a:cubicBezTo>
                  <a:cubicBezTo>
                    <a:pt x="28" y="35"/>
                    <a:pt x="25" y="36"/>
                    <a:pt x="22" y="35"/>
                  </a:cubicBezTo>
                  <a:cubicBezTo>
                    <a:pt x="21" y="33"/>
                    <a:pt x="21" y="33"/>
                    <a:pt x="20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5"/>
                    <a:pt x="20" y="33"/>
                    <a:pt x="20" y="35"/>
                  </a:cubicBezTo>
                  <a:cubicBezTo>
                    <a:pt x="19" y="35"/>
                    <a:pt x="18" y="36"/>
                    <a:pt x="17" y="36"/>
                  </a:cubicBezTo>
                  <a:cubicBezTo>
                    <a:pt x="17" y="36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6" y="36"/>
                    <a:pt x="17" y="37"/>
                  </a:cubicBezTo>
                  <a:cubicBezTo>
                    <a:pt x="14" y="39"/>
                    <a:pt x="11" y="35"/>
                    <a:pt x="8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5"/>
                    <a:pt x="2" y="33"/>
                    <a:pt x="0" y="35"/>
                  </a:cubicBezTo>
                  <a:cubicBezTo>
                    <a:pt x="0" y="35"/>
                    <a:pt x="0" y="30"/>
                    <a:pt x="0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8907463" y="2940051"/>
              <a:ext cx="4762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0" y="2"/>
                    <a:pt x="0" y="2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8877300" y="2913063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0 h 2"/>
                <a:gd name="T3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8870950" y="2909888"/>
              <a:ext cx="3175" cy="7938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1"/>
                    <a:pt x="1" y="0"/>
                    <a:pt x="1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8863013" y="2901951"/>
              <a:ext cx="0" cy="4763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/>
            <p:nvPr/>
          </p:nvSpPr>
          <p:spPr bwMode="auto">
            <a:xfrm>
              <a:off x="8863013" y="2906713"/>
              <a:ext cx="3175" cy="6350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2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8851900" y="2901951"/>
              <a:ext cx="0" cy="7938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8843963" y="2906713"/>
              <a:ext cx="3175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0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8745538" y="2943226"/>
              <a:ext cx="0" cy="4763"/>
            </a:xfrm>
            <a:custGeom>
              <a:avLst/>
              <a:gdLst>
                <a:gd name="T0" fmla="*/ 3 h 3"/>
                <a:gd name="T1" fmla="*/ 0 h 3"/>
                <a:gd name="T2" fmla="*/ 3 h 3"/>
                <a:gd name="T3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8701088" y="294798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8678863" y="2973388"/>
              <a:ext cx="3175" cy="7938"/>
            </a:xfrm>
            <a:custGeom>
              <a:avLst/>
              <a:gdLst>
                <a:gd name="T0" fmla="*/ 0 w 2"/>
                <a:gd name="T1" fmla="*/ 0 h 5"/>
                <a:gd name="T2" fmla="*/ 2 w 2"/>
                <a:gd name="T3" fmla="*/ 0 h 5"/>
                <a:gd name="T4" fmla="*/ 2 w 2"/>
                <a:gd name="T5" fmla="*/ 5 h 5"/>
                <a:gd name="T6" fmla="*/ 0 w 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lnTo>
                    <a:pt x="2" y="0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8799513" y="24399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8412163" y="2289176"/>
              <a:ext cx="393700" cy="153988"/>
            </a:xfrm>
            <a:custGeom>
              <a:avLst/>
              <a:gdLst>
                <a:gd name="T0" fmla="*/ 14 w 105"/>
                <a:gd name="T1" fmla="*/ 7 h 41"/>
                <a:gd name="T2" fmla="*/ 17 w 105"/>
                <a:gd name="T3" fmla="*/ 8 h 41"/>
                <a:gd name="T4" fmla="*/ 24 w 105"/>
                <a:gd name="T5" fmla="*/ 5 h 41"/>
                <a:gd name="T6" fmla="*/ 26 w 105"/>
                <a:gd name="T7" fmla="*/ 6 h 41"/>
                <a:gd name="T8" fmla="*/ 33 w 105"/>
                <a:gd name="T9" fmla="*/ 10 h 41"/>
                <a:gd name="T10" fmla="*/ 35 w 105"/>
                <a:gd name="T11" fmla="*/ 11 h 41"/>
                <a:gd name="T12" fmla="*/ 39 w 105"/>
                <a:gd name="T13" fmla="*/ 10 h 41"/>
                <a:gd name="T14" fmla="*/ 42 w 105"/>
                <a:gd name="T15" fmla="*/ 11 h 41"/>
                <a:gd name="T16" fmla="*/ 43 w 105"/>
                <a:gd name="T17" fmla="*/ 13 h 41"/>
                <a:gd name="T18" fmla="*/ 46 w 105"/>
                <a:gd name="T19" fmla="*/ 12 h 41"/>
                <a:gd name="T20" fmla="*/ 50 w 105"/>
                <a:gd name="T21" fmla="*/ 10 h 41"/>
                <a:gd name="T22" fmla="*/ 52 w 105"/>
                <a:gd name="T23" fmla="*/ 11 h 41"/>
                <a:gd name="T24" fmla="*/ 55 w 105"/>
                <a:gd name="T25" fmla="*/ 10 h 41"/>
                <a:gd name="T26" fmla="*/ 57 w 105"/>
                <a:gd name="T27" fmla="*/ 12 h 41"/>
                <a:gd name="T28" fmla="*/ 60 w 105"/>
                <a:gd name="T29" fmla="*/ 13 h 41"/>
                <a:gd name="T30" fmla="*/ 63 w 105"/>
                <a:gd name="T31" fmla="*/ 16 h 41"/>
                <a:gd name="T32" fmla="*/ 65 w 105"/>
                <a:gd name="T33" fmla="*/ 15 h 41"/>
                <a:gd name="T34" fmla="*/ 66 w 105"/>
                <a:gd name="T35" fmla="*/ 17 h 41"/>
                <a:gd name="T36" fmla="*/ 68 w 105"/>
                <a:gd name="T37" fmla="*/ 16 h 41"/>
                <a:gd name="T38" fmla="*/ 69 w 105"/>
                <a:gd name="T39" fmla="*/ 16 h 41"/>
                <a:gd name="T40" fmla="*/ 71 w 105"/>
                <a:gd name="T41" fmla="*/ 16 h 41"/>
                <a:gd name="T42" fmla="*/ 76 w 105"/>
                <a:gd name="T43" fmla="*/ 18 h 41"/>
                <a:gd name="T44" fmla="*/ 78 w 105"/>
                <a:gd name="T45" fmla="*/ 18 h 41"/>
                <a:gd name="T46" fmla="*/ 80 w 105"/>
                <a:gd name="T47" fmla="*/ 19 h 41"/>
                <a:gd name="T48" fmla="*/ 84 w 105"/>
                <a:gd name="T49" fmla="*/ 21 h 41"/>
                <a:gd name="T50" fmla="*/ 84 w 105"/>
                <a:gd name="T51" fmla="*/ 25 h 41"/>
                <a:gd name="T52" fmla="*/ 87 w 105"/>
                <a:gd name="T53" fmla="*/ 22 h 41"/>
                <a:gd name="T54" fmla="*/ 90 w 105"/>
                <a:gd name="T55" fmla="*/ 19 h 41"/>
                <a:gd name="T56" fmla="*/ 91 w 105"/>
                <a:gd name="T57" fmla="*/ 21 h 41"/>
                <a:gd name="T58" fmla="*/ 93 w 105"/>
                <a:gd name="T59" fmla="*/ 19 h 41"/>
                <a:gd name="T60" fmla="*/ 93 w 105"/>
                <a:gd name="T61" fmla="*/ 21 h 41"/>
                <a:gd name="T62" fmla="*/ 93 w 105"/>
                <a:gd name="T63" fmla="*/ 26 h 41"/>
                <a:gd name="T64" fmla="*/ 96 w 105"/>
                <a:gd name="T65" fmla="*/ 23 h 41"/>
                <a:gd name="T66" fmla="*/ 96 w 105"/>
                <a:gd name="T67" fmla="*/ 25 h 41"/>
                <a:gd name="T68" fmla="*/ 98 w 105"/>
                <a:gd name="T69" fmla="*/ 23 h 41"/>
                <a:gd name="T70" fmla="*/ 100 w 105"/>
                <a:gd name="T71" fmla="*/ 24 h 41"/>
                <a:gd name="T72" fmla="*/ 97 w 105"/>
                <a:gd name="T73" fmla="*/ 29 h 41"/>
                <a:gd name="T74" fmla="*/ 101 w 105"/>
                <a:gd name="T75" fmla="*/ 27 h 41"/>
                <a:gd name="T76" fmla="*/ 101 w 105"/>
                <a:gd name="T77" fmla="*/ 35 h 41"/>
                <a:gd name="T78" fmla="*/ 102 w 105"/>
                <a:gd name="T79" fmla="*/ 36 h 41"/>
                <a:gd name="T80" fmla="*/ 104 w 105"/>
                <a:gd name="T81" fmla="*/ 37 h 41"/>
                <a:gd name="T82" fmla="*/ 102 w 105"/>
                <a:gd name="T83" fmla="*/ 40 h 41"/>
                <a:gd name="T84" fmla="*/ 101 w 105"/>
                <a:gd name="T85" fmla="*/ 36 h 41"/>
                <a:gd name="T86" fmla="*/ 95 w 105"/>
                <a:gd name="T87" fmla="*/ 39 h 41"/>
                <a:gd name="T88" fmla="*/ 87 w 105"/>
                <a:gd name="T89" fmla="*/ 38 h 41"/>
                <a:gd name="T90" fmla="*/ 79 w 105"/>
                <a:gd name="T91" fmla="*/ 36 h 41"/>
                <a:gd name="T92" fmla="*/ 72 w 105"/>
                <a:gd name="T93" fmla="*/ 34 h 41"/>
                <a:gd name="T94" fmla="*/ 67 w 105"/>
                <a:gd name="T95" fmla="*/ 33 h 41"/>
                <a:gd name="T96" fmla="*/ 58 w 105"/>
                <a:gd name="T97" fmla="*/ 29 h 41"/>
                <a:gd name="T98" fmla="*/ 54 w 105"/>
                <a:gd name="T99" fmla="*/ 26 h 41"/>
                <a:gd name="T100" fmla="*/ 47 w 105"/>
                <a:gd name="T101" fmla="*/ 22 h 41"/>
                <a:gd name="T102" fmla="*/ 24 w 105"/>
                <a:gd name="T103" fmla="*/ 21 h 41"/>
                <a:gd name="T104" fmla="*/ 18 w 105"/>
                <a:gd name="T105" fmla="*/ 19 h 41"/>
                <a:gd name="T106" fmla="*/ 3 w 105"/>
                <a:gd name="T107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41">
                  <a:moveTo>
                    <a:pt x="3" y="5"/>
                  </a:moveTo>
                  <a:cubicBezTo>
                    <a:pt x="6" y="0"/>
                    <a:pt x="6" y="5"/>
                    <a:pt x="8" y="3"/>
                  </a:cubicBezTo>
                  <a:cubicBezTo>
                    <a:pt x="8" y="3"/>
                    <a:pt x="7" y="5"/>
                    <a:pt x="8" y="5"/>
                  </a:cubicBezTo>
                  <a:cubicBezTo>
                    <a:pt x="10" y="2"/>
                    <a:pt x="12" y="5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3" y="7"/>
                    <a:pt x="14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8"/>
                    <a:pt x="14" y="7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4"/>
                    <a:pt x="16" y="8"/>
                    <a:pt x="17" y="7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6"/>
                    <a:pt x="20" y="7"/>
                    <a:pt x="21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2" y="6"/>
                  </a:cubicBezTo>
                  <a:cubicBezTo>
                    <a:pt x="22" y="8"/>
                    <a:pt x="23" y="5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5"/>
                    <a:pt x="23" y="7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5" y="4"/>
                    <a:pt x="24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6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8"/>
                    <a:pt x="26" y="6"/>
                  </a:cubicBezTo>
                  <a:cubicBezTo>
                    <a:pt x="26" y="8"/>
                    <a:pt x="26" y="7"/>
                    <a:pt x="25" y="9"/>
                  </a:cubicBezTo>
                  <a:cubicBezTo>
                    <a:pt x="27" y="8"/>
                    <a:pt x="29" y="9"/>
                    <a:pt x="31" y="9"/>
                  </a:cubicBezTo>
                  <a:cubicBezTo>
                    <a:pt x="31" y="10"/>
                    <a:pt x="31" y="10"/>
                    <a:pt x="30" y="11"/>
                  </a:cubicBezTo>
                  <a:cubicBezTo>
                    <a:pt x="31" y="10"/>
                    <a:pt x="31" y="11"/>
                    <a:pt x="32" y="10"/>
                  </a:cubicBezTo>
                  <a:cubicBezTo>
                    <a:pt x="32" y="10"/>
                    <a:pt x="31" y="11"/>
                    <a:pt x="32" y="11"/>
                  </a:cubicBezTo>
                  <a:cubicBezTo>
                    <a:pt x="32" y="12"/>
                    <a:pt x="32" y="9"/>
                    <a:pt x="33" y="10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1"/>
                    <a:pt x="33" y="11"/>
                  </a:cubicBezTo>
                  <a:cubicBezTo>
                    <a:pt x="34" y="10"/>
                    <a:pt x="33" y="12"/>
                    <a:pt x="34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0"/>
                    <a:pt x="35" y="11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10"/>
                    <a:pt x="36" y="11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1"/>
                    <a:pt x="38" y="11"/>
                  </a:cubicBezTo>
                  <a:cubicBezTo>
                    <a:pt x="38" y="11"/>
                    <a:pt x="37" y="13"/>
                    <a:pt x="37" y="13"/>
                  </a:cubicBezTo>
                  <a:cubicBezTo>
                    <a:pt x="38" y="11"/>
                    <a:pt x="39" y="12"/>
                    <a:pt x="39" y="10"/>
                  </a:cubicBezTo>
                  <a:cubicBezTo>
                    <a:pt x="39" y="10"/>
                    <a:pt x="40" y="11"/>
                    <a:pt x="40" y="11"/>
                  </a:cubicBezTo>
                  <a:cubicBezTo>
                    <a:pt x="40" y="11"/>
                    <a:pt x="40" y="13"/>
                    <a:pt x="39" y="13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9" y="14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0" y="14"/>
                    <a:pt x="41" y="11"/>
                    <a:pt x="42" y="11"/>
                  </a:cubicBezTo>
                  <a:cubicBezTo>
                    <a:pt x="41" y="12"/>
                    <a:pt x="41" y="14"/>
                    <a:pt x="41" y="14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2"/>
                    <a:pt x="43" y="11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4" y="10"/>
                    <a:pt x="44" y="10"/>
                    <a:pt x="44" y="12"/>
                  </a:cubicBezTo>
                  <a:cubicBezTo>
                    <a:pt x="44" y="13"/>
                    <a:pt x="43" y="12"/>
                    <a:pt x="43" y="13"/>
                  </a:cubicBezTo>
                  <a:cubicBezTo>
                    <a:pt x="44" y="13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5" y="12"/>
                    <a:pt x="45" y="11"/>
                  </a:cubicBezTo>
                  <a:cubicBezTo>
                    <a:pt x="45" y="11"/>
                    <a:pt x="45" y="12"/>
                    <a:pt x="45" y="11"/>
                  </a:cubicBezTo>
                  <a:cubicBezTo>
                    <a:pt x="45" y="10"/>
                    <a:pt x="46" y="10"/>
                    <a:pt x="46" y="10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0"/>
                    <a:pt x="47" y="10"/>
                    <a:pt x="48" y="9"/>
                  </a:cubicBezTo>
                  <a:cubicBezTo>
                    <a:pt x="48" y="8"/>
                    <a:pt x="47" y="11"/>
                    <a:pt x="47" y="10"/>
                  </a:cubicBezTo>
                  <a:cubicBezTo>
                    <a:pt x="47" y="12"/>
                    <a:pt x="49" y="9"/>
                    <a:pt x="49" y="11"/>
                  </a:cubicBezTo>
                  <a:cubicBezTo>
                    <a:pt x="49" y="11"/>
                    <a:pt x="49" y="9"/>
                    <a:pt x="49" y="10"/>
                  </a:cubicBezTo>
                  <a:cubicBezTo>
                    <a:pt x="49" y="10"/>
                    <a:pt x="49" y="11"/>
                    <a:pt x="49" y="11"/>
                  </a:cubicBezTo>
                  <a:cubicBezTo>
                    <a:pt x="49" y="12"/>
                    <a:pt x="50" y="11"/>
                    <a:pt x="50" y="10"/>
                  </a:cubicBezTo>
                  <a:cubicBezTo>
                    <a:pt x="50" y="10"/>
                    <a:pt x="50" y="11"/>
                    <a:pt x="50" y="11"/>
                  </a:cubicBezTo>
                  <a:cubicBezTo>
                    <a:pt x="50" y="10"/>
                    <a:pt x="52" y="9"/>
                    <a:pt x="52" y="11"/>
                  </a:cubicBezTo>
                  <a:cubicBezTo>
                    <a:pt x="52" y="10"/>
                    <a:pt x="53" y="9"/>
                    <a:pt x="53" y="9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11"/>
                    <a:pt x="53" y="10"/>
                    <a:pt x="53" y="11"/>
                  </a:cubicBezTo>
                  <a:cubicBezTo>
                    <a:pt x="53" y="10"/>
                    <a:pt x="51" y="12"/>
                    <a:pt x="52" y="11"/>
                  </a:cubicBezTo>
                  <a:cubicBezTo>
                    <a:pt x="52" y="12"/>
                    <a:pt x="53" y="9"/>
                    <a:pt x="52" y="11"/>
                  </a:cubicBezTo>
                  <a:cubicBezTo>
                    <a:pt x="53" y="11"/>
                    <a:pt x="53" y="10"/>
                    <a:pt x="53" y="11"/>
                  </a:cubicBezTo>
                  <a:cubicBezTo>
                    <a:pt x="53" y="11"/>
                    <a:pt x="53" y="13"/>
                    <a:pt x="53" y="13"/>
                  </a:cubicBezTo>
                  <a:cubicBezTo>
                    <a:pt x="53" y="13"/>
                    <a:pt x="53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4" y="10"/>
                    <a:pt x="54" y="12"/>
                    <a:pt x="55" y="10"/>
                  </a:cubicBezTo>
                  <a:cubicBezTo>
                    <a:pt x="54" y="11"/>
                    <a:pt x="55" y="10"/>
                    <a:pt x="55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5" y="12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9"/>
                    <a:pt x="55" y="12"/>
                    <a:pt x="56" y="10"/>
                  </a:cubicBezTo>
                  <a:cubicBezTo>
                    <a:pt x="56" y="11"/>
                    <a:pt x="57" y="11"/>
                    <a:pt x="57" y="12"/>
                  </a:cubicBezTo>
                  <a:cubicBezTo>
                    <a:pt x="57" y="12"/>
                    <a:pt x="58" y="11"/>
                    <a:pt x="58" y="1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2"/>
                    <a:pt x="58" y="12"/>
                  </a:cubicBezTo>
                  <a:cubicBezTo>
                    <a:pt x="58" y="12"/>
                    <a:pt x="58" y="14"/>
                    <a:pt x="58" y="15"/>
                  </a:cubicBezTo>
                  <a:cubicBezTo>
                    <a:pt x="59" y="14"/>
                    <a:pt x="59" y="13"/>
                    <a:pt x="59" y="12"/>
                  </a:cubicBezTo>
                  <a:cubicBezTo>
                    <a:pt x="59" y="14"/>
                    <a:pt x="61" y="10"/>
                    <a:pt x="60" y="13"/>
                  </a:cubicBezTo>
                  <a:cubicBezTo>
                    <a:pt x="60" y="13"/>
                    <a:pt x="59" y="14"/>
                    <a:pt x="59" y="15"/>
                  </a:cubicBezTo>
                  <a:cubicBezTo>
                    <a:pt x="59" y="17"/>
                    <a:pt x="61" y="13"/>
                    <a:pt x="61" y="14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1"/>
                    <a:pt x="61" y="13"/>
                  </a:cubicBezTo>
                  <a:cubicBezTo>
                    <a:pt x="62" y="13"/>
                    <a:pt x="62" y="14"/>
                    <a:pt x="62" y="12"/>
                  </a:cubicBezTo>
                  <a:cubicBezTo>
                    <a:pt x="62" y="14"/>
                    <a:pt x="64" y="12"/>
                    <a:pt x="63" y="16"/>
                  </a:cubicBezTo>
                  <a:cubicBezTo>
                    <a:pt x="64" y="15"/>
                    <a:pt x="64" y="16"/>
                    <a:pt x="64" y="15"/>
                  </a:cubicBezTo>
                  <a:cubicBezTo>
                    <a:pt x="64" y="13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6"/>
                  </a:cubicBezTo>
                  <a:cubicBezTo>
                    <a:pt x="64" y="17"/>
                    <a:pt x="65" y="13"/>
                    <a:pt x="66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7" y="14"/>
                    <a:pt x="66" y="16"/>
                    <a:pt x="65" y="17"/>
                  </a:cubicBezTo>
                  <a:cubicBezTo>
                    <a:pt x="66" y="17"/>
                    <a:pt x="66" y="17"/>
                    <a:pt x="66" y="16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6" y="16"/>
                    <a:pt x="66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8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5"/>
                    <a:pt x="67" y="15"/>
                    <a:pt x="68" y="14"/>
                  </a:cubicBezTo>
                  <a:cubicBezTo>
                    <a:pt x="67" y="16"/>
                    <a:pt x="68" y="16"/>
                    <a:pt x="68" y="16"/>
                  </a:cubicBezTo>
                  <a:cubicBezTo>
                    <a:pt x="68" y="16"/>
                    <a:pt x="69" y="15"/>
                    <a:pt x="69" y="15"/>
                  </a:cubicBezTo>
                  <a:cubicBezTo>
                    <a:pt x="68" y="15"/>
                    <a:pt x="69" y="15"/>
                    <a:pt x="68" y="16"/>
                  </a:cubicBezTo>
                  <a:cubicBezTo>
                    <a:pt x="68" y="16"/>
                    <a:pt x="68" y="15"/>
                    <a:pt x="68" y="16"/>
                  </a:cubicBezTo>
                  <a:cubicBezTo>
                    <a:pt x="68" y="16"/>
                    <a:pt x="68" y="18"/>
                    <a:pt x="68" y="17"/>
                  </a:cubicBezTo>
                  <a:cubicBezTo>
                    <a:pt x="69" y="16"/>
                    <a:pt x="69" y="14"/>
                    <a:pt x="69" y="15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5"/>
                    <a:pt x="70" y="16"/>
                    <a:pt x="70" y="15"/>
                  </a:cubicBezTo>
                  <a:cubicBezTo>
                    <a:pt x="70" y="15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0" y="17"/>
                    <a:pt x="71" y="17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2" y="15"/>
                  </a:cubicBezTo>
                  <a:cubicBezTo>
                    <a:pt x="72" y="16"/>
                    <a:pt x="70" y="20"/>
                    <a:pt x="71" y="19"/>
                  </a:cubicBezTo>
                  <a:cubicBezTo>
                    <a:pt x="71" y="19"/>
                    <a:pt x="72" y="17"/>
                    <a:pt x="73" y="16"/>
                  </a:cubicBezTo>
                  <a:cubicBezTo>
                    <a:pt x="73" y="17"/>
                    <a:pt x="74" y="15"/>
                    <a:pt x="74" y="17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7"/>
                    <a:pt x="77" y="15"/>
                    <a:pt x="76" y="18"/>
                  </a:cubicBezTo>
                  <a:cubicBezTo>
                    <a:pt x="76" y="18"/>
                    <a:pt x="76" y="19"/>
                    <a:pt x="75" y="20"/>
                  </a:cubicBezTo>
                  <a:cubicBezTo>
                    <a:pt x="76" y="19"/>
                    <a:pt x="75" y="21"/>
                    <a:pt x="76" y="19"/>
                  </a:cubicBezTo>
                  <a:cubicBezTo>
                    <a:pt x="76" y="18"/>
                    <a:pt x="77" y="17"/>
                    <a:pt x="77" y="17"/>
                  </a:cubicBezTo>
                  <a:cubicBezTo>
                    <a:pt x="77" y="16"/>
                    <a:pt x="78" y="17"/>
                    <a:pt x="78" y="18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8"/>
                    <a:pt x="78" y="19"/>
                    <a:pt x="78" y="18"/>
                  </a:cubicBezTo>
                  <a:cubicBezTo>
                    <a:pt x="79" y="17"/>
                    <a:pt x="79" y="17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79" y="18"/>
                    <a:pt x="80" y="16"/>
                    <a:pt x="79" y="17"/>
                  </a:cubicBezTo>
                  <a:cubicBezTo>
                    <a:pt x="79" y="18"/>
                    <a:pt x="79" y="18"/>
                    <a:pt x="79" y="18"/>
                  </a:cubicBezTo>
                  <a:cubicBezTo>
                    <a:pt x="80" y="18"/>
                    <a:pt x="81" y="16"/>
                    <a:pt x="81" y="17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8"/>
                    <a:pt x="81" y="17"/>
                  </a:cubicBezTo>
                  <a:cubicBezTo>
                    <a:pt x="81" y="18"/>
                    <a:pt x="81" y="19"/>
                    <a:pt x="81" y="20"/>
                  </a:cubicBezTo>
                  <a:cubicBezTo>
                    <a:pt x="83" y="17"/>
                    <a:pt x="84" y="17"/>
                    <a:pt x="8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20"/>
                    <a:pt x="86" y="17"/>
                    <a:pt x="85" y="18"/>
                  </a:cubicBezTo>
                  <a:cubicBezTo>
                    <a:pt x="85" y="19"/>
                    <a:pt x="85" y="20"/>
                    <a:pt x="84" y="21"/>
                  </a:cubicBezTo>
                  <a:cubicBezTo>
                    <a:pt x="84" y="22"/>
                    <a:pt x="85" y="20"/>
                    <a:pt x="86" y="19"/>
                  </a:cubicBezTo>
                  <a:cubicBezTo>
                    <a:pt x="86" y="18"/>
                    <a:pt x="85" y="20"/>
                    <a:pt x="86" y="19"/>
                  </a:cubicBezTo>
                  <a:cubicBezTo>
                    <a:pt x="86" y="18"/>
                    <a:pt x="86" y="20"/>
                    <a:pt x="87" y="1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2"/>
                    <a:pt x="84" y="23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3" y="27"/>
                    <a:pt x="83" y="27"/>
                    <a:pt x="83" y="28"/>
                  </a:cubicBezTo>
                  <a:cubicBezTo>
                    <a:pt x="83" y="27"/>
                    <a:pt x="85" y="25"/>
                    <a:pt x="85" y="24"/>
                  </a:cubicBezTo>
                  <a:cubicBezTo>
                    <a:pt x="85" y="24"/>
                    <a:pt x="86" y="20"/>
                    <a:pt x="87" y="21"/>
                  </a:cubicBezTo>
                  <a:cubicBezTo>
                    <a:pt x="87" y="22"/>
                    <a:pt x="86" y="21"/>
                    <a:pt x="86" y="22"/>
                  </a:cubicBezTo>
                  <a:cubicBezTo>
                    <a:pt x="86" y="23"/>
                    <a:pt x="87" y="21"/>
                    <a:pt x="87" y="22"/>
                  </a:cubicBezTo>
                  <a:cubicBezTo>
                    <a:pt x="87" y="21"/>
                    <a:pt x="88" y="20"/>
                    <a:pt x="88" y="19"/>
                  </a:cubicBezTo>
                  <a:cubicBezTo>
                    <a:pt x="88" y="20"/>
                    <a:pt x="87" y="21"/>
                    <a:pt x="87" y="21"/>
                  </a:cubicBezTo>
                  <a:cubicBezTo>
                    <a:pt x="88" y="20"/>
                    <a:pt x="89" y="20"/>
                    <a:pt x="89" y="19"/>
                  </a:cubicBezTo>
                  <a:cubicBezTo>
                    <a:pt x="90" y="17"/>
                    <a:pt x="89" y="20"/>
                    <a:pt x="90" y="18"/>
                  </a:cubicBezTo>
                  <a:cubicBezTo>
                    <a:pt x="89" y="20"/>
                    <a:pt x="88" y="22"/>
                    <a:pt x="88" y="22"/>
                  </a:cubicBezTo>
                  <a:cubicBezTo>
                    <a:pt x="88" y="21"/>
                    <a:pt x="89" y="21"/>
                    <a:pt x="90" y="19"/>
                  </a:cubicBezTo>
                  <a:cubicBezTo>
                    <a:pt x="90" y="19"/>
                    <a:pt x="89" y="20"/>
                    <a:pt x="89" y="21"/>
                  </a:cubicBezTo>
                  <a:cubicBezTo>
                    <a:pt x="89" y="22"/>
                    <a:pt x="90" y="19"/>
                    <a:pt x="89" y="21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1"/>
                    <a:pt x="90" y="21"/>
                    <a:pt x="90" y="22"/>
                  </a:cubicBezTo>
                  <a:cubicBezTo>
                    <a:pt x="90" y="22"/>
                    <a:pt x="91" y="20"/>
                    <a:pt x="90" y="22"/>
                  </a:cubicBezTo>
                  <a:cubicBezTo>
                    <a:pt x="90" y="22"/>
                    <a:pt x="91" y="22"/>
                    <a:pt x="91" y="21"/>
                  </a:cubicBezTo>
                  <a:cubicBezTo>
                    <a:pt x="91" y="20"/>
                    <a:pt x="90" y="22"/>
                    <a:pt x="91" y="20"/>
                  </a:cubicBezTo>
                  <a:cubicBezTo>
                    <a:pt x="91" y="21"/>
                    <a:pt x="92" y="20"/>
                    <a:pt x="92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3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19"/>
                    <a:pt x="92" y="21"/>
                    <a:pt x="92" y="2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2"/>
                    <a:pt x="91" y="23"/>
                    <a:pt x="92" y="23"/>
                  </a:cubicBezTo>
                  <a:cubicBezTo>
                    <a:pt x="92" y="22"/>
                    <a:pt x="93" y="20"/>
                    <a:pt x="94" y="20"/>
                  </a:cubicBezTo>
                  <a:cubicBezTo>
                    <a:pt x="94" y="19"/>
                    <a:pt x="93" y="21"/>
                    <a:pt x="94" y="20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21"/>
                    <a:pt x="92" y="23"/>
                    <a:pt x="92" y="23"/>
                  </a:cubicBezTo>
                  <a:cubicBezTo>
                    <a:pt x="93" y="23"/>
                    <a:pt x="94" y="21"/>
                    <a:pt x="94" y="21"/>
                  </a:cubicBezTo>
                  <a:cubicBezTo>
                    <a:pt x="94" y="21"/>
                    <a:pt x="94" y="21"/>
                    <a:pt x="93" y="22"/>
                  </a:cubicBezTo>
                  <a:cubicBezTo>
                    <a:pt x="94" y="22"/>
                    <a:pt x="94" y="21"/>
                    <a:pt x="95" y="20"/>
                  </a:cubicBezTo>
                  <a:cubicBezTo>
                    <a:pt x="94" y="21"/>
                    <a:pt x="94" y="22"/>
                    <a:pt x="94" y="24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7"/>
                    <a:pt x="92" y="27"/>
                    <a:pt x="91" y="29"/>
                  </a:cubicBezTo>
                  <a:cubicBezTo>
                    <a:pt x="91" y="29"/>
                    <a:pt x="92" y="28"/>
                    <a:pt x="92" y="28"/>
                  </a:cubicBezTo>
                  <a:cubicBezTo>
                    <a:pt x="93" y="25"/>
                    <a:pt x="94" y="25"/>
                    <a:pt x="95" y="22"/>
                  </a:cubicBezTo>
                  <a:cubicBezTo>
                    <a:pt x="96" y="22"/>
                    <a:pt x="93" y="28"/>
                    <a:pt x="95" y="25"/>
                  </a:cubicBezTo>
                  <a:cubicBezTo>
                    <a:pt x="95" y="24"/>
                    <a:pt x="97" y="22"/>
                    <a:pt x="96" y="23"/>
                  </a:cubicBezTo>
                  <a:cubicBezTo>
                    <a:pt x="96" y="23"/>
                    <a:pt x="97" y="20"/>
                    <a:pt x="97" y="22"/>
                  </a:cubicBezTo>
                  <a:cubicBezTo>
                    <a:pt x="96" y="22"/>
                    <a:pt x="96" y="24"/>
                    <a:pt x="95" y="25"/>
                  </a:cubicBezTo>
                  <a:cubicBezTo>
                    <a:pt x="96" y="25"/>
                    <a:pt x="95" y="25"/>
                    <a:pt x="95" y="25"/>
                  </a:cubicBezTo>
                  <a:cubicBezTo>
                    <a:pt x="95" y="26"/>
                    <a:pt x="94" y="27"/>
                    <a:pt x="94" y="27"/>
                  </a:cubicBezTo>
                  <a:cubicBezTo>
                    <a:pt x="95" y="27"/>
                    <a:pt x="95" y="27"/>
                    <a:pt x="95" y="26"/>
                  </a:cubicBezTo>
                  <a:cubicBezTo>
                    <a:pt x="96" y="25"/>
                    <a:pt x="95" y="26"/>
                    <a:pt x="96" y="25"/>
                  </a:cubicBezTo>
                  <a:cubicBezTo>
                    <a:pt x="97" y="25"/>
                    <a:pt x="96" y="27"/>
                    <a:pt x="97" y="24"/>
                  </a:cubicBezTo>
                  <a:cubicBezTo>
                    <a:pt x="97" y="24"/>
                    <a:pt x="97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3"/>
                    <a:pt x="99" y="21"/>
                    <a:pt x="99" y="21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5"/>
                    <a:pt x="98" y="22"/>
                    <a:pt x="97" y="25"/>
                  </a:cubicBezTo>
                  <a:cubicBezTo>
                    <a:pt x="97" y="25"/>
                    <a:pt x="98" y="24"/>
                    <a:pt x="98" y="25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97" y="25"/>
                    <a:pt x="96" y="29"/>
                    <a:pt x="97" y="27"/>
                  </a:cubicBezTo>
                  <a:cubicBezTo>
                    <a:pt x="98" y="26"/>
                    <a:pt x="98" y="26"/>
                    <a:pt x="98" y="25"/>
                  </a:cubicBezTo>
                  <a:cubicBezTo>
                    <a:pt x="99" y="25"/>
                    <a:pt x="100" y="24"/>
                    <a:pt x="100" y="24"/>
                  </a:cubicBezTo>
                  <a:cubicBezTo>
                    <a:pt x="99" y="26"/>
                    <a:pt x="100" y="24"/>
                    <a:pt x="99" y="26"/>
                  </a:cubicBezTo>
                  <a:cubicBezTo>
                    <a:pt x="99" y="25"/>
                    <a:pt x="99" y="25"/>
                    <a:pt x="98" y="26"/>
                  </a:cubicBezTo>
                  <a:cubicBezTo>
                    <a:pt x="97" y="29"/>
                    <a:pt x="97" y="26"/>
                    <a:pt x="96" y="28"/>
                  </a:cubicBezTo>
                  <a:cubicBezTo>
                    <a:pt x="97" y="28"/>
                    <a:pt x="96" y="31"/>
                    <a:pt x="95" y="32"/>
                  </a:cubicBezTo>
                  <a:cubicBezTo>
                    <a:pt x="95" y="32"/>
                    <a:pt x="95" y="32"/>
                    <a:pt x="96" y="31"/>
                  </a:cubicBezTo>
                  <a:cubicBezTo>
                    <a:pt x="96" y="30"/>
                    <a:pt x="96" y="30"/>
                    <a:pt x="97" y="29"/>
                  </a:cubicBezTo>
                  <a:cubicBezTo>
                    <a:pt x="97" y="29"/>
                    <a:pt x="98" y="29"/>
                    <a:pt x="99" y="27"/>
                  </a:cubicBezTo>
                  <a:cubicBezTo>
                    <a:pt x="98" y="28"/>
                    <a:pt x="98" y="30"/>
                    <a:pt x="98" y="30"/>
                  </a:cubicBezTo>
                  <a:cubicBezTo>
                    <a:pt x="98" y="29"/>
                    <a:pt x="99" y="30"/>
                    <a:pt x="99" y="30"/>
                  </a:cubicBezTo>
                  <a:cubicBezTo>
                    <a:pt x="100" y="28"/>
                    <a:pt x="100" y="30"/>
                    <a:pt x="100" y="28"/>
                  </a:cubicBezTo>
                  <a:cubicBezTo>
                    <a:pt x="100" y="28"/>
                    <a:pt x="101" y="26"/>
                    <a:pt x="102" y="25"/>
                  </a:cubicBezTo>
                  <a:cubicBezTo>
                    <a:pt x="102" y="25"/>
                    <a:pt x="101" y="26"/>
                    <a:pt x="101" y="27"/>
                  </a:cubicBezTo>
                  <a:cubicBezTo>
                    <a:pt x="102" y="26"/>
                    <a:pt x="100" y="29"/>
                    <a:pt x="102" y="27"/>
                  </a:cubicBezTo>
                  <a:cubicBezTo>
                    <a:pt x="101" y="27"/>
                    <a:pt x="100" y="29"/>
                    <a:pt x="99" y="31"/>
                  </a:cubicBezTo>
                  <a:cubicBezTo>
                    <a:pt x="100" y="30"/>
                    <a:pt x="99" y="32"/>
                    <a:pt x="99" y="32"/>
                  </a:cubicBezTo>
                  <a:cubicBezTo>
                    <a:pt x="100" y="32"/>
                    <a:pt x="100" y="31"/>
                    <a:pt x="101" y="31"/>
                  </a:cubicBezTo>
                  <a:cubicBezTo>
                    <a:pt x="101" y="33"/>
                    <a:pt x="102" y="32"/>
                    <a:pt x="103" y="32"/>
                  </a:cubicBezTo>
                  <a:cubicBezTo>
                    <a:pt x="102" y="33"/>
                    <a:pt x="101" y="34"/>
                    <a:pt x="101" y="35"/>
                  </a:cubicBezTo>
                  <a:cubicBezTo>
                    <a:pt x="102" y="35"/>
                    <a:pt x="102" y="33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4"/>
                    <a:pt x="102" y="36"/>
                    <a:pt x="104" y="33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3" y="35"/>
                    <a:pt x="103" y="3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1" y="38"/>
                    <a:pt x="102" y="36"/>
                    <a:pt x="103" y="37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6"/>
                    <a:pt x="105" y="36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05" y="36"/>
                    <a:pt x="105" y="36"/>
                    <a:pt x="105" y="36"/>
                  </a:cubicBezTo>
                  <a:cubicBezTo>
                    <a:pt x="104" y="37"/>
                    <a:pt x="104" y="38"/>
                    <a:pt x="104" y="37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9"/>
                    <a:pt x="103" y="39"/>
                    <a:pt x="104" y="37"/>
                  </a:cubicBezTo>
                  <a:cubicBezTo>
                    <a:pt x="104" y="36"/>
                    <a:pt x="103" y="36"/>
                    <a:pt x="103" y="37"/>
                  </a:cubicBezTo>
                  <a:cubicBezTo>
                    <a:pt x="103" y="38"/>
                    <a:pt x="103" y="37"/>
                    <a:pt x="103" y="37"/>
                  </a:cubicBezTo>
                  <a:cubicBezTo>
                    <a:pt x="103" y="39"/>
                    <a:pt x="102" y="39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1" y="40"/>
                    <a:pt x="100" y="41"/>
                    <a:pt x="100" y="40"/>
                  </a:cubicBezTo>
                  <a:cubicBezTo>
                    <a:pt x="101" y="38"/>
                    <a:pt x="99" y="41"/>
                    <a:pt x="99" y="40"/>
                  </a:cubicBezTo>
                  <a:cubicBezTo>
                    <a:pt x="100" y="39"/>
                    <a:pt x="101" y="38"/>
                    <a:pt x="101" y="37"/>
                  </a:cubicBezTo>
                  <a:cubicBezTo>
                    <a:pt x="101" y="36"/>
                    <a:pt x="101" y="37"/>
                    <a:pt x="101" y="36"/>
                  </a:cubicBezTo>
                  <a:cubicBezTo>
                    <a:pt x="100" y="37"/>
                    <a:pt x="99" y="39"/>
                    <a:pt x="99" y="39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9"/>
                    <a:pt x="98" y="40"/>
                    <a:pt x="98" y="40"/>
                  </a:cubicBezTo>
                  <a:cubicBezTo>
                    <a:pt x="97" y="39"/>
                    <a:pt x="97" y="39"/>
                    <a:pt x="96" y="3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95" y="40"/>
                    <a:pt x="95" y="38"/>
                    <a:pt x="95" y="39"/>
                  </a:cubicBezTo>
                  <a:cubicBezTo>
                    <a:pt x="94" y="37"/>
                    <a:pt x="93" y="39"/>
                    <a:pt x="93" y="37"/>
                  </a:cubicBezTo>
                  <a:cubicBezTo>
                    <a:pt x="92" y="37"/>
                    <a:pt x="91" y="38"/>
                    <a:pt x="90" y="37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36"/>
                    <a:pt x="91" y="34"/>
                    <a:pt x="91" y="35"/>
                  </a:cubicBezTo>
                  <a:cubicBezTo>
                    <a:pt x="90" y="36"/>
                    <a:pt x="90" y="36"/>
                    <a:pt x="89" y="37"/>
                  </a:cubicBezTo>
                  <a:cubicBezTo>
                    <a:pt x="89" y="35"/>
                    <a:pt x="88" y="37"/>
                    <a:pt x="87" y="38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6" y="38"/>
                    <a:pt x="86" y="36"/>
                    <a:pt x="86" y="36"/>
                  </a:cubicBezTo>
                  <a:cubicBezTo>
                    <a:pt x="86" y="35"/>
                    <a:pt x="86" y="34"/>
                    <a:pt x="86" y="34"/>
                  </a:cubicBezTo>
                  <a:cubicBezTo>
                    <a:pt x="85" y="36"/>
                    <a:pt x="85" y="36"/>
                    <a:pt x="84" y="36"/>
                  </a:cubicBezTo>
                  <a:cubicBezTo>
                    <a:pt x="84" y="36"/>
                    <a:pt x="83" y="36"/>
                    <a:pt x="83" y="35"/>
                  </a:cubicBezTo>
                  <a:cubicBezTo>
                    <a:pt x="81" y="37"/>
                    <a:pt x="81" y="35"/>
                    <a:pt x="79" y="36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77" y="36"/>
                    <a:pt x="77" y="33"/>
                    <a:pt x="75" y="34"/>
                  </a:cubicBezTo>
                  <a:cubicBezTo>
                    <a:pt x="76" y="32"/>
                    <a:pt x="76" y="32"/>
                    <a:pt x="76" y="32"/>
                  </a:cubicBezTo>
                  <a:cubicBezTo>
                    <a:pt x="76" y="31"/>
                    <a:pt x="75" y="32"/>
                    <a:pt x="74" y="34"/>
                  </a:cubicBezTo>
                  <a:cubicBezTo>
                    <a:pt x="74" y="33"/>
                    <a:pt x="73" y="35"/>
                    <a:pt x="74" y="33"/>
                  </a:cubicBezTo>
                  <a:cubicBezTo>
                    <a:pt x="73" y="32"/>
                    <a:pt x="73" y="34"/>
                    <a:pt x="72" y="34"/>
                  </a:cubicBezTo>
                  <a:cubicBezTo>
                    <a:pt x="72" y="33"/>
                    <a:pt x="72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2" y="32"/>
                    <a:pt x="72" y="32"/>
                  </a:cubicBezTo>
                  <a:cubicBezTo>
                    <a:pt x="71" y="32"/>
                    <a:pt x="71" y="31"/>
                    <a:pt x="70" y="34"/>
                  </a:cubicBezTo>
                  <a:cubicBezTo>
                    <a:pt x="70" y="32"/>
                    <a:pt x="68" y="34"/>
                    <a:pt x="68" y="32"/>
                  </a:cubicBezTo>
                  <a:cubicBezTo>
                    <a:pt x="68" y="33"/>
                    <a:pt x="68" y="33"/>
                    <a:pt x="67" y="33"/>
                  </a:cubicBezTo>
                  <a:cubicBezTo>
                    <a:pt x="67" y="33"/>
                    <a:pt x="67" y="31"/>
                    <a:pt x="66" y="33"/>
                  </a:cubicBezTo>
                  <a:cubicBezTo>
                    <a:pt x="66" y="32"/>
                    <a:pt x="66" y="31"/>
                    <a:pt x="66" y="31"/>
                  </a:cubicBezTo>
                  <a:cubicBezTo>
                    <a:pt x="66" y="31"/>
                    <a:pt x="66" y="32"/>
                    <a:pt x="65" y="33"/>
                  </a:cubicBezTo>
                  <a:cubicBezTo>
                    <a:pt x="64" y="34"/>
                    <a:pt x="64" y="30"/>
                    <a:pt x="63" y="30"/>
                  </a:cubicBezTo>
                  <a:cubicBezTo>
                    <a:pt x="61" y="31"/>
                    <a:pt x="60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7" y="31"/>
                    <a:pt x="58" y="27"/>
                    <a:pt x="56" y="30"/>
                  </a:cubicBezTo>
                  <a:cubicBezTo>
                    <a:pt x="56" y="29"/>
                    <a:pt x="56" y="29"/>
                    <a:pt x="56" y="28"/>
                  </a:cubicBezTo>
                  <a:cubicBezTo>
                    <a:pt x="55" y="30"/>
                    <a:pt x="56" y="26"/>
                    <a:pt x="54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6"/>
                    <a:pt x="53" y="28"/>
                    <a:pt x="53" y="27"/>
                  </a:cubicBezTo>
                  <a:cubicBezTo>
                    <a:pt x="53" y="26"/>
                    <a:pt x="54" y="26"/>
                    <a:pt x="54" y="26"/>
                  </a:cubicBezTo>
                  <a:cubicBezTo>
                    <a:pt x="54" y="24"/>
                    <a:pt x="52" y="28"/>
                    <a:pt x="53" y="25"/>
                  </a:cubicBezTo>
                  <a:cubicBezTo>
                    <a:pt x="53" y="25"/>
                    <a:pt x="53" y="26"/>
                    <a:pt x="53" y="26"/>
                  </a:cubicBezTo>
                  <a:cubicBezTo>
                    <a:pt x="52" y="25"/>
                    <a:pt x="50" y="26"/>
                    <a:pt x="48" y="26"/>
                  </a:cubicBezTo>
                  <a:cubicBezTo>
                    <a:pt x="47" y="24"/>
                    <a:pt x="49" y="22"/>
                    <a:pt x="48" y="23"/>
                  </a:cubicBezTo>
                  <a:cubicBezTo>
                    <a:pt x="48" y="23"/>
                    <a:pt x="47" y="24"/>
                    <a:pt x="48" y="24"/>
                  </a:cubicBezTo>
                  <a:cubicBezTo>
                    <a:pt x="47" y="25"/>
                    <a:pt x="48" y="21"/>
                    <a:pt x="47" y="22"/>
                  </a:cubicBezTo>
                  <a:cubicBezTo>
                    <a:pt x="47" y="24"/>
                    <a:pt x="47" y="23"/>
                    <a:pt x="47" y="24"/>
                  </a:cubicBezTo>
                  <a:cubicBezTo>
                    <a:pt x="46" y="23"/>
                    <a:pt x="47" y="21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5" y="24"/>
                    <a:pt x="44" y="22"/>
                    <a:pt x="43" y="25"/>
                  </a:cubicBezTo>
                  <a:cubicBezTo>
                    <a:pt x="40" y="24"/>
                    <a:pt x="36" y="25"/>
                    <a:pt x="33" y="25"/>
                  </a:cubicBezTo>
                  <a:cubicBezTo>
                    <a:pt x="30" y="23"/>
                    <a:pt x="26" y="23"/>
                    <a:pt x="24" y="21"/>
                  </a:cubicBezTo>
                  <a:cubicBezTo>
                    <a:pt x="24" y="18"/>
                    <a:pt x="23" y="18"/>
                    <a:pt x="22" y="19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0"/>
                    <a:pt x="22" y="18"/>
                    <a:pt x="21" y="20"/>
                  </a:cubicBezTo>
                  <a:cubicBezTo>
                    <a:pt x="20" y="19"/>
                    <a:pt x="19" y="20"/>
                    <a:pt x="18" y="19"/>
                  </a:cubicBezTo>
                  <a:cubicBezTo>
                    <a:pt x="18" y="19"/>
                    <a:pt x="19" y="18"/>
                    <a:pt x="18" y="18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7" y="19"/>
                    <a:pt x="17" y="20"/>
                  </a:cubicBezTo>
                  <a:cubicBezTo>
                    <a:pt x="13" y="21"/>
                    <a:pt x="12" y="16"/>
                    <a:pt x="8" y="15"/>
                  </a:cubicBezTo>
                  <a:cubicBezTo>
                    <a:pt x="8" y="14"/>
                    <a:pt x="7" y="15"/>
                    <a:pt x="6" y="15"/>
                  </a:cubicBezTo>
                  <a:cubicBezTo>
                    <a:pt x="4" y="12"/>
                    <a:pt x="3" y="9"/>
                    <a:pt x="0" y="10"/>
                  </a:cubicBezTo>
                  <a:cubicBezTo>
                    <a:pt x="0" y="10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/>
          </p:nvSpPr>
          <p:spPr bwMode="auto">
            <a:xfrm>
              <a:off x="8799513" y="2435226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8786813" y="2393951"/>
              <a:ext cx="4762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8783638" y="2387601"/>
              <a:ext cx="3175" cy="6350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1"/>
                    <a:pt x="1" y="0"/>
                    <a:pt x="1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8783638" y="237172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8780463" y="237966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8769350" y="2363788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8761413" y="23685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/>
            <p:nvPr/>
          </p:nvSpPr>
          <p:spPr bwMode="auto">
            <a:xfrm>
              <a:off x="8640763" y="2335213"/>
              <a:ext cx="0" cy="3175"/>
            </a:xfrm>
            <a:custGeom>
              <a:avLst/>
              <a:gdLst>
                <a:gd name="T0" fmla="*/ 2 h 2"/>
                <a:gd name="T1" fmla="*/ 0 h 2"/>
                <a:gd name="T2" fmla="*/ 2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8583613" y="2316163"/>
              <a:ext cx="4762" cy="6350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0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2"/>
                    <a:pt x="1" y="1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8555038" y="2327276"/>
              <a:ext cx="0" cy="7938"/>
            </a:xfrm>
            <a:custGeom>
              <a:avLst/>
              <a:gdLst>
                <a:gd name="T0" fmla="*/ 0 h 5"/>
                <a:gd name="T1" fmla="*/ 0 h 5"/>
                <a:gd name="T2" fmla="*/ 5 h 5"/>
                <a:gd name="T3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9099550" y="2047876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8926513" y="1736726"/>
              <a:ext cx="200025" cy="307975"/>
            </a:xfrm>
            <a:custGeom>
              <a:avLst/>
              <a:gdLst>
                <a:gd name="T0" fmla="*/ 11 w 53"/>
                <a:gd name="T1" fmla="*/ 10 h 82"/>
                <a:gd name="T2" fmla="*/ 12 w 53"/>
                <a:gd name="T3" fmla="*/ 12 h 82"/>
                <a:gd name="T4" fmla="*/ 18 w 53"/>
                <a:gd name="T5" fmla="*/ 16 h 82"/>
                <a:gd name="T6" fmla="*/ 19 w 53"/>
                <a:gd name="T7" fmla="*/ 18 h 82"/>
                <a:gd name="T8" fmla="*/ 19 w 53"/>
                <a:gd name="T9" fmla="*/ 24 h 82"/>
                <a:gd name="T10" fmla="*/ 20 w 53"/>
                <a:gd name="T11" fmla="*/ 25 h 82"/>
                <a:gd name="T12" fmla="*/ 23 w 53"/>
                <a:gd name="T13" fmla="*/ 28 h 82"/>
                <a:gd name="T14" fmla="*/ 23 w 53"/>
                <a:gd name="T15" fmla="*/ 31 h 82"/>
                <a:gd name="T16" fmla="*/ 23 w 53"/>
                <a:gd name="T17" fmla="*/ 32 h 82"/>
                <a:gd name="T18" fmla="*/ 25 w 53"/>
                <a:gd name="T19" fmla="*/ 33 h 82"/>
                <a:gd name="T20" fmla="*/ 28 w 53"/>
                <a:gd name="T21" fmla="*/ 35 h 82"/>
                <a:gd name="T22" fmla="*/ 29 w 53"/>
                <a:gd name="T23" fmla="*/ 37 h 82"/>
                <a:gd name="T24" fmla="*/ 31 w 53"/>
                <a:gd name="T25" fmla="*/ 38 h 82"/>
                <a:gd name="T26" fmla="*/ 31 w 53"/>
                <a:gd name="T27" fmla="*/ 41 h 82"/>
                <a:gd name="T28" fmla="*/ 32 w 53"/>
                <a:gd name="T29" fmla="*/ 43 h 82"/>
                <a:gd name="T30" fmla="*/ 33 w 53"/>
                <a:gd name="T31" fmla="*/ 46 h 82"/>
                <a:gd name="T32" fmla="*/ 34 w 53"/>
                <a:gd name="T33" fmla="*/ 47 h 82"/>
                <a:gd name="T34" fmla="*/ 33 w 53"/>
                <a:gd name="T35" fmla="*/ 49 h 82"/>
                <a:gd name="T36" fmla="*/ 35 w 53"/>
                <a:gd name="T37" fmla="*/ 49 h 82"/>
                <a:gd name="T38" fmla="*/ 36 w 53"/>
                <a:gd name="T39" fmla="*/ 49 h 82"/>
                <a:gd name="T40" fmla="*/ 37 w 53"/>
                <a:gd name="T41" fmla="*/ 50 h 82"/>
                <a:gd name="T42" fmla="*/ 39 w 53"/>
                <a:gd name="T43" fmla="*/ 54 h 82"/>
                <a:gd name="T44" fmla="*/ 40 w 53"/>
                <a:gd name="T45" fmla="*/ 56 h 82"/>
                <a:gd name="T46" fmla="*/ 41 w 53"/>
                <a:gd name="T47" fmla="*/ 57 h 82"/>
                <a:gd name="T48" fmla="*/ 42 w 53"/>
                <a:gd name="T49" fmla="*/ 60 h 82"/>
                <a:gd name="T50" fmla="*/ 39 w 53"/>
                <a:gd name="T51" fmla="*/ 63 h 82"/>
                <a:gd name="T52" fmla="*/ 44 w 53"/>
                <a:gd name="T53" fmla="*/ 62 h 82"/>
                <a:gd name="T54" fmla="*/ 48 w 53"/>
                <a:gd name="T55" fmla="*/ 61 h 82"/>
                <a:gd name="T56" fmla="*/ 48 w 53"/>
                <a:gd name="T57" fmla="*/ 63 h 82"/>
                <a:gd name="T58" fmla="*/ 50 w 53"/>
                <a:gd name="T59" fmla="*/ 62 h 82"/>
                <a:gd name="T60" fmla="*/ 49 w 53"/>
                <a:gd name="T61" fmla="*/ 64 h 82"/>
                <a:gd name="T62" fmla="*/ 46 w 53"/>
                <a:gd name="T63" fmla="*/ 67 h 82"/>
                <a:gd name="T64" fmla="*/ 50 w 53"/>
                <a:gd name="T65" fmla="*/ 66 h 82"/>
                <a:gd name="T66" fmla="*/ 49 w 53"/>
                <a:gd name="T67" fmla="*/ 67 h 82"/>
                <a:gd name="T68" fmla="*/ 52 w 53"/>
                <a:gd name="T69" fmla="*/ 67 h 82"/>
                <a:gd name="T70" fmla="*/ 52 w 53"/>
                <a:gd name="T71" fmla="*/ 68 h 82"/>
                <a:gd name="T72" fmla="*/ 47 w 53"/>
                <a:gd name="T73" fmla="*/ 71 h 82"/>
                <a:gd name="T74" fmla="*/ 52 w 53"/>
                <a:gd name="T75" fmla="*/ 70 h 82"/>
                <a:gd name="T76" fmla="*/ 48 w 53"/>
                <a:gd name="T77" fmla="*/ 78 h 82"/>
                <a:gd name="T78" fmla="*/ 47 w 53"/>
                <a:gd name="T79" fmla="*/ 79 h 82"/>
                <a:gd name="T80" fmla="*/ 49 w 53"/>
                <a:gd name="T81" fmla="*/ 81 h 82"/>
                <a:gd name="T82" fmla="*/ 46 w 53"/>
                <a:gd name="T83" fmla="*/ 82 h 82"/>
                <a:gd name="T84" fmla="*/ 47 w 53"/>
                <a:gd name="T85" fmla="*/ 79 h 82"/>
                <a:gd name="T86" fmla="*/ 41 w 53"/>
                <a:gd name="T87" fmla="*/ 78 h 82"/>
                <a:gd name="T88" fmla="*/ 35 w 53"/>
                <a:gd name="T89" fmla="*/ 74 h 82"/>
                <a:gd name="T90" fmla="*/ 29 w 53"/>
                <a:gd name="T91" fmla="*/ 69 h 82"/>
                <a:gd name="T92" fmla="*/ 25 w 53"/>
                <a:gd name="T93" fmla="*/ 64 h 82"/>
                <a:gd name="T94" fmla="*/ 22 w 53"/>
                <a:gd name="T95" fmla="*/ 61 h 82"/>
                <a:gd name="T96" fmla="*/ 19 w 53"/>
                <a:gd name="T97" fmla="*/ 52 h 82"/>
                <a:gd name="T98" fmla="*/ 19 w 53"/>
                <a:gd name="T99" fmla="*/ 47 h 82"/>
                <a:gd name="T100" fmla="*/ 18 w 53"/>
                <a:gd name="T101" fmla="*/ 41 h 82"/>
                <a:gd name="T102" fmla="*/ 5 w 53"/>
                <a:gd name="T103" fmla="*/ 24 h 82"/>
                <a:gd name="T104" fmla="*/ 4 w 53"/>
                <a:gd name="T105" fmla="*/ 19 h 82"/>
                <a:gd name="T106" fmla="*/ 8 w 53"/>
                <a:gd name="T107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3" h="82">
                  <a:moveTo>
                    <a:pt x="8" y="1"/>
                  </a:moveTo>
                  <a:cubicBezTo>
                    <a:pt x="12" y="0"/>
                    <a:pt x="8" y="3"/>
                    <a:pt x="12" y="4"/>
                  </a:cubicBezTo>
                  <a:cubicBezTo>
                    <a:pt x="12" y="4"/>
                    <a:pt x="9" y="4"/>
                    <a:pt x="10" y="4"/>
                  </a:cubicBezTo>
                  <a:cubicBezTo>
                    <a:pt x="14" y="4"/>
                    <a:pt x="12" y="7"/>
                    <a:pt x="1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0"/>
                    <a:pt x="11" y="12"/>
                    <a:pt x="13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5" y="12"/>
                    <a:pt x="15" y="13"/>
                    <a:pt x="16" y="14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5" y="15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16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9" y="16"/>
                    <a:pt x="16" y="17"/>
                    <a:pt x="17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7" y="17"/>
                    <a:pt x="18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7" y="18"/>
                    <a:pt x="19" y="18"/>
                  </a:cubicBezTo>
                  <a:cubicBezTo>
                    <a:pt x="17" y="18"/>
                    <a:pt x="18" y="17"/>
                    <a:pt x="16" y="18"/>
                  </a:cubicBezTo>
                  <a:cubicBezTo>
                    <a:pt x="18" y="19"/>
                    <a:pt x="18" y="21"/>
                    <a:pt x="19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3"/>
                    <a:pt x="18" y="23"/>
                    <a:pt x="19" y="23"/>
                  </a:cubicBezTo>
                  <a:cubicBezTo>
                    <a:pt x="19" y="23"/>
                    <a:pt x="18" y="23"/>
                    <a:pt x="18" y="23"/>
                  </a:cubicBezTo>
                  <a:cubicBezTo>
                    <a:pt x="17" y="24"/>
                    <a:pt x="20" y="23"/>
                    <a:pt x="19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8" y="25"/>
                  </a:cubicBezTo>
                  <a:cubicBezTo>
                    <a:pt x="20" y="24"/>
                    <a:pt x="18" y="25"/>
                    <a:pt x="19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6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5"/>
                    <a:pt x="20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7"/>
                    <a:pt x="20" y="27"/>
                    <a:pt x="21" y="27"/>
                  </a:cubicBezTo>
                  <a:cubicBezTo>
                    <a:pt x="21" y="28"/>
                    <a:pt x="19" y="28"/>
                    <a:pt x="19" y="28"/>
                  </a:cubicBezTo>
                  <a:cubicBezTo>
                    <a:pt x="22" y="28"/>
                    <a:pt x="21" y="29"/>
                    <a:pt x="23" y="28"/>
                  </a:cubicBezTo>
                  <a:cubicBezTo>
                    <a:pt x="23" y="28"/>
                    <a:pt x="22" y="29"/>
                    <a:pt x="23" y="29"/>
                  </a:cubicBezTo>
                  <a:cubicBezTo>
                    <a:pt x="22" y="29"/>
                    <a:pt x="20" y="30"/>
                    <a:pt x="20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9" y="30"/>
                    <a:pt x="18" y="31"/>
                  </a:cubicBezTo>
                  <a:cubicBezTo>
                    <a:pt x="18" y="31"/>
                    <a:pt x="19" y="31"/>
                    <a:pt x="19" y="31"/>
                  </a:cubicBezTo>
                  <a:cubicBezTo>
                    <a:pt x="20" y="31"/>
                    <a:pt x="23" y="30"/>
                    <a:pt x="23" y="31"/>
                  </a:cubicBezTo>
                  <a:cubicBezTo>
                    <a:pt x="22" y="31"/>
                    <a:pt x="21" y="32"/>
                    <a:pt x="20" y="32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3" y="31"/>
                    <a:pt x="24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6" y="31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3"/>
                    <a:pt x="23" y="32"/>
                    <a:pt x="24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3"/>
                    <a:pt x="24" y="33"/>
                    <a:pt x="25" y="32"/>
                  </a:cubicBezTo>
                  <a:cubicBezTo>
                    <a:pt x="25" y="32"/>
                    <a:pt x="24" y="33"/>
                    <a:pt x="25" y="32"/>
                  </a:cubicBezTo>
                  <a:cubicBezTo>
                    <a:pt x="26" y="32"/>
                    <a:pt x="26" y="32"/>
                    <a:pt x="27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7" y="33"/>
                    <a:pt x="27" y="33"/>
                    <a:pt x="28" y="33"/>
                  </a:cubicBezTo>
                  <a:cubicBezTo>
                    <a:pt x="29" y="32"/>
                    <a:pt x="26" y="33"/>
                    <a:pt x="27" y="33"/>
                  </a:cubicBezTo>
                  <a:cubicBezTo>
                    <a:pt x="26" y="34"/>
                    <a:pt x="29" y="33"/>
                    <a:pt x="27" y="35"/>
                  </a:cubicBezTo>
                  <a:cubicBezTo>
                    <a:pt x="27" y="35"/>
                    <a:pt x="29" y="34"/>
                    <a:pt x="28" y="34"/>
                  </a:cubicBezTo>
                  <a:cubicBezTo>
                    <a:pt x="28" y="34"/>
                    <a:pt x="27" y="35"/>
                    <a:pt x="28" y="35"/>
                  </a:cubicBezTo>
                  <a:cubicBezTo>
                    <a:pt x="27" y="35"/>
                    <a:pt x="28" y="35"/>
                    <a:pt x="28" y="35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9" y="35"/>
                    <a:pt x="30" y="35"/>
                    <a:pt x="29" y="36"/>
                  </a:cubicBezTo>
                  <a:cubicBezTo>
                    <a:pt x="30" y="36"/>
                    <a:pt x="31" y="36"/>
                    <a:pt x="31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30" y="37"/>
                    <a:pt x="29" y="37"/>
                  </a:cubicBezTo>
                  <a:cubicBezTo>
                    <a:pt x="31" y="37"/>
                    <a:pt x="27" y="37"/>
                    <a:pt x="29" y="37"/>
                  </a:cubicBezTo>
                  <a:cubicBezTo>
                    <a:pt x="28" y="37"/>
                    <a:pt x="31" y="36"/>
                    <a:pt x="29" y="37"/>
                  </a:cubicBezTo>
                  <a:cubicBezTo>
                    <a:pt x="29" y="37"/>
                    <a:pt x="31" y="37"/>
                    <a:pt x="30" y="38"/>
                  </a:cubicBezTo>
                  <a:cubicBezTo>
                    <a:pt x="30" y="37"/>
                    <a:pt x="28" y="38"/>
                    <a:pt x="28" y="38"/>
                  </a:cubicBezTo>
                  <a:cubicBezTo>
                    <a:pt x="28" y="39"/>
                    <a:pt x="29" y="38"/>
                    <a:pt x="29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0" y="39"/>
                    <a:pt x="31" y="38"/>
                  </a:cubicBezTo>
                  <a:cubicBezTo>
                    <a:pt x="30" y="38"/>
                    <a:pt x="32" y="38"/>
                    <a:pt x="30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30" y="39"/>
                    <a:pt x="31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3" y="38"/>
                    <a:pt x="30" y="40"/>
                    <a:pt x="32" y="39"/>
                  </a:cubicBezTo>
                  <a:cubicBezTo>
                    <a:pt x="31" y="40"/>
                    <a:pt x="32" y="40"/>
                    <a:pt x="31" y="41"/>
                  </a:cubicBezTo>
                  <a:cubicBezTo>
                    <a:pt x="32" y="40"/>
                    <a:pt x="33" y="40"/>
                    <a:pt x="32" y="41"/>
                  </a:cubicBezTo>
                  <a:cubicBezTo>
                    <a:pt x="32" y="41"/>
                    <a:pt x="32" y="41"/>
                    <a:pt x="31" y="41"/>
                  </a:cubicBezTo>
                  <a:cubicBezTo>
                    <a:pt x="31" y="41"/>
                    <a:pt x="31" y="41"/>
                    <a:pt x="32" y="41"/>
                  </a:cubicBezTo>
                  <a:cubicBezTo>
                    <a:pt x="31" y="41"/>
                    <a:pt x="30" y="42"/>
                    <a:pt x="30" y="43"/>
                  </a:cubicBezTo>
                  <a:cubicBezTo>
                    <a:pt x="31" y="43"/>
                    <a:pt x="32" y="42"/>
                    <a:pt x="33" y="42"/>
                  </a:cubicBezTo>
                  <a:cubicBezTo>
                    <a:pt x="30" y="43"/>
                    <a:pt x="35" y="41"/>
                    <a:pt x="32" y="43"/>
                  </a:cubicBezTo>
                  <a:cubicBezTo>
                    <a:pt x="32" y="43"/>
                    <a:pt x="31" y="43"/>
                    <a:pt x="31" y="43"/>
                  </a:cubicBezTo>
                  <a:cubicBezTo>
                    <a:pt x="28" y="45"/>
                    <a:pt x="33" y="43"/>
                    <a:pt x="32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2" y="43"/>
                    <a:pt x="35" y="43"/>
                    <a:pt x="33" y="44"/>
                  </a:cubicBezTo>
                  <a:cubicBezTo>
                    <a:pt x="34" y="43"/>
                    <a:pt x="32" y="44"/>
                    <a:pt x="34" y="43"/>
                  </a:cubicBezTo>
                  <a:cubicBezTo>
                    <a:pt x="33" y="45"/>
                    <a:pt x="36" y="44"/>
                    <a:pt x="33" y="46"/>
                  </a:cubicBezTo>
                  <a:cubicBezTo>
                    <a:pt x="33" y="46"/>
                    <a:pt x="33" y="46"/>
                    <a:pt x="34" y="46"/>
                  </a:cubicBezTo>
                  <a:cubicBezTo>
                    <a:pt x="35" y="45"/>
                    <a:pt x="33" y="46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4" y="46"/>
                    <a:pt x="34" y="46"/>
                    <a:pt x="32" y="47"/>
                  </a:cubicBezTo>
                  <a:cubicBezTo>
                    <a:pt x="31" y="47"/>
                    <a:pt x="36" y="45"/>
                    <a:pt x="35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4" y="47"/>
                    <a:pt x="33" y="48"/>
                  </a:cubicBezTo>
                  <a:cubicBezTo>
                    <a:pt x="33" y="48"/>
                    <a:pt x="33" y="48"/>
                    <a:pt x="34" y="48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8"/>
                    <a:pt x="33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9"/>
                    <a:pt x="33" y="49"/>
                    <a:pt x="34" y="49"/>
                  </a:cubicBezTo>
                  <a:cubicBezTo>
                    <a:pt x="34" y="49"/>
                    <a:pt x="35" y="48"/>
                    <a:pt x="35" y="48"/>
                  </a:cubicBezTo>
                  <a:cubicBezTo>
                    <a:pt x="35" y="48"/>
                    <a:pt x="35" y="48"/>
                    <a:pt x="36" y="48"/>
                  </a:cubicBezTo>
                  <a:cubicBezTo>
                    <a:pt x="35" y="48"/>
                    <a:pt x="35" y="48"/>
                    <a:pt x="35" y="49"/>
                  </a:cubicBezTo>
                  <a:cubicBezTo>
                    <a:pt x="35" y="49"/>
                    <a:pt x="37" y="48"/>
                    <a:pt x="37" y="48"/>
                  </a:cubicBezTo>
                  <a:cubicBezTo>
                    <a:pt x="36" y="49"/>
                    <a:pt x="37" y="49"/>
                    <a:pt x="35" y="49"/>
                  </a:cubicBezTo>
                  <a:cubicBezTo>
                    <a:pt x="35" y="49"/>
                    <a:pt x="36" y="49"/>
                    <a:pt x="35" y="49"/>
                  </a:cubicBezTo>
                  <a:cubicBezTo>
                    <a:pt x="35" y="49"/>
                    <a:pt x="34" y="50"/>
                    <a:pt x="35" y="49"/>
                  </a:cubicBezTo>
                  <a:cubicBezTo>
                    <a:pt x="35" y="49"/>
                    <a:pt x="37" y="48"/>
                    <a:pt x="37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49"/>
                    <a:pt x="36" y="50"/>
                    <a:pt x="37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1"/>
                    <a:pt x="36" y="51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1"/>
                    <a:pt x="37" y="51"/>
                    <a:pt x="38" y="50"/>
                  </a:cubicBezTo>
                  <a:cubicBezTo>
                    <a:pt x="37" y="51"/>
                    <a:pt x="34" y="53"/>
                    <a:pt x="35" y="52"/>
                  </a:cubicBezTo>
                  <a:cubicBezTo>
                    <a:pt x="35" y="52"/>
                    <a:pt x="38" y="51"/>
                    <a:pt x="38" y="51"/>
                  </a:cubicBezTo>
                  <a:cubicBezTo>
                    <a:pt x="38" y="52"/>
                    <a:pt x="40" y="51"/>
                    <a:pt x="38" y="53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53"/>
                    <a:pt x="41" y="53"/>
                    <a:pt x="39" y="54"/>
                  </a:cubicBezTo>
                  <a:cubicBezTo>
                    <a:pt x="39" y="54"/>
                    <a:pt x="38" y="55"/>
                    <a:pt x="37" y="55"/>
                  </a:cubicBezTo>
                  <a:cubicBezTo>
                    <a:pt x="38" y="55"/>
                    <a:pt x="36" y="56"/>
                    <a:pt x="38" y="55"/>
                  </a:cubicBezTo>
                  <a:cubicBezTo>
                    <a:pt x="39" y="55"/>
                    <a:pt x="40" y="54"/>
                    <a:pt x="40" y="54"/>
                  </a:cubicBezTo>
                  <a:cubicBezTo>
                    <a:pt x="41" y="54"/>
                    <a:pt x="41" y="54"/>
                    <a:pt x="40" y="55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5"/>
                    <a:pt x="40" y="56"/>
                    <a:pt x="40" y="56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2" y="55"/>
                    <a:pt x="42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1" y="56"/>
                    <a:pt x="43" y="55"/>
                    <a:pt x="42" y="56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7"/>
                    <a:pt x="42" y="57"/>
                    <a:pt x="42" y="56"/>
                  </a:cubicBezTo>
                  <a:cubicBezTo>
                    <a:pt x="42" y="57"/>
                    <a:pt x="42" y="58"/>
                    <a:pt x="40" y="58"/>
                  </a:cubicBezTo>
                  <a:cubicBezTo>
                    <a:pt x="44" y="57"/>
                    <a:pt x="44" y="58"/>
                    <a:pt x="45" y="59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0"/>
                    <a:pt x="45" y="58"/>
                    <a:pt x="45" y="59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61"/>
                    <a:pt x="44" y="60"/>
                    <a:pt x="44" y="60"/>
                  </a:cubicBezTo>
                  <a:cubicBezTo>
                    <a:pt x="45" y="59"/>
                    <a:pt x="44" y="60"/>
                    <a:pt x="45" y="59"/>
                  </a:cubicBezTo>
                  <a:cubicBezTo>
                    <a:pt x="45" y="59"/>
                    <a:pt x="44" y="60"/>
                    <a:pt x="46" y="59"/>
                  </a:cubicBezTo>
                  <a:cubicBezTo>
                    <a:pt x="45" y="60"/>
                    <a:pt x="44" y="60"/>
                    <a:pt x="44" y="61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3" y="62"/>
                    <a:pt x="41" y="62"/>
                    <a:pt x="39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5"/>
                    <a:pt x="37" y="64"/>
                    <a:pt x="37" y="65"/>
                  </a:cubicBezTo>
                  <a:cubicBezTo>
                    <a:pt x="38" y="65"/>
                    <a:pt x="40" y="63"/>
                    <a:pt x="41" y="63"/>
                  </a:cubicBezTo>
                  <a:cubicBezTo>
                    <a:pt x="41" y="63"/>
                    <a:pt x="44" y="61"/>
                    <a:pt x="45" y="61"/>
                  </a:cubicBezTo>
                  <a:cubicBezTo>
                    <a:pt x="44" y="62"/>
                    <a:pt x="44" y="61"/>
                    <a:pt x="43" y="62"/>
                  </a:cubicBezTo>
                  <a:cubicBezTo>
                    <a:pt x="42" y="63"/>
                    <a:pt x="44" y="62"/>
                    <a:pt x="44" y="62"/>
                  </a:cubicBezTo>
                  <a:cubicBezTo>
                    <a:pt x="44" y="62"/>
                    <a:pt x="46" y="61"/>
                    <a:pt x="46" y="61"/>
                  </a:cubicBezTo>
                  <a:cubicBezTo>
                    <a:pt x="45" y="61"/>
                    <a:pt x="44" y="62"/>
                    <a:pt x="44" y="62"/>
                  </a:cubicBezTo>
                  <a:cubicBezTo>
                    <a:pt x="45" y="61"/>
                    <a:pt x="46" y="61"/>
                    <a:pt x="47" y="61"/>
                  </a:cubicBezTo>
                  <a:cubicBezTo>
                    <a:pt x="49" y="59"/>
                    <a:pt x="46" y="61"/>
                    <a:pt x="48" y="60"/>
                  </a:cubicBezTo>
                  <a:cubicBezTo>
                    <a:pt x="47" y="61"/>
                    <a:pt x="45" y="62"/>
                    <a:pt x="44" y="63"/>
                  </a:cubicBezTo>
                  <a:cubicBezTo>
                    <a:pt x="45" y="62"/>
                    <a:pt x="46" y="62"/>
                    <a:pt x="48" y="61"/>
                  </a:cubicBezTo>
                  <a:cubicBezTo>
                    <a:pt x="48" y="61"/>
                    <a:pt x="47" y="62"/>
                    <a:pt x="46" y="62"/>
                  </a:cubicBezTo>
                  <a:cubicBezTo>
                    <a:pt x="45" y="63"/>
                    <a:pt x="48" y="61"/>
                    <a:pt x="46" y="63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7" y="62"/>
                    <a:pt x="46" y="62"/>
                    <a:pt x="46" y="63"/>
                  </a:cubicBezTo>
                  <a:cubicBezTo>
                    <a:pt x="46" y="63"/>
                    <a:pt x="48" y="62"/>
                    <a:pt x="46" y="64"/>
                  </a:cubicBezTo>
                  <a:cubicBezTo>
                    <a:pt x="46" y="63"/>
                    <a:pt x="46" y="64"/>
                    <a:pt x="48" y="63"/>
                  </a:cubicBezTo>
                  <a:cubicBezTo>
                    <a:pt x="48" y="62"/>
                    <a:pt x="46" y="63"/>
                    <a:pt x="48" y="62"/>
                  </a:cubicBezTo>
                  <a:cubicBezTo>
                    <a:pt x="47" y="63"/>
                    <a:pt x="49" y="62"/>
                    <a:pt x="49" y="62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9" y="62"/>
                    <a:pt x="49" y="62"/>
                    <a:pt x="50" y="62"/>
                  </a:cubicBezTo>
                  <a:cubicBezTo>
                    <a:pt x="49" y="62"/>
                    <a:pt x="49" y="63"/>
                    <a:pt x="48" y="63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2"/>
                    <a:pt x="48" y="63"/>
                    <a:pt x="48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64"/>
                    <a:pt x="46" y="65"/>
                    <a:pt x="47" y="65"/>
                  </a:cubicBezTo>
                  <a:cubicBezTo>
                    <a:pt x="48" y="64"/>
                    <a:pt x="49" y="63"/>
                    <a:pt x="50" y="63"/>
                  </a:cubicBezTo>
                  <a:cubicBezTo>
                    <a:pt x="51" y="62"/>
                    <a:pt x="49" y="63"/>
                    <a:pt x="50" y="63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8" y="64"/>
                    <a:pt x="47" y="65"/>
                    <a:pt x="47" y="65"/>
                  </a:cubicBezTo>
                  <a:cubicBezTo>
                    <a:pt x="48" y="65"/>
                    <a:pt x="49" y="64"/>
                    <a:pt x="50" y="63"/>
                  </a:cubicBezTo>
                  <a:cubicBezTo>
                    <a:pt x="50" y="64"/>
                    <a:pt x="49" y="64"/>
                    <a:pt x="48" y="65"/>
                  </a:cubicBezTo>
                  <a:cubicBezTo>
                    <a:pt x="49" y="65"/>
                    <a:pt x="50" y="64"/>
                    <a:pt x="50" y="63"/>
                  </a:cubicBezTo>
                  <a:cubicBezTo>
                    <a:pt x="50" y="64"/>
                    <a:pt x="49" y="65"/>
                    <a:pt x="48" y="66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5" y="68"/>
                    <a:pt x="45" y="68"/>
                    <a:pt x="43" y="69"/>
                  </a:cubicBezTo>
                  <a:cubicBezTo>
                    <a:pt x="43" y="69"/>
                    <a:pt x="44" y="69"/>
                    <a:pt x="44" y="69"/>
                  </a:cubicBezTo>
                  <a:cubicBezTo>
                    <a:pt x="47" y="67"/>
                    <a:pt x="48" y="67"/>
                    <a:pt x="50" y="65"/>
                  </a:cubicBezTo>
                  <a:cubicBezTo>
                    <a:pt x="51" y="65"/>
                    <a:pt x="45" y="69"/>
                    <a:pt x="49" y="67"/>
                  </a:cubicBezTo>
                  <a:cubicBezTo>
                    <a:pt x="49" y="67"/>
                    <a:pt x="51" y="66"/>
                    <a:pt x="50" y="66"/>
                  </a:cubicBezTo>
                  <a:cubicBezTo>
                    <a:pt x="50" y="66"/>
                    <a:pt x="52" y="64"/>
                    <a:pt x="52" y="65"/>
                  </a:cubicBezTo>
                  <a:cubicBezTo>
                    <a:pt x="51" y="66"/>
                    <a:pt x="50" y="67"/>
                    <a:pt x="48" y="68"/>
                  </a:cubicBezTo>
                  <a:cubicBezTo>
                    <a:pt x="49" y="67"/>
                    <a:pt x="49" y="67"/>
                    <a:pt x="48" y="67"/>
                  </a:cubicBezTo>
                  <a:cubicBezTo>
                    <a:pt x="47" y="68"/>
                    <a:pt x="46" y="69"/>
                    <a:pt x="46" y="69"/>
                  </a:cubicBezTo>
                  <a:cubicBezTo>
                    <a:pt x="47" y="69"/>
                    <a:pt x="47" y="69"/>
                    <a:pt x="48" y="68"/>
                  </a:cubicBezTo>
                  <a:cubicBezTo>
                    <a:pt x="49" y="67"/>
                    <a:pt x="48" y="68"/>
                    <a:pt x="49" y="67"/>
                  </a:cubicBezTo>
                  <a:cubicBezTo>
                    <a:pt x="50" y="67"/>
                    <a:pt x="48" y="69"/>
                    <a:pt x="50" y="67"/>
                  </a:cubicBezTo>
                  <a:cubicBezTo>
                    <a:pt x="50" y="67"/>
                    <a:pt x="51" y="66"/>
                    <a:pt x="52" y="66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1" y="67"/>
                    <a:pt x="53" y="65"/>
                    <a:pt x="53" y="66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0" y="68"/>
                    <a:pt x="52" y="66"/>
                    <a:pt x="50" y="68"/>
                  </a:cubicBezTo>
                  <a:cubicBezTo>
                    <a:pt x="50" y="68"/>
                    <a:pt x="51" y="67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47" y="70"/>
                    <a:pt x="49" y="69"/>
                  </a:cubicBezTo>
                  <a:cubicBezTo>
                    <a:pt x="50" y="69"/>
                    <a:pt x="50" y="69"/>
                    <a:pt x="51" y="68"/>
                  </a:cubicBezTo>
                  <a:cubicBezTo>
                    <a:pt x="51" y="68"/>
                    <a:pt x="52" y="68"/>
                    <a:pt x="52" y="68"/>
                  </a:cubicBezTo>
                  <a:cubicBezTo>
                    <a:pt x="51" y="69"/>
                    <a:pt x="52" y="68"/>
                    <a:pt x="51" y="69"/>
                  </a:cubicBezTo>
                  <a:cubicBezTo>
                    <a:pt x="51" y="69"/>
                    <a:pt x="51" y="68"/>
                    <a:pt x="49" y="69"/>
                  </a:cubicBezTo>
                  <a:cubicBezTo>
                    <a:pt x="47" y="71"/>
                    <a:pt x="49" y="69"/>
                    <a:pt x="47" y="70"/>
                  </a:cubicBezTo>
                  <a:cubicBezTo>
                    <a:pt x="47" y="70"/>
                    <a:pt x="46" y="72"/>
                    <a:pt x="44" y="73"/>
                  </a:cubicBezTo>
                  <a:cubicBezTo>
                    <a:pt x="44" y="73"/>
                    <a:pt x="45" y="73"/>
                    <a:pt x="45" y="73"/>
                  </a:cubicBezTo>
                  <a:cubicBezTo>
                    <a:pt x="46" y="72"/>
                    <a:pt x="46" y="72"/>
                    <a:pt x="47" y="71"/>
                  </a:cubicBezTo>
                  <a:cubicBezTo>
                    <a:pt x="47" y="71"/>
                    <a:pt x="48" y="71"/>
                    <a:pt x="49" y="70"/>
                  </a:cubicBezTo>
                  <a:cubicBezTo>
                    <a:pt x="49" y="71"/>
                    <a:pt x="48" y="72"/>
                    <a:pt x="48" y="72"/>
                  </a:cubicBezTo>
                  <a:cubicBezTo>
                    <a:pt x="48" y="72"/>
                    <a:pt x="48" y="72"/>
                    <a:pt x="48" y="73"/>
                  </a:cubicBezTo>
                  <a:cubicBezTo>
                    <a:pt x="50" y="71"/>
                    <a:pt x="49" y="73"/>
                    <a:pt x="50" y="72"/>
                  </a:cubicBezTo>
                  <a:cubicBezTo>
                    <a:pt x="51" y="71"/>
                    <a:pt x="52" y="70"/>
                    <a:pt x="53" y="69"/>
                  </a:cubicBezTo>
                  <a:cubicBezTo>
                    <a:pt x="53" y="70"/>
                    <a:pt x="52" y="70"/>
                    <a:pt x="52" y="70"/>
                  </a:cubicBezTo>
                  <a:cubicBezTo>
                    <a:pt x="53" y="70"/>
                    <a:pt x="50" y="72"/>
                    <a:pt x="52" y="71"/>
                  </a:cubicBezTo>
                  <a:cubicBezTo>
                    <a:pt x="51" y="71"/>
                    <a:pt x="49" y="72"/>
                    <a:pt x="48" y="74"/>
                  </a:cubicBezTo>
                  <a:cubicBezTo>
                    <a:pt x="49" y="73"/>
                    <a:pt x="47" y="74"/>
                    <a:pt x="47" y="75"/>
                  </a:cubicBezTo>
                  <a:cubicBezTo>
                    <a:pt x="48" y="74"/>
                    <a:pt x="49" y="74"/>
                    <a:pt x="49" y="74"/>
                  </a:cubicBezTo>
                  <a:cubicBezTo>
                    <a:pt x="48" y="75"/>
                    <a:pt x="50" y="75"/>
                    <a:pt x="50" y="75"/>
                  </a:cubicBezTo>
                  <a:cubicBezTo>
                    <a:pt x="50" y="76"/>
                    <a:pt x="48" y="77"/>
                    <a:pt x="48" y="78"/>
                  </a:cubicBezTo>
                  <a:cubicBezTo>
                    <a:pt x="48" y="78"/>
                    <a:pt x="49" y="76"/>
                    <a:pt x="4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9" y="77"/>
                    <a:pt x="48" y="79"/>
                    <a:pt x="50" y="77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78"/>
                    <a:pt x="49" y="78"/>
                    <a:pt x="49" y="78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6" y="80"/>
                    <a:pt x="48" y="79"/>
                    <a:pt x="48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0" y="78"/>
                    <a:pt x="49" y="79"/>
                    <a:pt x="50" y="79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8" y="81"/>
                    <a:pt x="48" y="81"/>
                    <a:pt x="49" y="81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7" y="81"/>
                    <a:pt x="48" y="80"/>
                  </a:cubicBezTo>
                  <a:cubicBezTo>
                    <a:pt x="49" y="80"/>
                    <a:pt x="49" y="80"/>
                    <a:pt x="48" y="80"/>
                  </a:cubicBezTo>
                  <a:cubicBezTo>
                    <a:pt x="48" y="81"/>
                    <a:pt x="48" y="80"/>
                    <a:pt x="48" y="80"/>
                  </a:cubicBezTo>
                  <a:cubicBezTo>
                    <a:pt x="47" y="81"/>
                    <a:pt x="47" y="81"/>
                    <a:pt x="46" y="82"/>
                  </a:cubicBezTo>
                  <a:cubicBezTo>
                    <a:pt x="46" y="82"/>
                    <a:pt x="45" y="82"/>
                    <a:pt x="46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6" y="81"/>
                    <a:pt x="46" y="81"/>
                  </a:cubicBezTo>
                  <a:cubicBezTo>
                    <a:pt x="45" y="82"/>
                    <a:pt x="44" y="82"/>
                    <a:pt x="44" y="82"/>
                  </a:cubicBezTo>
                  <a:cubicBezTo>
                    <a:pt x="46" y="80"/>
                    <a:pt x="43" y="82"/>
                    <a:pt x="43" y="81"/>
                  </a:cubicBezTo>
                  <a:cubicBezTo>
                    <a:pt x="45" y="80"/>
                    <a:pt x="46" y="80"/>
                    <a:pt x="46" y="80"/>
                  </a:cubicBezTo>
                  <a:cubicBezTo>
                    <a:pt x="47" y="79"/>
                    <a:pt x="46" y="79"/>
                    <a:pt x="47" y="79"/>
                  </a:cubicBezTo>
                  <a:cubicBezTo>
                    <a:pt x="46" y="79"/>
                    <a:pt x="44" y="80"/>
                    <a:pt x="43" y="81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2" y="81"/>
                    <a:pt x="42" y="81"/>
                  </a:cubicBezTo>
                  <a:cubicBezTo>
                    <a:pt x="43" y="80"/>
                    <a:pt x="42" y="79"/>
                    <a:pt x="42" y="79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1" y="79"/>
                    <a:pt x="42" y="78"/>
                    <a:pt x="41" y="78"/>
                  </a:cubicBezTo>
                  <a:cubicBezTo>
                    <a:pt x="41" y="77"/>
                    <a:pt x="39" y="78"/>
                    <a:pt x="40" y="76"/>
                  </a:cubicBezTo>
                  <a:cubicBezTo>
                    <a:pt x="39" y="76"/>
                    <a:pt x="38" y="76"/>
                    <a:pt x="38" y="75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8" y="75"/>
                    <a:pt x="40" y="73"/>
                    <a:pt x="40" y="73"/>
                  </a:cubicBezTo>
                  <a:cubicBezTo>
                    <a:pt x="39" y="74"/>
                    <a:pt x="38" y="74"/>
                    <a:pt x="37" y="75"/>
                  </a:cubicBezTo>
                  <a:cubicBezTo>
                    <a:pt x="38" y="73"/>
                    <a:pt x="36" y="74"/>
                    <a:pt x="35" y="74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4" y="74"/>
                    <a:pt x="35" y="73"/>
                    <a:pt x="35" y="72"/>
                  </a:cubicBezTo>
                  <a:cubicBezTo>
                    <a:pt x="36" y="72"/>
                    <a:pt x="36" y="71"/>
                    <a:pt x="36" y="71"/>
                  </a:cubicBezTo>
                  <a:cubicBezTo>
                    <a:pt x="34" y="72"/>
                    <a:pt x="34" y="72"/>
                    <a:pt x="33" y="72"/>
                  </a:cubicBezTo>
                  <a:cubicBezTo>
                    <a:pt x="33" y="72"/>
                    <a:pt x="33" y="71"/>
                    <a:pt x="34" y="70"/>
                  </a:cubicBezTo>
                  <a:cubicBezTo>
                    <a:pt x="31" y="71"/>
                    <a:pt x="31" y="69"/>
                    <a:pt x="29" y="69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27" y="69"/>
                    <a:pt x="29" y="66"/>
                    <a:pt x="27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28" y="64"/>
                    <a:pt x="27" y="65"/>
                  </a:cubicBezTo>
                  <a:cubicBezTo>
                    <a:pt x="27" y="65"/>
                    <a:pt x="25" y="65"/>
                    <a:pt x="27" y="64"/>
                  </a:cubicBezTo>
                  <a:cubicBezTo>
                    <a:pt x="27" y="63"/>
                    <a:pt x="26" y="64"/>
                    <a:pt x="25" y="64"/>
                  </a:cubicBezTo>
                  <a:cubicBezTo>
                    <a:pt x="26" y="63"/>
                    <a:pt x="26" y="63"/>
                    <a:pt x="25" y="63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5" y="63"/>
                    <a:pt x="26" y="62"/>
                    <a:pt x="26" y="62"/>
                  </a:cubicBezTo>
                  <a:cubicBezTo>
                    <a:pt x="26" y="62"/>
                    <a:pt x="27" y="61"/>
                    <a:pt x="24" y="62"/>
                  </a:cubicBezTo>
                  <a:cubicBezTo>
                    <a:pt x="25" y="61"/>
                    <a:pt x="22" y="62"/>
                    <a:pt x="24" y="60"/>
                  </a:cubicBezTo>
                  <a:cubicBezTo>
                    <a:pt x="23" y="60"/>
                    <a:pt x="23" y="60"/>
                    <a:pt x="22" y="61"/>
                  </a:cubicBezTo>
                  <a:cubicBezTo>
                    <a:pt x="22" y="60"/>
                    <a:pt x="23" y="59"/>
                    <a:pt x="22" y="59"/>
                  </a:cubicBezTo>
                  <a:cubicBezTo>
                    <a:pt x="22" y="59"/>
                    <a:pt x="23" y="59"/>
                    <a:pt x="23" y="58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0" y="59"/>
                    <a:pt x="22" y="56"/>
                    <a:pt x="22" y="56"/>
                  </a:cubicBezTo>
                  <a:cubicBezTo>
                    <a:pt x="19" y="55"/>
                    <a:pt x="19" y="53"/>
                    <a:pt x="19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7" y="52"/>
                    <a:pt x="21" y="50"/>
                    <a:pt x="17" y="51"/>
                  </a:cubicBezTo>
                  <a:cubicBezTo>
                    <a:pt x="18" y="51"/>
                    <a:pt x="17" y="50"/>
                    <a:pt x="19" y="50"/>
                  </a:cubicBezTo>
                  <a:cubicBezTo>
                    <a:pt x="17" y="50"/>
                    <a:pt x="19" y="48"/>
                    <a:pt x="17" y="49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9" y="48"/>
                    <a:pt x="17" y="48"/>
                    <a:pt x="18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6"/>
                    <a:pt x="16" y="47"/>
                    <a:pt x="19" y="46"/>
                  </a:cubicBezTo>
                  <a:cubicBezTo>
                    <a:pt x="19" y="46"/>
                    <a:pt x="17" y="47"/>
                    <a:pt x="17" y="47"/>
                  </a:cubicBezTo>
                  <a:cubicBezTo>
                    <a:pt x="18" y="45"/>
                    <a:pt x="16" y="44"/>
                    <a:pt x="15" y="43"/>
                  </a:cubicBezTo>
                  <a:cubicBezTo>
                    <a:pt x="16" y="42"/>
                    <a:pt x="19" y="42"/>
                    <a:pt x="17" y="42"/>
                  </a:cubicBezTo>
                  <a:cubicBezTo>
                    <a:pt x="17" y="41"/>
                    <a:pt x="16" y="42"/>
                    <a:pt x="16" y="42"/>
                  </a:cubicBezTo>
                  <a:cubicBezTo>
                    <a:pt x="15" y="42"/>
                    <a:pt x="19" y="40"/>
                    <a:pt x="18" y="41"/>
                  </a:cubicBezTo>
                  <a:cubicBezTo>
                    <a:pt x="16" y="41"/>
                    <a:pt x="17" y="41"/>
                    <a:pt x="16" y="41"/>
                  </a:cubicBezTo>
                  <a:cubicBezTo>
                    <a:pt x="17" y="40"/>
                    <a:pt x="18" y="39"/>
                    <a:pt x="17" y="40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5" y="40"/>
                    <a:pt x="16" y="39"/>
                    <a:pt x="13" y="39"/>
                  </a:cubicBezTo>
                  <a:cubicBezTo>
                    <a:pt x="11" y="37"/>
                    <a:pt x="9" y="35"/>
                    <a:pt x="7" y="32"/>
                  </a:cubicBezTo>
                  <a:cubicBezTo>
                    <a:pt x="7" y="29"/>
                    <a:pt x="5" y="27"/>
                    <a:pt x="5" y="24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6" y="21"/>
                    <a:pt x="5" y="22"/>
                  </a:cubicBezTo>
                  <a:cubicBezTo>
                    <a:pt x="5" y="21"/>
                    <a:pt x="4" y="20"/>
                    <a:pt x="3" y="19"/>
                  </a:cubicBezTo>
                  <a:cubicBezTo>
                    <a:pt x="4" y="19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3" y="18"/>
                    <a:pt x="2" y="19"/>
                  </a:cubicBezTo>
                  <a:cubicBezTo>
                    <a:pt x="0" y="17"/>
                    <a:pt x="3" y="13"/>
                    <a:pt x="1" y="11"/>
                  </a:cubicBezTo>
                  <a:cubicBezTo>
                    <a:pt x="2" y="10"/>
                    <a:pt x="1" y="9"/>
                    <a:pt x="0" y="9"/>
                  </a:cubicBezTo>
                  <a:cubicBezTo>
                    <a:pt x="2" y="6"/>
                    <a:pt x="4" y="3"/>
                    <a:pt x="1" y="2"/>
                  </a:cubicBezTo>
                  <a:cubicBezTo>
                    <a:pt x="1" y="2"/>
                    <a:pt x="6" y="1"/>
                    <a:pt x="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9099550" y="2044701"/>
              <a:ext cx="7937" cy="7938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0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9115425" y="2003426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9115425" y="20002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Rectangle 70"/>
            <p:cNvSpPr>
              <a:spLocks noChangeArrowheads="1"/>
            </p:cNvSpPr>
            <p:nvPr/>
          </p:nvSpPr>
          <p:spPr bwMode="auto">
            <a:xfrm>
              <a:off x="9121775" y="1989138"/>
              <a:ext cx="4762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9115425" y="1992313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0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9115425" y="1976438"/>
              <a:ext cx="6350" cy="4763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1"/>
                    <a:pt x="1" y="0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9110663" y="1973263"/>
              <a:ext cx="4762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9047163" y="189865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9031288" y="1852613"/>
              <a:ext cx="4762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9001125" y="1841501"/>
              <a:ext cx="7937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9637713" y="2033588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1"/>
                    <a:pt x="2" y="1"/>
                    <a:pt x="1" y="1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9645650" y="1649413"/>
              <a:ext cx="225425" cy="392113"/>
            </a:xfrm>
            <a:custGeom>
              <a:avLst/>
              <a:gdLst>
                <a:gd name="T0" fmla="*/ 51 w 60"/>
                <a:gd name="T1" fmla="*/ 14 h 104"/>
                <a:gd name="T2" fmla="*/ 50 w 60"/>
                <a:gd name="T3" fmla="*/ 17 h 104"/>
                <a:gd name="T4" fmla="*/ 51 w 60"/>
                <a:gd name="T5" fmla="*/ 25 h 104"/>
                <a:gd name="T6" fmla="*/ 49 w 60"/>
                <a:gd name="T7" fmla="*/ 27 h 104"/>
                <a:gd name="T8" fmla="*/ 44 w 60"/>
                <a:gd name="T9" fmla="*/ 33 h 104"/>
                <a:gd name="T10" fmla="*/ 43 w 60"/>
                <a:gd name="T11" fmla="*/ 35 h 104"/>
                <a:gd name="T12" fmla="*/ 43 w 60"/>
                <a:gd name="T13" fmla="*/ 40 h 104"/>
                <a:gd name="T14" fmla="*/ 40 w 60"/>
                <a:gd name="T15" fmla="*/ 42 h 104"/>
                <a:gd name="T16" fmla="*/ 38 w 60"/>
                <a:gd name="T17" fmla="*/ 43 h 104"/>
                <a:gd name="T18" fmla="*/ 39 w 60"/>
                <a:gd name="T19" fmla="*/ 46 h 104"/>
                <a:gd name="T20" fmla="*/ 39 w 60"/>
                <a:gd name="T21" fmla="*/ 51 h 104"/>
                <a:gd name="T22" fmla="*/ 38 w 60"/>
                <a:gd name="T23" fmla="*/ 53 h 104"/>
                <a:gd name="T24" fmla="*/ 38 w 60"/>
                <a:gd name="T25" fmla="*/ 56 h 104"/>
                <a:gd name="T26" fmla="*/ 36 w 60"/>
                <a:gd name="T27" fmla="*/ 57 h 104"/>
                <a:gd name="T28" fmla="*/ 34 w 60"/>
                <a:gd name="T29" fmla="*/ 61 h 104"/>
                <a:gd name="T30" fmla="*/ 31 w 60"/>
                <a:gd name="T31" fmla="*/ 64 h 104"/>
                <a:gd name="T32" fmla="*/ 31 w 60"/>
                <a:gd name="T33" fmla="*/ 66 h 104"/>
                <a:gd name="T34" fmla="*/ 29 w 60"/>
                <a:gd name="T35" fmla="*/ 66 h 104"/>
                <a:gd name="T36" fmla="*/ 30 w 60"/>
                <a:gd name="T37" fmla="*/ 68 h 104"/>
                <a:gd name="T38" fmla="*/ 29 w 60"/>
                <a:gd name="T39" fmla="*/ 69 h 104"/>
                <a:gd name="T40" fmla="*/ 29 w 60"/>
                <a:gd name="T41" fmla="*/ 71 h 104"/>
                <a:gd name="T42" fmla="*/ 26 w 60"/>
                <a:gd name="T43" fmla="*/ 76 h 104"/>
                <a:gd name="T44" fmla="*/ 25 w 60"/>
                <a:gd name="T45" fmla="*/ 78 h 104"/>
                <a:gd name="T46" fmla="*/ 24 w 60"/>
                <a:gd name="T47" fmla="*/ 80 h 104"/>
                <a:gd name="T48" fmla="*/ 21 w 60"/>
                <a:gd name="T49" fmla="*/ 84 h 104"/>
                <a:gd name="T50" fmla="*/ 17 w 60"/>
                <a:gd name="T51" fmla="*/ 82 h 104"/>
                <a:gd name="T52" fmla="*/ 20 w 60"/>
                <a:gd name="T53" fmla="*/ 86 h 104"/>
                <a:gd name="T54" fmla="*/ 23 w 60"/>
                <a:gd name="T55" fmla="*/ 90 h 104"/>
                <a:gd name="T56" fmla="*/ 21 w 60"/>
                <a:gd name="T57" fmla="*/ 91 h 104"/>
                <a:gd name="T58" fmla="*/ 22 w 60"/>
                <a:gd name="T59" fmla="*/ 92 h 104"/>
                <a:gd name="T60" fmla="*/ 20 w 60"/>
                <a:gd name="T61" fmla="*/ 92 h 104"/>
                <a:gd name="T62" fmla="*/ 16 w 60"/>
                <a:gd name="T63" fmla="*/ 92 h 104"/>
                <a:gd name="T64" fmla="*/ 18 w 60"/>
                <a:gd name="T65" fmla="*/ 95 h 104"/>
                <a:gd name="T66" fmla="*/ 16 w 60"/>
                <a:gd name="T67" fmla="*/ 95 h 104"/>
                <a:gd name="T68" fmla="*/ 18 w 60"/>
                <a:gd name="T69" fmla="*/ 98 h 104"/>
                <a:gd name="T70" fmla="*/ 17 w 60"/>
                <a:gd name="T71" fmla="*/ 99 h 104"/>
                <a:gd name="T72" fmla="*/ 12 w 60"/>
                <a:gd name="T73" fmla="*/ 96 h 104"/>
                <a:gd name="T74" fmla="*/ 14 w 60"/>
                <a:gd name="T75" fmla="*/ 100 h 104"/>
                <a:gd name="T76" fmla="*/ 6 w 60"/>
                <a:gd name="T77" fmla="*/ 100 h 104"/>
                <a:gd name="T78" fmla="*/ 4 w 60"/>
                <a:gd name="T79" fmla="*/ 101 h 104"/>
                <a:gd name="T80" fmla="*/ 3 w 60"/>
                <a:gd name="T81" fmla="*/ 103 h 104"/>
                <a:gd name="T82" fmla="*/ 1 w 60"/>
                <a:gd name="T83" fmla="*/ 101 h 104"/>
                <a:gd name="T84" fmla="*/ 4 w 60"/>
                <a:gd name="T85" fmla="*/ 100 h 104"/>
                <a:gd name="T86" fmla="*/ 2 w 60"/>
                <a:gd name="T87" fmla="*/ 93 h 104"/>
                <a:gd name="T88" fmla="*/ 5 w 60"/>
                <a:gd name="T89" fmla="*/ 85 h 104"/>
                <a:gd name="T90" fmla="*/ 8 w 60"/>
                <a:gd name="T91" fmla="*/ 76 h 104"/>
                <a:gd name="T92" fmla="*/ 10 w 60"/>
                <a:gd name="T93" fmla="*/ 70 h 104"/>
                <a:gd name="T94" fmla="*/ 12 w 60"/>
                <a:gd name="T95" fmla="*/ 65 h 104"/>
                <a:gd name="T96" fmla="*/ 19 w 60"/>
                <a:gd name="T97" fmla="*/ 55 h 104"/>
                <a:gd name="T98" fmla="*/ 23 w 60"/>
                <a:gd name="T99" fmla="*/ 51 h 104"/>
                <a:gd name="T100" fmla="*/ 28 w 60"/>
                <a:gd name="T101" fmla="*/ 46 h 104"/>
                <a:gd name="T102" fmla="*/ 36 w 60"/>
                <a:gd name="T103" fmla="*/ 22 h 104"/>
                <a:gd name="T104" fmla="*/ 39 w 60"/>
                <a:gd name="T105" fmla="*/ 16 h 104"/>
                <a:gd name="T106" fmla="*/ 56 w 60"/>
                <a:gd name="T107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104">
                  <a:moveTo>
                    <a:pt x="56" y="4"/>
                  </a:moveTo>
                  <a:cubicBezTo>
                    <a:pt x="60" y="7"/>
                    <a:pt x="55" y="6"/>
                    <a:pt x="57" y="9"/>
                  </a:cubicBezTo>
                  <a:cubicBezTo>
                    <a:pt x="57" y="9"/>
                    <a:pt x="54" y="8"/>
                    <a:pt x="55" y="9"/>
                  </a:cubicBezTo>
                  <a:cubicBezTo>
                    <a:pt x="57" y="11"/>
                    <a:pt x="54" y="13"/>
                    <a:pt x="51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2" y="14"/>
                    <a:pt x="51" y="14"/>
                  </a:cubicBezTo>
                  <a:cubicBezTo>
                    <a:pt x="51" y="14"/>
                    <a:pt x="51" y="14"/>
                    <a:pt x="50" y="13"/>
                  </a:cubicBezTo>
                  <a:cubicBezTo>
                    <a:pt x="51" y="14"/>
                    <a:pt x="50" y="14"/>
                    <a:pt x="51" y="15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4" y="17"/>
                    <a:pt x="49" y="16"/>
                    <a:pt x="51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2" y="19"/>
                    <a:pt x="50" y="21"/>
                    <a:pt x="51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2"/>
                    <a:pt x="50" y="23"/>
                    <a:pt x="50" y="23"/>
                  </a:cubicBezTo>
                  <a:cubicBezTo>
                    <a:pt x="49" y="22"/>
                    <a:pt x="51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5"/>
                    <a:pt x="49" y="24"/>
                    <a:pt x="51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1" y="26"/>
                    <a:pt x="48" y="25"/>
                    <a:pt x="49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0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8" y="26"/>
                    <a:pt x="49" y="27"/>
                  </a:cubicBezTo>
                  <a:cubicBezTo>
                    <a:pt x="48" y="27"/>
                    <a:pt x="49" y="27"/>
                    <a:pt x="47" y="26"/>
                  </a:cubicBezTo>
                  <a:cubicBezTo>
                    <a:pt x="48" y="28"/>
                    <a:pt x="47" y="30"/>
                    <a:pt x="46" y="31"/>
                  </a:cubicBezTo>
                  <a:cubicBezTo>
                    <a:pt x="45" y="31"/>
                    <a:pt x="45" y="31"/>
                    <a:pt x="44" y="31"/>
                  </a:cubicBezTo>
                  <a:cubicBezTo>
                    <a:pt x="44" y="31"/>
                    <a:pt x="44" y="32"/>
                    <a:pt x="45" y="32"/>
                  </a:cubicBezTo>
                  <a:cubicBezTo>
                    <a:pt x="45" y="32"/>
                    <a:pt x="44" y="32"/>
                    <a:pt x="44" y="32"/>
                  </a:cubicBezTo>
                  <a:cubicBezTo>
                    <a:pt x="43" y="32"/>
                    <a:pt x="45" y="33"/>
                    <a:pt x="44" y="33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4" y="33"/>
                    <a:pt x="44" y="33"/>
                    <a:pt x="44" y="34"/>
                  </a:cubicBezTo>
                  <a:cubicBezTo>
                    <a:pt x="44" y="34"/>
                    <a:pt x="43" y="33"/>
                    <a:pt x="43" y="33"/>
                  </a:cubicBezTo>
                  <a:cubicBezTo>
                    <a:pt x="44" y="34"/>
                    <a:pt x="42" y="34"/>
                    <a:pt x="4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4" y="35"/>
                    <a:pt x="43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6"/>
                    <a:pt x="43" y="36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2" y="37"/>
                    <a:pt x="42" y="38"/>
                  </a:cubicBezTo>
                  <a:cubicBezTo>
                    <a:pt x="42" y="38"/>
                    <a:pt x="40" y="37"/>
                    <a:pt x="40" y="37"/>
                  </a:cubicBezTo>
                  <a:cubicBezTo>
                    <a:pt x="42" y="39"/>
                    <a:pt x="40" y="39"/>
                    <a:pt x="43" y="40"/>
                  </a:cubicBezTo>
                  <a:cubicBezTo>
                    <a:pt x="42" y="40"/>
                    <a:pt x="41" y="40"/>
                    <a:pt x="42" y="41"/>
                  </a:cubicBezTo>
                  <a:cubicBezTo>
                    <a:pt x="41" y="40"/>
                    <a:pt x="39" y="40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8" y="39"/>
                    <a:pt x="37" y="38"/>
                  </a:cubicBezTo>
                  <a:cubicBezTo>
                    <a:pt x="37" y="38"/>
                    <a:pt x="38" y="39"/>
                    <a:pt x="37" y="39"/>
                  </a:cubicBezTo>
                  <a:cubicBezTo>
                    <a:pt x="38" y="40"/>
                    <a:pt x="40" y="42"/>
                    <a:pt x="40" y="42"/>
                  </a:cubicBezTo>
                  <a:cubicBezTo>
                    <a:pt x="40" y="42"/>
                    <a:pt x="38" y="41"/>
                    <a:pt x="38" y="41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5"/>
                    <a:pt x="39" y="44"/>
                  </a:cubicBezTo>
                  <a:cubicBezTo>
                    <a:pt x="39" y="44"/>
                    <a:pt x="39" y="44"/>
                    <a:pt x="38" y="43"/>
                  </a:cubicBezTo>
                  <a:cubicBezTo>
                    <a:pt x="38" y="44"/>
                    <a:pt x="39" y="44"/>
                    <a:pt x="39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39" y="45"/>
                    <a:pt x="40" y="45"/>
                  </a:cubicBezTo>
                  <a:cubicBezTo>
                    <a:pt x="41" y="46"/>
                    <a:pt x="41" y="47"/>
                    <a:pt x="41" y="47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41" y="47"/>
                    <a:pt x="41" y="48"/>
                    <a:pt x="41" y="49"/>
                  </a:cubicBezTo>
                  <a:cubicBezTo>
                    <a:pt x="42" y="49"/>
                    <a:pt x="40" y="48"/>
                    <a:pt x="40" y="48"/>
                  </a:cubicBezTo>
                  <a:cubicBezTo>
                    <a:pt x="39" y="48"/>
                    <a:pt x="41" y="50"/>
                    <a:pt x="39" y="50"/>
                  </a:cubicBezTo>
                  <a:cubicBezTo>
                    <a:pt x="39" y="49"/>
                    <a:pt x="40" y="50"/>
                    <a:pt x="40" y="50"/>
                  </a:cubicBezTo>
                  <a:cubicBezTo>
                    <a:pt x="40" y="50"/>
                    <a:pt x="39" y="49"/>
                    <a:pt x="39" y="50"/>
                  </a:cubicBezTo>
                  <a:cubicBezTo>
                    <a:pt x="38" y="50"/>
                    <a:pt x="39" y="50"/>
                    <a:pt x="39" y="51"/>
                  </a:cubicBezTo>
                  <a:cubicBezTo>
                    <a:pt x="40" y="51"/>
                    <a:pt x="39" y="50"/>
                    <a:pt x="39" y="50"/>
                  </a:cubicBezTo>
                  <a:cubicBezTo>
                    <a:pt x="39" y="51"/>
                    <a:pt x="40" y="53"/>
                    <a:pt x="38" y="53"/>
                  </a:cubicBezTo>
                  <a:cubicBezTo>
                    <a:pt x="39" y="53"/>
                    <a:pt x="40" y="54"/>
                    <a:pt x="40" y="54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38" y="53"/>
                    <a:pt x="39" y="54"/>
                    <a:pt x="38" y="53"/>
                  </a:cubicBezTo>
                  <a:cubicBezTo>
                    <a:pt x="39" y="54"/>
                    <a:pt x="37" y="51"/>
                    <a:pt x="38" y="53"/>
                  </a:cubicBezTo>
                  <a:cubicBezTo>
                    <a:pt x="37" y="52"/>
                    <a:pt x="39" y="54"/>
                    <a:pt x="38" y="53"/>
                  </a:cubicBezTo>
                  <a:cubicBezTo>
                    <a:pt x="38" y="53"/>
                    <a:pt x="39" y="55"/>
                    <a:pt x="38" y="54"/>
                  </a:cubicBezTo>
                  <a:cubicBezTo>
                    <a:pt x="38" y="54"/>
                    <a:pt x="36" y="53"/>
                    <a:pt x="36" y="53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5"/>
                    <a:pt x="37" y="55"/>
                    <a:pt x="38" y="56"/>
                  </a:cubicBezTo>
                  <a:cubicBezTo>
                    <a:pt x="37" y="55"/>
                    <a:pt x="38" y="56"/>
                    <a:pt x="37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5"/>
                    <a:pt x="37" y="56"/>
                    <a:pt x="37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9" y="57"/>
                    <a:pt x="36" y="56"/>
                    <a:pt x="38" y="57"/>
                  </a:cubicBezTo>
                  <a:cubicBezTo>
                    <a:pt x="37" y="57"/>
                    <a:pt x="37" y="58"/>
                    <a:pt x="36" y="57"/>
                  </a:cubicBezTo>
                  <a:cubicBezTo>
                    <a:pt x="36" y="58"/>
                    <a:pt x="37" y="59"/>
                    <a:pt x="36" y="59"/>
                  </a:cubicBezTo>
                  <a:cubicBezTo>
                    <a:pt x="36" y="59"/>
                    <a:pt x="36" y="59"/>
                    <a:pt x="35" y="58"/>
                  </a:cubicBezTo>
                  <a:cubicBezTo>
                    <a:pt x="35" y="58"/>
                    <a:pt x="35" y="58"/>
                    <a:pt x="35" y="59"/>
                  </a:cubicBezTo>
                  <a:cubicBezTo>
                    <a:pt x="35" y="59"/>
                    <a:pt x="34" y="58"/>
                    <a:pt x="33" y="58"/>
                  </a:cubicBezTo>
                  <a:cubicBezTo>
                    <a:pt x="33" y="59"/>
                    <a:pt x="35" y="60"/>
                    <a:pt x="35" y="60"/>
                  </a:cubicBezTo>
                  <a:cubicBezTo>
                    <a:pt x="33" y="59"/>
                    <a:pt x="37" y="62"/>
                    <a:pt x="34" y="61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0" y="58"/>
                    <a:pt x="34" y="61"/>
                    <a:pt x="33" y="61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3" y="61"/>
                    <a:pt x="35" y="63"/>
                    <a:pt x="34" y="62"/>
                  </a:cubicBezTo>
                  <a:cubicBezTo>
                    <a:pt x="34" y="62"/>
                    <a:pt x="33" y="62"/>
                    <a:pt x="34" y="63"/>
                  </a:cubicBezTo>
                  <a:cubicBezTo>
                    <a:pt x="33" y="63"/>
                    <a:pt x="34" y="65"/>
                    <a:pt x="31" y="64"/>
                  </a:cubicBezTo>
                  <a:cubicBezTo>
                    <a:pt x="31" y="64"/>
                    <a:pt x="31" y="64"/>
                    <a:pt x="32" y="64"/>
                  </a:cubicBezTo>
                  <a:cubicBezTo>
                    <a:pt x="33" y="65"/>
                    <a:pt x="31" y="64"/>
                    <a:pt x="32" y="64"/>
                  </a:cubicBezTo>
                  <a:cubicBezTo>
                    <a:pt x="32" y="64"/>
                    <a:pt x="32" y="65"/>
                    <a:pt x="33" y="65"/>
                  </a:cubicBezTo>
                  <a:cubicBezTo>
                    <a:pt x="32" y="65"/>
                    <a:pt x="32" y="65"/>
                    <a:pt x="30" y="64"/>
                  </a:cubicBezTo>
                  <a:cubicBezTo>
                    <a:pt x="29" y="63"/>
                    <a:pt x="33" y="66"/>
                    <a:pt x="32" y="66"/>
                  </a:cubicBezTo>
                  <a:cubicBezTo>
                    <a:pt x="31" y="66"/>
                    <a:pt x="31" y="65"/>
                    <a:pt x="31" y="66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0" y="66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6"/>
                    <a:pt x="29" y="66"/>
                    <a:pt x="29" y="67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8" y="66"/>
                    <a:pt x="28" y="66"/>
                    <a:pt x="29" y="67"/>
                  </a:cubicBezTo>
                  <a:cubicBezTo>
                    <a:pt x="29" y="67"/>
                    <a:pt x="30" y="67"/>
                    <a:pt x="30" y="67"/>
                  </a:cubicBezTo>
                  <a:cubicBezTo>
                    <a:pt x="31" y="68"/>
                    <a:pt x="30" y="68"/>
                    <a:pt x="31" y="68"/>
                  </a:cubicBezTo>
                  <a:cubicBezTo>
                    <a:pt x="30" y="67"/>
                    <a:pt x="30" y="68"/>
                    <a:pt x="30" y="68"/>
                  </a:cubicBezTo>
                  <a:cubicBezTo>
                    <a:pt x="29" y="68"/>
                    <a:pt x="31" y="69"/>
                    <a:pt x="31" y="69"/>
                  </a:cubicBezTo>
                  <a:cubicBezTo>
                    <a:pt x="30" y="69"/>
                    <a:pt x="30" y="69"/>
                    <a:pt x="30" y="68"/>
                  </a:cubicBezTo>
                  <a:cubicBezTo>
                    <a:pt x="29" y="68"/>
                    <a:pt x="30" y="69"/>
                    <a:pt x="30" y="68"/>
                  </a:cubicBezTo>
                  <a:cubicBezTo>
                    <a:pt x="29" y="68"/>
                    <a:pt x="28" y="67"/>
                    <a:pt x="29" y="68"/>
                  </a:cubicBezTo>
                  <a:cubicBezTo>
                    <a:pt x="29" y="69"/>
                    <a:pt x="31" y="70"/>
                    <a:pt x="30" y="69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30" y="70"/>
                    <a:pt x="29" y="70"/>
                    <a:pt x="30" y="70"/>
                  </a:cubicBezTo>
                  <a:cubicBezTo>
                    <a:pt x="30" y="71"/>
                    <a:pt x="29" y="70"/>
                    <a:pt x="29" y="70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70"/>
                    <a:pt x="28" y="71"/>
                    <a:pt x="29" y="71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9" y="71"/>
                    <a:pt x="29" y="71"/>
                    <a:pt x="29" y="72"/>
                  </a:cubicBezTo>
                  <a:cubicBezTo>
                    <a:pt x="28" y="72"/>
                    <a:pt x="25" y="70"/>
                    <a:pt x="26" y="71"/>
                  </a:cubicBezTo>
                  <a:cubicBezTo>
                    <a:pt x="26" y="71"/>
                    <a:pt x="28" y="72"/>
                    <a:pt x="29" y="73"/>
                  </a:cubicBezTo>
                  <a:cubicBezTo>
                    <a:pt x="28" y="73"/>
                    <a:pt x="29" y="74"/>
                    <a:pt x="27" y="7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5"/>
                    <a:pt x="29" y="77"/>
                    <a:pt x="26" y="76"/>
                  </a:cubicBezTo>
                  <a:cubicBezTo>
                    <a:pt x="26" y="76"/>
                    <a:pt x="25" y="75"/>
                    <a:pt x="24" y="75"/>
                  </a:cubicBezTo>
                  <a:cubicBezTo>
                    <a:pt x="25" y="76"/>
                    <a:pt x="23" y="75"/>
                    <a:pt x="25" y="76"/>
                  </a:cubicBezTo>
                  <a:cubicBezTo>
                    <a:pt x="26" y="76"/>
                    <a:pt x="26" y="77"/>
                    <a:pt x="27" y="77"/>
                  </a:cubicBezTo>
                  <a:cubicBezTo>
                    <a:pt x="27" y="77"/>
                    <a:pt x="27" y="78"/>
                    <a:pt x="26" y="78"/>
                  </a:cubicBezTo>
                  <a:cubicBezTo>
                    <a:pt x="26" y="78"/>
                    <a:pt x="26" y="78"/>
                    <a:pt x="27" y="78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6" y="79"/>
                    <a:pt x="26" y="79"/>
                    <a:pt x="26" y="79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7" y="80"/>
                    <a:pt x="26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80"/>
                    <a:pt x="27" y="81"/>
                    <a:pt x="26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5" y="81"/>
                    <a:pt x="25" y="81"/>
                  </a:cubicBezTo>
                  <a:cubicBezTo>
                    <a:pt x="24" y="81"/>
                    <a:pt x="24" y="81"/>
                    <a:pt x="23" y="80"/>
                  </a:cubicBezTo>
                  <a:cubicBezTo>
                    <a:pt x="25" y="83"/>
                    <a:pt x="25" y="84"/>
                    <a:pt x="24" y="85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4"/>
                    <a:pt x="25" y="85"/>
                    <a:pt x="24" y="85"/>
                  </a:cubicBezTo>
                  <a:cubicBezTo>
                    <a:pt x="23" y="85"/>
                    <a:pt x="22" y="85"/>
                    <a:pt x="21" y="84"/>
                  </a:cubicBezTo>
                  <a:cubicBezTo>
                    <a:pt x="20" y="84"/>
                    <a:pt x="22" y="85"/>
                    <a:pt x="23" y="85"/>
                  </a:cubicBezTo>
                  <a:cubicBezTo>
                    <a:pt x="24" y="86"/>
                    <a:pt x="22" y="85"/>
                    <a:pt x="23" y="86"/>
                  </a:cubicBezTo>
                  <a:cubicBezTo>
                    <a:pt x="24" y="86"/>
                    <a:pt x="22" y="86"/>
                    <a:pt x="24" y="87"/>
                  </a:cubicBezTo>
                  <a:cubicBezTo>
                    <a:pt x="23" y="86"/>
                    <a:pt x="22" y="86"/>
                    <a:pt x="22" y="85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0" y="85"/>
                    <a:pt x="19" y="83"/>
                    <a:pt x="17" y="82"/>
                  </a:cubicBezTo>
                  <a:cubicBezTo>
                    <a:pt x="17" y="83"/>
                    <a:pt x="17" y="83"/>
                    <a:pt x="17" y="83"/>
                  </a:cubicBezTo>
                  <a:cubicBezTo>
                    <a:pt x="15" y="82"/>
                    <a:pt x="16" y="81"/>
                    <a:pt x="15" y="81"/>
                  </a:cubicBezTo>
                  <a:cubicBezTo>
                    <a:pt x="15" y="82"/>
                    <a:pt x="17" y="84"/>
                    <a:pt x="18" y="84"/>
                  </a:cubicBezTo>
                  <a:cubicBezTo>
                    <a:pt x="18" y="84"/>
                    <a:pt x="22" y="86"/>
                    <a:pt x="21" y="86"/>
                  </a:cubicBezTo>
                  <a:cubicBezTo>
                    <a:pt x="20" y="86"/>
                    <a:pt x="21" y="86"/>
                    <a:pt x="20" y="85"/>
                  </a:cubicBezTo>
                  <a:cubicBezTo>
                    <a:pt x="19" y="85"/>
                    <a:pt x="21" y="86"/>
                    <a:pt x="20" y="86"/>
                  </a:cubicBezTo>
                  <a:cubicBezTo>
                    <a:pt x="21" y="86"/>
                    <a:pt x="22" y="87"/>
                    <a:pt x="22" y="8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2" y="88"/>
                    <a:pt x="23" y="88"/>
                  </a:cubicBezTo>
                  <a:cubicBezTo>
                    <a:pt x="25" y="90"/>
                    <a:pt x="22" y="88"/>
                    <a:pt x="23" y="89"/>
                  </a:cubicBezTo>
                  <a:cubicBezTo>
                    <a:pt x="22" y="89"/>
                    <a:pt x="20" y="87"/>
                    <a:pt x="19" y="87"/>
                  </a:cubicBezTo>
                  <a:cubicBezTo>
                    <a:pt x="21" y="88"/>
                    <a:pt x="21" y="89"/>
                    <a:pt x="23" y="90"/>
                  </a:cubicBezTo>
                  <a:cubicBezTo>
                    <a:pt x="23" y="90"/>
                    <a:pt x="22" y="89"/>
                    <a:pt x="21" y="88"/>
                  </a:cubicBezTo>
                  <a:cubicBezTo>
                    <a:pt x="20" y="88"/>
                    <a:pt x="23" y="90"/>
                    <a:pt x="20" y="89"/>
                  </a:cubicBezTo>
                  <a:cubicBezTo>
                    <a:pt x="22" y="90"/>
                    <a:pt x="22" y="90"/>
                    <a:pt x="22" y="90"/>
                  </a:cubicBezTo>
                  <a:cubicBezTo>
                    <a:pt x="21" y="89"/>
                    <a:pt x="21" y="89"/>
                    <a:pt x="20" y="89"/>
                  </a:cubicBezTo>
                  <a:cubicBezTo>
                    <a:pt x="20" y="89"/>
                    <a:pt x="21" y="91"/>
                    <a:pt x="19" y="90"/>
                  </a:cubicBezTo>
                  <a:cubicBezTo>
                    <a:pt x="20" y="90"/>
                    <a:pt x="19" y="90"/>
                    <a:pt x="21" y="91"/>
                  </a:cubicBezTo>
                  <a:cubicBezTo>
                    <a:pt x="22" y="91"/>
                    <a:pt x="20" y="90"/>
                    <a:pt x="22" y="91"/>
                  </a:cubicBezTo>
                  <a:cubicBezTo>
                    <a:pt x="20" y="90"/>
                    <a:pt x="22" y="91"/>
                    <a:pt x="22" y="92"/>
                  </a:cubicBezTo>
                  <a:cubicBezTo>
                    <a:pt x="21" y="91"/>
                    <a:pt x="21" y="91"/>
                    <a:pt x="21" y="91"/>
                  </a:cubicBezTo>
                  <a:cubicBezTo>
                    <a:pt x="22" y="92"/>
                    <a:pt x="21" y="92"/>
                    <a:pt x="22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3" y="93"/>
                    <a:pt x="20" y="91"/>
                    <a:pt x="20" y="92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20" y="91"/>
                    <a:pt x="18" y="91"/>
                    <a:pt x="19" y="91"/>
                  </a:cubicBezTo>
                  <a:cubicBezTo>
                    <a:pt x="20" y="92"/>
                    <a:pt x="21" y="93"/>
                    <a:pt x="22" y="93"/>
                  </a:cubicBezTo>
                  <a:cubicBezTo>
                    <a:pt x="22" y="94"/>
                    <a:pt x="20" y="93"/>
                    <a:pt x="22" y="93"/>
                  </a:cubicBezTo>
                  <a:cubicBezTo>
                    <a:pt x="20" y="92"/>
                    <a:pt x="20" y="92"/>
                    <a:pt x="20" y="92"/>
                  </a:cubicBezTo>
                  <a:cubicBezTo>
                    <a:pt x="20" y="92"/>
                    <a:pt x="18" y="92"/>
                    <a:pt x="18" y="92"/>
                  </a:cubicBezTo>
                  <a:cubicBezTo>
                    <a:pt x="19" y="92"/>
                    <a:pt x="20" y="93"/>
                    <a:pt x="21" y="94"/>
                  </a:cubicBezTo>
                  <a:cubicBezTo>
                    <a:pt x="21" y="94"/>
                    <a:pt x="20" y="93"/>
                    <a:pt x="19" y="93"/>
                  </a:cubicBezTo>
                  <a:cubicBezTo>
                    <a:pt x="19" y="93"/>
                    <a:pt x="20" y="94"/>
                    <a:pt x="21" y="94"/>
                  </a:cubicBezTo>
                  <a:cubicBezTo>
                    <a:pt x="20" y="94"/>
                    <a:pt x="19" y="94"/>
                    <a:pt x="18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1"/>
                    <a:pt x="15" y="91"/>
                    <a:pt x="13" y="90"/>
                  </a:cubicBezTo>
                  <a:cubicBezTo>
                    <a:pt x="13" y="90"/>
                    <a:pt x="13" y="91"/>
                    <a:pt x="14" y="91"/>
                  </a:cubicBezTo>
                  <a:cubicBezTo>
                    <a:pt x="16" y="92"/>
                    <a:pt x="17" y="94"/>
                    <a:pt x="19" y="95"/>
                  </a:cubicBezTo>
                  <a:cubicBezTo>
                    <a:pt x="20" y="96"/>
                    <a:pt x="13" y="92"/>
                    <a:pt x="17" y="95"/>
                  </a:cubicBezTo>
                  <a:cubicBezTo>
                    <a:pt x="17" y="95"/>
                    <a:pt x="19" y="96"/>
                    <a:pt x="18" y="95"/>
                  </a:cubicBezTo>
                  <a:cubicBezTo>
                    <a:pt x="18" y="96"/>
                    <a:pt x="21" y="97"/>
                    <a:pt x="20" y="97"/>
                  </a:cubicBezTo>
                  <a:cubicBezTo>
                    <a:pt x="19" y="96"/>
                    <a:pt x="17" y="96"/>
                    <a:pt x="16" y="95"/>
                  </a:cubicBezTo>
                  <a:cubicBezTo>
                    <a:pt x="17" y="95"/>
                    <a:pt x="17" y="95"/>
                    <a:pt x="16" y="94"/>
                  </a:cubicBezTo>
                  <a:cubicBezTo>
                    <a:pt x="15" y="94"/>
                    <a:pt x="14" y="93"/>
                    <a:pt x="14" y="93"/>
                  </a:cubicBezTo>
                  <a:cubicBezTo>
                    <a:pt x="14" y="94"/>
                    <a:pt x="14" y="94"/>
                    <a:pt x="15" y="95"/>
                  </a:cubicBezTo>
                  <a:cubicBezTo>
                    <a:pt x="16" y="95"/>
                    <a:pt x="15" y="94"/>
                    <a:pt x="16" y="95"/>
                  </a:cubicBezTo>
                  <a:cubicBezTo>
                    <a:pt x="17" y="96"/>
                    <a:pt x="15" y="95"/>
                    <a:pt x="17" y="96"/>
                  </a:cubicBezTo>
                  <a:cubicBezTo>
                    <a:pt x="17" y="96"/>
                    <a:pt x="18" y="97"/>
                    <a:pt x="19" y="97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8" y="97"/>
                    <a:pt x="20" y="98"/>
                    <a:pt x="20" y="99"/>
                  </a:cubicBezTo>
                  <a:cubicBezTo>
                    <a:pt x="18" y="98"/>
                    <a:pt x="18" y="98"/>
                    <a:pt x="18" y="98"/>
                  </a:cubicBezTo>
                  <a:cubicBezTo>
                    <a:pt x="16" y="97"/>
                    <a:pt x="19" y="97"/>
                    <a:pt x="16" y="96"/>
                  </a:cubicBezTo>
                  <a:cubicBezTo>
                    <a:pt x="16" y="96"/>
                    <a:pt x="17" y="97"/>
                    <a:pt x="16" y="97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16" y="97"/>
                    <a:pt x="13" y="95"/>
                    <a:pt x="14" y="96"/>
                  </a:cubicBezTo>
                  <a:cubicBezTo>
                    <a:pt x="15" y="97"/>
                    <a:pt x="15" y="97"/>
                    <a:pt x="16" y="98"/>
                  </a:cubicBezTo>
                  <a:cubicBezTo>
                    <a:pt x="16" y="98"/>
                    <a:pt x="17" y="99"/>
                    <a:pt x="17" y="99"/>
                  </a:cubicBezTo>
                  <a:cubicBezTo>
                    <a:pt x="15" y="98"/>
                    <a:pt x="16" y="100"/>
                    <a:pt x="15" y="98"/>
                  </a:cubicBezTo>
                  <a:cubicBezTo>
                    <a:pt x="16" y="99"/>
                    <a:pt x="16" y="98"/>
                    <a:pt x="15" y="97"/>
                  </a:cubicBezTo>
                  <a:cubicBezTo>
                    <a:pt x="12" y="96"/>
                    <a:pt x="15" y="97"/>
                    <a:pt x="13" y="95"/>
                  </a:cubicBezTo>
                  <a:cubicBezTo>
                    <a:pt x="13" y="96"/>
                    <a:pt x="11" y="95"/>
                    <a:pt x="9" y="94"/>
                  </a:cubicBezTo>
                  <a:cubicBezTo>
                    <a:pt x="9" y="94"/>
                    <a:pt x="10" y="94"/>
                    <a:pt x="10" y="94"/>
                  </a:cubicBezTo>
                  <a:cubicBezTo>
                    <a:pt x="11" y="95"/>
                    <a:pt x="11" y="95"/>
                    <a:pt x="12" y="96"/>
                  </a:cubicBezTo>
                  <a:cubicBezTo>
                    <a:pt x="12" y="96"/>
                    <a:pt x="12" y="97"/>
                    <a:pt x="13" y="98"/>
                  </a:cubicBezTo>
                  <a:cubicBezTo>
                    <a:pt x="13" y="98"/>
                    <a:pt x="11" y="97"/>
                    <a:pt x="11" y="97"/>
                  </a:cubicBezTo>
                  <a:cubicBezTo>
                    <a:pt x="12" y="97"/>
                    <a:pt x="11" y="98"/>
                    <a:pt x="10" y="98"/>
                  </a:cubicBezTo>
                  <a:cubicBezTo>
                    <a:pt x="13" y="99"/>
                    <a:pt x="11" y="99"/>
                    <a:pt x="12" y="100"/>
                  </a:cubicBezTo>
                  <a:cubicBezTo>
                    <a:pt x="13" y="100"/>
                    <a:pt x="15" y="100"/>
                    <a:pt x="16" y="101"/>
                  </a:cubicBezTo>
                  <a:cubicBezTo>
                    <a:pt x="15" y="101"/>
                    <a:pt x="15" y="100"/>
                    <a:pt x="14" y="100"/>
                  </a:cubicBezTo>
                  <a:cubicBezTo>
                    <a:pt x="15" y="101"/>
                    <a:pt x="12" y="99"/>
                    <a:pt x="14" y="101"/>
                  </a:cubicBezTo>
                  <a:cubicBezTo>
                    <a:pt x="13" y="100"/>
                    <a:pt x="11" y="99"/>
                    <a:pt x="10" y="98"/>
                  </a:cubicBezTo>
                  <a:cubicBezTo>
                    <a:pt x="10" y="99"/>
                    <a:pt x="9" y="97"/>
                    <a:pt x="8" y="98"/>
                  </a:cubicBezTo>
                  <a:cubicBezTo>
                    <a:pt x="9" y="99"/>
                    <a:pt x="10" y="99"/>
                    <a:pt x="10" y="100"/>
                  </a:cubicBezTo>
                  <a:cubicBezTo>
                    <a:pt x="8" y="100"/>
                    <a:pt x="9" y="101"/>
                    <a:pt x="9" y="102"/>
                  </a:cubicBezTo>
                  <a:cubicBezTo>
                    <a:pt x="8" y="101"/>
                    <a:pt x="6" y="100"/>
                    <a:pt x="6" y="100"/>
                  </a:cubicBezTo>
                  <a:cubicBezTo>
                    <a:pt x="6" y="101"/>
                    <a:pt x="8" y="101"/>
                    <a:pt x="7" y="101"/>
                  </a:cubicBezTo>
                  <a:cubicBezTo>
                    <a:pt x="6" y="101"/>
                    <a:pt x="6" y="101"/>
                    <a:pt x="6" y="101"/>
                  </a:cubicBezTo>
                  <a:cubicBezTo>
                    <a:pt x="7" y="101"/>
                    <a:pt x="5" y="101"/>
                    <a:pt x="7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6" y="102"/>
                    <a:pt x="6" y="102"/>
                  </a:cubicBezTo>
                  <a:cubicBezTo>
                    <a:pt x="5" y="101"/>
                    <a:pt x="4" y="101"/>
                    <a:pt x="4" y="101"/>
                  </a:cubicBezTo>
                  <a:cubicBezTo>
                    <a:pt x="2" y="100"/>
                    <a:pt x="4" y="101"/>
                    <a:pt x="4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6" y="103"/>
                    <a:pt x="4" y="103"/>
                    <a:pt x="5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3" y="103"/>
                    <a:pt x="2" y="103"/>
                    <a:pt x="3" y="103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" y="101"/>
                    <a:pt x="2" y="102"/>
                    <a:pt x="3" y="103"/>
                  </a:cubicBezTo>
                  <a:cubicBezTo>
                    <a:pt x="4" y="103"/>
                    <a:pt x="4" y="102"/>
                    <a:pt x="3" y="102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2" y="101"/>
                    <a:pt x="2" y="101"/>
                    <a:pt x="1" y="101"/>
                  </a:cubicBezTo>
                  <a:cubicBezTo>
                    <a:pt x="1" y="101"/>
                    <a:pt x="0" y="101"/>
                    <a:pt x="1" y="101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" y="100"/>
                    <a:pt x="1" y="100"/>
                    <a:pt x="2" y="100"/>
                  </a:cubicBezTo>
                  <a:cubicBezTo>
                    <a:pt x="0" y="100"/>
                    <a:pt x="0" y="99"/>
                    <a:pt x="0" y="99"/>
                  </a:cubicBezTo>
                  <a:cubicBezTo>
                    <a:pt x="2" y="100"/>
                    <a:pt x="0" y="98"/>
                    <a:pt x="0" y="98"/>
                  </a:cubicBezTo>
                  <a:cubicBezTo>
                    <a:pt x="2" y="99"/>
                    <a:pt x="3" y="99"/>
                    <a:pt x="3" y="100"/>
                  </a:cubicBezTo>
                  <a:cubicBezTo>
                    <a:pt x="4" y="100"/>
                    <a:pt x="3" y="100"/>
                    <a:pt x="4" y="100"/>
                  </a:cubicBezTo>
                  <a:cubicBezTo>
                    <a:pt x="3" y="99"/>
                    <a:pt x="2" y="98"/>
                    <a:pt x="1" y="97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7"/>
                    <a:pt x="0" y="97"/>
                    <a:pt x="1" y="96"/>
                  </a:cubicBezTo>
                  <a:cubicBezTo>
                    <a:pt x="2" y="96"/>
                    <a:pt x="2" y="95"/>
                    <a:pt x="3" y="95"/>
                  </a:cubicBezTo>
                  <a:cubicBezTo>
                    <a:pt x="4" y="96"/>
                    <a:pt x="4" y="96"/>
                    <a:pt x="4" y="96"/>
                  </a:cubicBezTo>
                  <a:cubicBezTo>
                    <a:pt x="1" y="94"/>
                    <a:pt x="3" y="94"/>
                    <a:pt x="2" y="93"/>
                  </a:cubicBezTo>
                  <a:cubicBezTo>
                    <a:pt x="4" y="93"/>
                    <a:pt x="2" y="91"/>
                    <a:pt x="4" y="92"/>
                  </a:cubicBezTo>
                  <a:cubicBezTo>
                    <a:pt x="4" y="90"/>
                    <a:pt x="4" y="89"/>
                    <a:pt x="5" y="88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5" y="88"/>
                    <a:pt x="7" y="90"/>
                    <a:pt x="7" y="89"/>
                  </a:cubicBezTo>
                  <a:cubicBezTo>
                    <a:pt x="6" y="89"/>
                    <a:pt x="6" y="88"/>
                    <a:pt x="5" y="87"/>
                  </a:cubicBezTo>
                  <a:cubicBezTo>
                    <a:pt x="6" y="87"/>
                    <a:pt x="5" y="86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4" y="84"/>
                    <a:pt x="6" y="84"/>
                    <a:pt x="7" y="84"/>
                  </a:cubicBezTo>
                  <a:cubicBezTo>
                    <a:pt x="7" y="84"/>
                    <a:pt x="8" y="85"/>
                    <a:pt x="8" y="85"/>
                  </a:cubicBezTo>
                  <a:cubicBezTo>
                    <a:pt x="7" y="83"/>
                    <a:pt x="7" y="83"/>
                    <a:pt x="6" y="82"/>
                  </a:cubicBezTo>
                  <a:cubicBezTo>
                    <a:pt x="6" y="82"/>
                    <a:pt x="7" y="81"/>
                    <a:pt x="8" y="81"/>
                  </a:cubicBezTo>
                  <a:cubicBezTo>
                    <a:pt x="6" y="79"/>
                    <a:pt x="8" y="78"/>
                    <a:pt x="8" y="76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7" y="74"/>
                    <a:pt x="10" y="74"/>
                    <a:pt x="9" y="7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4"/>
                    <a:pt x="11" y="72"/>
                    <a:pt x="10" y="72"/>
                  </a:cubicBezTo>
                  <a:cubicBezTo>
                    <a:pt x="11" y="72"/>
                    <a:pt x="9" y="70"/>
                    <a:pt x="11" y="71"/>
                  </a:cubicBezTo>
                  <a:cubicBezTo>
                    <a:pt x="12" y="71"/>
                    <a:pt x="10" y="70"/>
                    <a:pt x="10" y="70"/>
                  </a:cubicBezTo>
                  <a:cubicBezTo>
                    <a:pt x="12" y="69"/>
                    <a:pt x="12" y="69"/>
                    <a:pt x="12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2" y="69"/>
                    <a:pt x="13" y="69"/>
                    <a:pt x="13" y="69"/>
                  </a:cubicBezTo>
                  <a:cubicBezTo>
                    <a:pt x="12" y="68"/>
                    <a:pt x="14" y="69"/>
                    <a:pt x="11" y="67"/>
                  </a:cubicBezTo>
                  <a:cubicBezTo>
                    <a:pt x="13" y="67"/>
                    <a:pt x="11" y="65"/>
                    <a:pt x="13" y="65"/>
                  </a:cubicBezTo>
                  <a:cubicBezTo>
                    <a:pt x="13" y="65"/>
                    <a:pt x="13" y="65"/>
                    <a:pt x="12" y="65"/>
                  </a:cubicBezTo>
                  <a:cubicBezTo>
                    <a:pt x="13" y="64"/>
                    <a:pt x="14" y="64"/>
                    <a:pt x="13" y="63"/>
                  </a:cubicBezTo>
                  <a:cubicBezTo>
                    <a:pt x="14" y="63"/>
                    <a:pt x="15" y="64"/>
                    <a:pt x="15" y="64"/>
                  </a:cubicBezTo>
                  <a:cubicBezTo>
                    <a:pt x="15" y="63"/>
                    <a:pt x="14" y="63"/>
                    <a:pt x="14" y="63"/>
                  </a:cubicBezTo>
                  <a:cubicBezTo>
                    <a:pt x="13" y="61"/>
                    <a:pt x="16" y="61"/>
                    <a:pt x="16" y="60"/>
                  </a:cubicBezTo>
                  <a:cubicBezTo>
                    <a:pt x="16" y="58"/>
                    <a:pt x="17" y="57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7" y="54"/>
                    <a:pt x="21" y="55"/>
                    <a:pt x="19" y="53"/>
                  </a:cubicBezTo>
                  <a:cubicBezTo>
                    <a:pt x="19" y="54"/>
                    <a:pt x="19" y="53"/>
                    <a:pt x="20" y="54"/>
                  </a:cubicBezTo>
                  <a:cubicBezTo>
                    <a:pt x="19" y="52"/>
                    <a:pt x="22" y="53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2"/>
                    <a:pt x="21" y="51"/>
                    <a:pt x="22" y="51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2"/>
                    <a:pt x="21" y="50"/>
                    <a:pt x="24" y="51"/>
                  </a:cubicBezTo>
                  <a:cubicBezTo>
                    <a:pt x="24" y="51"/>
                    <a:pt x="23" y="50"/>
                    <a:pt x="23" y="50"/>
                  </a:cubicBezTo>
                  <a:cubicBezTo>
                    <a:pt x="25" y="49"/>
                    <a:pt x="24" y="47"/>
                    <a:pt x="24" y="45"/>
                  </a:cubicBezTo>
                  <a:cubicBezTo>
                    <a:pt x="26" y="45"/>
                    <a:pt x="28" y="48"/>
                    <a:pt x="27" y="46"/>
                  </a:cubicBezTo>
                  <a:cubicBezTo>
                    <a:pt x="27" y="46"/>
                    <a:pt x="26" y="45"/>
                    <a:pt x="26" y="46"/>
                  </a:cubicBezTo>
                  <a:cubicBezTo>
                    <a:pt x="26" y="45"/>
                    <a:pt x="30" y="47"/>
                    <a:pt x="28" y="46"/>
                  </a:cubicBezTo>
                  <a:cubicBezTo>
                    <a:pt x="27" y="45"/>
                    <a:pt x="28" y="45"/>
                    <a:pt x="27" y="45"/>
                  </a:cubicBezTo>
                  <a:cubicBezTo>
                    <a:pt x="28" y="44"/>
                    <a:pt x="29" y="45"/>
                    <a:pt x="29" y="44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7" y="43"/>
                    <a:pt x="29" y="43"/>
                    <a:pt x="27" y="41"/>
                  </a:cubicBezTo>
                  <a:cubicBezTo>
                    <a:pt x="28" y="37"/>
                    <a:pt x="28" y="33"/>
                    <a:pt x="30" y="30"/>
                  </a:cubicBezTo>
                  <a:cubicBezTo>
                    <a:pt x="32" y="28"/>
                    <a:pt x="33" y="24"/>
                    <a:pt x="36" y="22"/>
                  </a:cubicBezTo>
                  <a:cubicBezTo>
                    <a:pt x="38" y="22"/>
                    <a:pt x="38" y="22"/>
                    <a:pt x="38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0"/>
                    <a:pt x="39" y="21"/>
                    <a:pt x="37" y="20"/>
                  </a:cubicBezTo>
                  <a:cubicBezTo>
                    <a:pt x="38" y="19"/>
                    <a:pt x="38" y="17"/>
                    <a:pt x="39" y="16"/>
                  </a:cubicBezTo>
                  <a:cubicBezTo>
                    <a:pt x="39" y="16"/>
                    <a:pt x="40" y="17"/>
                    <a:pt x="40" y="17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8" y="12"/>
                    <a:pt x="43" y="11"/>
                    <a:pt x="44" y="7"/>
                  </a:cubicBezTo>
                  <a:cubicBezTo>
                    <a:pt x="45" y="7"/>
                    <a:pt x="45" y="6"/>
                    <a:pt x="45" y="5"/>
                  </a:cubicBezTo>
                  <a:cubicBezTo>
                    <a:pt x="49" y="4"/>
                    <a:pt x="52" y="3"/>
                    <a:pt x="51" y="0"/>
                  </a:cubicBezTo>
                  <a:cubicBezTo>
                    <a:pt x="51" y="0"/>
                    <a:pt x="56" y="2"/>
                    <a:pt x="56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9640888" y="2033588"/>
              <a:ext cx="11112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9690100" y="20256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9693275" y="2019301"/>
              <a:ext cx="7937" cy="6350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2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9712325" y="2019301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9705975" y="20145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9720263" y="2003426"/>
              <a:ext cx="3175" cy="793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9720263" y="2000251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9772650" y="1879601"/>
              <a:ext cx="4762" cy="3175"/>
            </a:xfrm>
            <a:custGeom>
              <a:avLst/>
              <a:gdLst>
                <a:gd name="T0" fmla="*/ 0 w 3"/>
                <a:gd name="T1" fmla="*/ 0 h 2"/>
                <a:gd name="T2" fmla="*/ 3 w 3"/>
                <a:gd name="T3" fmla="*/ 2 h 2"/>
                <a:gd name="T4" fmla="*/ 0 w 3"/>
                <a:gd name="T5" fmla="*/ 0 h 2"/>
                <a:gd name="T6" fmla="*/ 0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3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9802813" y="183038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9799638" y="1792288"/>
              <a:ext cx="3175" cy="4763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9937750" y="2360613"/>
              <a:ext cx="4762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1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9945688" y="2259013"/>
              <a:ext cx="376237" cy="158750"/>
            </a:xfrm>
            <a:custGeom>
              <a:avLst/>
              <a:gdLst>
                <a:gd name="T0" fmla="*/ 89 w 100"/>
                <a:gd name="T1" fmla="*/ 12 h 42"/>
                <a:gd name="T2" fmla="*/ 86 w 100"/>
                <a:gd name="T3" fmla="*/ 13 h 42"/>
                <a:gd name="T4" fmla="*/ 81 w 100"/>
                <a:gd name="T5" fmla="*/ 19 h 42"/>
                <a:gd name="T6" fmla="*/ 79 w 100"/>
                <a:gd name="T7" fmla="*/ 19 h 42"/>
                <a:gd name="T8" fmla="*/ 72 w 100"/>
                <a:gd name="T9" fmla="*/ 19 h 42"/>
                <a:gd name="T10" fmla="*/ 70 w 100"/>
                <a:gd name="T11" fmla="*/ 19 h 42"/>
                <a:gd name="T12" fmla="*/ 67 w 100"/>
                <a:gd name="T13" fmla="*/ 22 h 42"/>
                <a:gd name="T14" fmla="*/ 64 w 100"/>
                <a:gd name="T15" fmla="*/ 22 h 42"/>
                <a:gd name="T16" fmla="*/ 62 w 100"/>
                <a:gd name="T17" fmla="*/ 21 h 42"/>
                <a:gd name="T18" fmla="*/ 61 w 100"/>
                <a:gd name="T19" fmla="*/ 23 h 42"/>
                <a:gd name="T20" fmla="*/ 57 w 100"/>
                <a:gd name="T21" fmla="*/ 26 h 42"/>
                <a:gd name="T22" fmla="*/ 55 w 100"/>
                <a:gd name="T23" fmla="*/ 26 h 42"/>
                <a:gd name="T24" fmla="*/ 53 w 100"/>
                <a:gd name="T25" fmla="*/ 29 h 42"/>
                <a:gd name="T26" fmla="*/ 51 w 100"/>
                <a:gd name="T27" fmla="*/ 28 h 42"/>
                <a:gd name="T28" fmla="*/ 48 w 100"/>
                <a:gd name="T29" fmla="*/ 29 h 42"/>
                <a:gd name="T30" fmla="*/ 44 w 100"/>
                <a:gd name="T31" fmla="*/ 28 h 42"/>
                <a:gd name="T32" fmla="*/ 42 w 100"/>
                <a:gd name="T33" fmla="*/ 30 h 42"/>
                <a:gd name="T34" fmla="*/ 41 w 100"/>
                <a:gd name="T35" fmla="*/ 28 h 42"/>
                <a:gd name="T36" fmla="*/ 39 w 100"/>
                <a:gd name="T37" fmla="*/ 30 h 42"/>
                <a:gd name="T38" fmla="*/ 39 w 100"/>
                <a:gd name="T39" fmla="*/ 30 h 42"/>
                <a:gd name="T40" fmla="*/ 37 w 100"/>
                <a:gd name="T41" fmla="*/ 31 h 42"/>
                <a:gd name="T42" fmla="*/ 32 w 100"/>
                <a:gd name="T43" fmla="*/ 32 h 42"/>
                <a:gd name="T44" fmla="*/ 30 w 100"/>
                <a:gd name="T45" fmla="*/ 33 h 42"/>
                <a:gd name="T46" fmla="*/ 28 w 100"/>
                <a:gd name="T47" fmla="*/ 33 h 42"/>
                <a:gd name="T48" fmla="*/ 24 w 100"/>
                <a:gd name="T49" fmla="*/ 34 h 42"/>
                <a:gd name="T50" fmla="*/ 22 w 100"/>
                <a:gd name="T51" fmla="*/ 29 h 42"/>
                <a:gd name="T52" fmla="*/ 22 w 100"/>
                <a:gd name="T53" fmla="*/ 34 h 42"/>
                <a:gd name="T54" fmla="*/ 21 w 100"/>
                <a:gd name="T55" fmla="*/ 39 h 42"/>
                <a:gd name="T56" fmla="*/ 19 w 100"/>
                <a:gd name="T57" fmla="*/ 37 h 42"/>
                <a:gd name="T58" fmla="*/ 19 w 100"/>
                <a:gd name="T59" fmla="*/ 40 h 42"/>
                <a:gd name="T60" fmla="*/ 17 w 100"/>
                <a:gd name="T61" fmla="*/ 38 h 42"/>
                <a:gd name="T62" fmla="*/ 15 w 100"/>
                <a:gd name="T63" fmla="*/ 34 h 42"/>
                <a:gd name="T64" fmla="*/ 14 w 100"/>
                <a:gd name="T65" fmla="*/ 39 h 42"/>
                <a:gd name="T66" fmla="*/ 13 w 100"/>
                <a:gd name="T67" fmla="*/ 37 h 42"/>
                <a:gd name="T68" fmla="*/ 12 w 100"/>
                <a:gd name="T69" fmla="*/ 39 h 42"/>
                <a:gd name="T70" fmla="*/ 11 w 100"/>
                <a:gd name="T71" fmla="*/ 40 h 42"/>
                <a:gd name="T72" fmla="*/ 10 w 100"/>
                <a:gd name="T73" fmla="*/ 34 h 42"/>
                <a:gd name="T74" fmla="*/ 8 w 100"/>
                <a:gd name="T75" fmla="*/ 38 h 42"/>
                <a:gd name="T76" fmla="*/ 3 w 100"/>
                <a:gd name="T77" fmla="*/ 32 h 42"/>
                <a:gd name="T78" fmla="*/ 2 w 100"/>
                <a:gd name="T79" fmla="*/ 31 h 42"/>
                <a:gd name="T80" fmla="*/ 0 w 100"/>
                <a:gd name="T81" fmla="*/ 31 h 42"/>
                <a:gd name="T82" fmla="*/ 0 w 100"/>
                <a:gd name="T83" fmla="*/ 28 h 42"/>
                <a:gd name="T84" fmla="*/ 3 w 100"/>
                <a:gd name="T85" fmla="*/ 30 h 42"/>
                <a:gd name="T86" fmla="*/ 6 w 100"/>
                <a:gd name="T87" fmla="*/ 25 h 42"/>
                <a:gd name="T88" fmla="*/ 13 w 100"/>
                <a:gd name="T89" fmla="*/ 21 h 42"/>
                <a:gd name="T90" fmla="*/ 21 w 100"/>
                <a:gd name="T91" fmla="*/ 18 h 42"/>
                <a:gd name="T92" fmla="*/ 27 w 100"/>
                <a:gd name="T93" fmla="*/ 16 h 42"/>
                <a:gd name="T94" fmla="*/ 32 w 100"/>
                <a:gd name="T95" fmla="*/ 14 h 42"/>
                <a:gd name="T96" fmla="*/ 42 w 100"/>
                <a:gd name="T97" fmla="*/ 14 h 42"/>
                <a:gd name="T98" fmla="*/ 47 w 100"/>
                <a:gd name="T99" fmla="*/ 15 h 42"/>
                <a:gd name="T100" fmla="*/ 54 w 100"/>
                <a:gd name="T101" fmla="*/ 15 h 42"/>
                <a:gd name="T102" fmla="*/ 75 w 100"/>
                <a:gd name="T103" fmla="*/ 5 h 42"/>
                <a:gd name="T104" fmla="*/ 80 w 100"/>
                <a:gd name="T105" fmla="*/ 4 h 42"/>
                <a:gd name="T106" fmla="*/ 99 w 100"/>
                <a:gd name="T10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42">
                  <a:moveTo>
                    <a:pt x="99" y="9"/>
                  </a:moveTo>
                  <a:cubicBezTo>
                    <a:pt x="99" y="14"/>
                    <a:pt x="96" y="10"/>
                    <a:pt x="96" y="13"/>
                  </a:cubicBezTo>
                  <a:cubicBezTo>
                    <a:pt x="96" y="13"/>
                    <a:pt x="95" y="10"/>
                    <a:pt x="95" y="11"/>
                  </a:cubicBezTo>
                  <a:cubicBezTo>
                    <a:pt x="95" y="15"/>
                    <a:pt x="92" y="13"/>
                    <a:pt x="90" y="11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10"/>
                    <a:pt x="90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2"/>
                    <a:pt x="89" y="11"/>
                    <a:pt x="89" y="12"/>
                  </a:cubicBezTo>
                  <a:cubicBezTo>
                    <a:pt x="88" y="12"/>
                    <a:pt x="88" y="11"/>
                    <a:pt x="88" y="10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6"/>
                    <a:pt x="87" y="12"/>
                    <a:pt x="87" y="14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6"/>
                    <a:pt x="84" y="15"/>
                    <a:pt x="83" y="17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6"/>
                    <a:pt x="83" y="17"/>
                    <a:pt x="83" y="17"/>
                  </a:cubicBezTo>
                  <a:cubicBezTo>
                    <a:pt x="82" y="15"/>
                    <a:pt x="82" y="19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9"/>
                    <a:pt x="81" y="16"/>
                    <a:pt x="81" y="19"/>
                  </a:cubicBezTo>
                  <a:cubicBezTo>
                    <a:pt x="81" y="17"/>
                    <a:pt x="81" y="17"/>
                    <a:pt x="81" y="17"/>
                  </a:cubicBezTo>
                  <a:cubicBezTo>
                    <a:pt x="81" y="20"/>
                    <a:pt x="80" y="16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9"/>
                    <a:pt x="80" y="17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79" y="18"/>
                    <a:pt x="79" y="17"/>
                    <a:pt x="79" y="19"/>
                  </a:cubicBezTo>
                  <a:cubicBezTo>
                    <a:pt x="79" y="18"/>
                    <a:pt x="80" y="18"/>
                    <a:pt x="79" y="16"/>
                  </a:cubicBezTo>
                  <a:cubicBezTo>
                    <a:pt x="78" y="18"/>
                    <a:pt x="76" y="18"/>
                    <a:pt x="74" y="19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4" y="17"/>
                    <a:pt x="73" y="18"/>
                    <a:pt x="73" y="19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2" y="17"/>
                    <a:pt x="73" y="20"/>
                    <a:pt x="72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9"/>
                    <a:pt x="72" y="18"/>
                    <a:pt x="71" y="19"/>
                  </a:cubicBezTo>
                  <a:cubicBezTo>
                    <a:pt x="71" y="19"/>
                    <a:pt x="71" y="18"/>
                    <a:pt x="71" y="18"/>
                  </a:cubicBezTo>
                  <a:cubicBezTo>
                    <a:pt x="71" y="20"/>
                    <a:pt x="71" y="18"/>
                    <a:pt x="71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16"/>
                    <a:pt x="71" y="20"/>
                    <a:pt x="70" y="19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70" y="20"/>
                    <a:pt x="69" y="19"/>
                    <a:pt x="69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8" y="20"/>
                    <a:pt x="68" y="20"/>
                    <a:pt x="68" y="21"/>
                  </a:cubicBezTo>
                  <a:cubicBezTo>
                    <a:pt x="67" y="20"/>
                    <a:pt x="67" y="18"/>
                    <a:pt x="67" y="18"/>
                  </a:cubicBezTo>
                  <a:cubicBezTo>
                    <a:pt x="67" y="21"/>
                    <a:pt x="66" y="19"/>
                    <a:pt x="67" y="22"/>
                  </a:cubicBezTo>
                  <a:cubicBezTo>
                    <a:pt x="66" y="22"/>
                    <a:pt x="66" y="21"/>
                    <a:pt x="66" y="22"/>
                  </a:cubicBezTo>
                  <a:cubicBezTo>
                    <a:pt x="66" y="21"/>
                    <a:pt x="65" y="19"/>
                    <a:pt x="65" y="19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4" y="17"/>
                    <a:pt x="65" y="18"/>
                    <a:pt x="65" y="17"/>
                  </a:cubicBezTo>
                  <a:cubicBezTo>
                    <a:pt x="64" y="17"/>
                    <a:pt x="64" y="18"/>
                    <a:pt x="64" y="17"/>
                  </a:cubicBezTo>
                  <a:cubicBezTo>
                    <a:pt x="64" y="19"/>
                    <a:pt x="64" y="21"/>
                    <a:pt x="64" y="22"/>
                  </a:cubicBezTo>
                  <a:cubicBezTo>
                    <a:pt x="64" y="21"/>
                    <a:pt x="63" y="19"/>
                    <a:pt x="63" y="19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3" y="22"/>
                    <a:pt x="63" y="22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3"/>
                    <a:pt x="62" y="24"/>
                    <a:pt x="62" y="22"/>
                  </a:cubicBezTo>
                  <a:cubicBezTo>
                    <a:pt x="62" y="21"/>
                    <a:pt x="62" y="22"/>
                    <a:pt x="62" y="21"/>
                  </a:cubicBezTo>
                  <a:cubicBezTo>
                    <a:pt x="61" y="21"/>
                    <a:pt x="61" y="22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1" y="21"/>
                    <a:pt x="61" y="23"/>
                    <a:pt x="61" y="24"/>
                  </a:cubicBezTo>
                  <a:cubicBezTo>
                    <a:pt x="61" y="24"/>
                    <a:pt x="61" y="22"/>
                    <a:pt x="61" y="23"/>
                  </a:cubicBezTo>
                  <a:cubicBezTo>
                    <a:pt x="61" y="24"/>
                    <a:pt x="61" y="25"/>
                    <a:pt x="61" y="25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0" y="25"/>
                    <a:pt x="60" y="26"/>
                    <a:pt x="60" y="26"/>
                  </a:cubicBezTo>
                  <a:cubicBezTo>
                    <a:pt x="60" y="28"/>
                    <a:pt x="60" y="25"/>
                    <a:pt x="60" y="25"/>
                  </a:cubicBezTo>
                  <a:cubicBezTo>
                    <a:pt x="59" y="24"/>
                    <a:pt x="59" y="27"/>
                    <a:pt x="58" y="25"/>
                  </a:cubicBezTo>
                  <a:cubicBezTo>
                    <a:pt x="58" y="25"/>
                    <a:pt x="58" y="27"/>
                    <a:pt x="58" y="27"/>
                  </a:cubicBezTo>
                  <a:cubicBezTo>
                    <a:pt x="58" y="26"/>
                    <a:pt x="58" y="25"/>
                    <a:pt x="58" y="26"/>
                  </a:cubicBezTo>
                  <a:cubicBezTo>
                    <a:pt x="58" y="25"/>
                    <a:pt x="58" y="26"/>
                    <a:pt x="57" y="26"/>
                  </a:cubicBezTo>
                  <a:cubicBezTo>
                    <a:pt x="57" y="27"/>
                    <a:pt x="57" y="26"/>
                    <a:pt x="57" y="26"/>
                  </a:cubicBezTo>
                  <a:cubicBezTo>
                    <a:pt x="57" y="26"/>
                    <a:pt x="56" y="28"/>
                    <a:pt x="56" y="27"/>
                  </a:cubicBezTo>
                  <a:cubicBezTo>
                    <a:pt x="56" y="27"/>
                    <a:pt x="56" y="29"/>
                    <a:pt x="55" y="29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7"/>
                    <a:pt x="55" y="28"/>
                    <a:pt x="55" y="27"/>
                  </a:cubicBezTo>
                  <a:cubicBezTo>
                    <a:pt x="55" y="28"/>
                    <a:pt x="55" y="25"/>
                    <a:pt x="55" y="26"/>
                  </a:cubicBezTo>
                  <a:cubicBezTo>
                    <a:pt x="55" y="25"/>
                    <a:pt x="55" y="29"/>
                    <a:pt x="55" y="27"/>
                  </a:cubicBezTo>
                  <a:cubicBezTo>
                    <a:pt x="55" y="27"/>
                    <a:pt x="55" y="28"/>
                    <a:pt x="54" y="27"/>
                  </a:cubicBezTo>
                  <a:cubicBezTo>
                    <a:pt x="54" y="27"/>
                    <a:pt x="54" y="25"/>
                    <a:pt x="54" y="25"/>
                  </a:cubicBezTo>
                  <a:cubicBezTo>
                    <a:pt x="53" y="26"/>
                    <a:pt x="54" y="26"/>
                    <a:pt x="54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9"/>
                    <a:pt x="53" y="27"/>
                    <a:pt x="53" y="29"/>
                  </a:cubicBezTo>
                  <a:cubicBezTo>
                    <a:pt x="53" y="28"/>
                    <a:pt x="53" y="29"/>
                    <a:pt x="53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6"/>
                    <a:pt x="52" y="27"/>
                    <a:pt x="52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30"/>
                    <a:pt x="52" y="27"/>
                    <a:pt x="52" y="29"/>
                  </a:cubicBezTo>
                  <a:cubicBezTo>
                    <a:pt x="51" y="28"/>
                    <a:pt x="51" y="29"/>
                    <a:pt x="51" y="28"/>
                  </a:cubicBezTo>
                  <a:cubicBezTo>
                    <a:pt x="50" y="29"/>
                    <a:pt x="50" y="30"/>
                    <a:pt x="50" y="29"/>
                  </a:cubicBezTo>
                  <a:cubicBezTo>
                    <a:pt x="50" y="29"/>
                    <a:pt x="50" y="29"/>
                    <a:pt x="50" y="28"/>
                  </a:cubicBezTo>
                  <a:cubicBezTo>
                    <a:pt x="50" y="27"/>
                    <a:pt x="50" y="28"/>
                    <a:pt x="50" y="29"/>
                  </a:cubicBezTo>
                  <a:cubicBezTo>
                    <a:pt x="50" y="28"/>
                    <a:pt x="49" y="27"/>
                    <a:pt x="48" y="26"/>
                  </a:cubicBezTo>
                  <a:cubicBezTo>
                    <a:pt x="48" y="27"/>
                    <a:pt x="49" y="28"/>
                    <a:pt x="49" y="29"/>
                  </a:cubicBezTo>
                  <a:cubicBezTo>
                    <a:pt x="48" y="27"/>
                    <a:pt x="48" y="31"/>
                    <a:pt x="48" y="29"/>
                  </a:cubicBezTo>
                  <a:cubicBezTo>
                    <a:pt x="48" y="28"/>
                    <a:pt x="48" y="27"/>
                    <a:pt x="47" y="27"/>
                  </a:cubicBezTo>
                  <a:cubicBezTo>
                    <a:pt x="47" y="24"/>
                    <a:pt x="47" y="29"/>
                    <a:pt x="47" y="2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9"/>
                    <a:pt x="47" y="31"/>
                    <a:pt x="46" y="29"/>
                  </a:cubicBezTo>
                  <a:cubicBezTo>
                    <a:pt x="46" y="30"/>
                    <a:pt x="46" y="28"/>
                    <a:pt x="46" y="30"/>
                  </a:cubicBezTo>
                  <a:cubicBezTo>
                    <a:pt x="45" y="29"/>
                    <a:pt x="45" y="32"/>
                    <a:pt x="44" y="28"/>
                  </a:cubicBezTo>
                  <a:cubicBezTo>
                    <a:pt x="44" y="28"/>
                    <a:pt x="43" y="28"/>
                    <a:pt x="44" y="29"/>
                  </a:cubicBezTo>
                  <a:cubicBezTo>
                    <a:pt x="44" y="30"/>
                    <a:pt x="44" y="28"/>
                    <a:pt x="44" y="29"/>
                  </a:cubicBezTo>
                  <a:cubicBezTo>
                    <a:pt x="44" y="29"/>
                    <a:pt x="44" y="30"/>
                    <a:pt x="44" y="30"/>
                  </a:cubicBezTo>
                  <a:cubicBezTo>
                    <a:pt x="44" y="30"/>
                    <a:pt x="43" y="30"/>
                    <a:pt x="43" y="28"/>
                  </a:cubicBezTo>
                  <a:cubicBezTo>
                    <a:pt x="43" y="26"/>
                    <a:pt x="43" y="31"/>
                    <a:pt x="43" y="31"/>
                  </a:cubicBezTo>
                  <a:cubicBezTo>
                    <a:pt x="43" y="30"/>
                    <a:pt x="42" y="29"/>
                    <a:pt x="42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29"/>
                    <a:pt x="41" y="28"/>
                  </a:cubicBezTo>
                  <a:cubicBezTo>
                    <a:pt x="41" y="28"/>
                    <a:pt x="41" y="28"/>
                    <a:pt x="41" y="29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9"/>
                    <a:pt x="41" y="28"/>
                    <a:pt x="40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9"/>
                    <a:pt x="41" y="30"/>
                    <a:pt x="41" y="30"/>
                  </a:cubicBezTo>
                  <a:cubicBezTo>
                    <a:pt x="41" y="30"/>
                    <a:pt x="41" y="30"/>
                    <a:pt x="41" y="31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40" y="31"/>
                    <a:pt x="40" y="31"/>
                    <a:pt x="39" y="30"/>
                  </a:cubicBezTo>
                  <a:cubicBezTo>
                    <a:pt x="40" y="30"/>
                    <a:pt x="40" y="31"/>
                    <a:pt x="40" y="30"/>
                  </a:cubicBezTo>
                  <a:cubicBezTo>
                    <a:pt x="40" y="30"/>
                    <a:pt x="39" y="28"/>
                    <a:pt x="39" y="29"/>
                  </a:cubicBezTo>
                  <a:cubicBezTo>
                    <a:pt x="39" y="30"/>
                    <a:pt x="40" y="32"/>
                    <a:pt x="39" y="3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1"/>
                    <a:pt x="38" y="30"/>
                    <a:pt x="39" y="32"/>
                  </a:cubicBezTo>
                  <a:cubicBezTo>
                    <a:pt x="38" y="32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1"/>
                    <a:pt x="37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2"/>
                  </a:cubicBezTo>
                  <a:cubicBezTo>
                    <a:pt x="36" y="31"/>
                    <a:pt x="36" y="27"/>
                    <a:pt x="36" y="29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2"/>
                    <a:pt x="35" y="34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3" y="35"/>
                    <a:pt x="32" y="32"/>
                  </a:cubicBezTo>
                  <a:cubicBezTo>
                    <a:pt x="32" y="32"/>
                    <a:pt x="32" y="31"/>
                    <a:pt x="32" y="30"/>
                  </a:cubicBezTo>
                  <a:cubicBezTo>
                    <a:pt x="32" y="31"/>
                    <a:pt x="31" y="29"/>
                    <a:pt x="32" y="31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32" y="34"/>
                    <a:pt x="31" y="34"/>
                    <a:pt x="31" y="33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2"/>
                    <a:pt x="30" y="32"/>
                    <a:pt x="30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5"/>
                    <a:pt x="30" y="34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9" y="34"/>
                    <a:pt x="29" y="36"/>
                    <a:pt x="29" y="3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3"/>
                    <a:pt x="28" y="34"/>
                    <a:pt x="29" y="35"/>
                  </a:cubicBezTo>
                  <a:cubicBezTo>
                    <a:pt x="28" y="34"/>
                    <a:pt x="28" y="34"/>
                    <a:pt x="27" y="32"/>
                  </a:cubicBezTo>
                  <a:cubicBezTo>
                    <a:pt x="27" y="36"/>
                    <a:pt x="26" y="37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35"/>
                    <a:pt x="25" y="37"/>
                    <a:pt x="25" y="3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3"/>
                    <a:pt x="24" y="35"/>
                    <a:pt x="24" y="36"/>
                  </a:cubicBezTo>
                  <a:cubicBezTo>
                    <a:pt x="24" y="37"/>
                    <a:pt x="24" y="35"/>
                    <a:pt x="24" y="36"/>
                  </a:cubicBezTo>
                  <a:cubicBezTo>
                    <a:pt x="24" y="37"/>
                    <a:pt x="23" y="36"/>
                    <a:pt x="24" y="37"/>
                  </a:cubicBezTo>
                  <a:cubicBezTo>
                    <a:pt x="23" y="37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4"/>
                    <a:pt x="23" y="32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28"/>
                    <a:pt x="22" y="28"/>
                    <a:pt x="22" y="27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3" y="35"/>
                    <a:pt x="22" y="35"/>
                  </a:cubicBezTo>
                  <a:cubicBezTo>
                    <a:pt x="22" y="34"/>
                    <a:pt x="23" y="35"/>
                    <a:pt x="22" y="34"/>
                  </a:cubicBezTo>
                  <a:cubicBezTo>
                    <a:pt x="22" y="32"/>
                    <a:pt x="22" y="34"/>
                    <a:pt x="22" y="34"/>
                  </a:cubicBezTo>
                  <a:cubicBezTo>
                    <a:pt x="22" y="35"/>
                    <a:pt x="22" y="36"/>
                    <a:pt x="22" y="37"/>
                  </a:cubicBezTo>
                  <a:cubicBezTo>
                    <a:pt x="22" y="36"/>
                    <a:pt x="22" y="35"/>
                    <a:pt x="21" y="35"/>
                  </a:cubicBezTo>
                  <a:cubicBezTo>
                    <a:pt x="22" y="36"/>
                    <a:pt x="21" y="37"/>
                    <a:pt x="22" y="37"/>
                  </a:cubicBezTo>
                  <a:cubicBezTo>
                    <a:pt x="22" y="40"/>
                    <a:pt x="21" y="37"/>
                    <a:pt x="21" y="39"/>
                  </a:cubicBezTo>
                  <a:cubicBezTo>
                    <a:pt x="21" y="37"/>
                    <a:pt x="21" y="35"/>
                    <a:pt x="21" y="34"/>
                  </a:cubicBezTo>
                  <a:cubicBezTo>
                    <a:pt x="21" y="36"/>
                    <a:pt x="20" y="36"/>
                    <a:pt x="21" y="39"/>
                  </a:cubicBezTo>
                  <a:cubicBezTo>
                    <a:pt x="21" y="38"/>
                    <a:pt x="21" y="37"/>
                    <a:pt x="21" y="36"/>
                  </a:cubicBezTo>
                  <a:cubicBezTo>
                    <a:pt x="20" y="35"/>
                    <a:pt x="21" y="39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6"/>
                  </a:cubicBezTo>
                  <a:cubicBezTo>
                    <a:pt x="19" y="36"/>
                    <a:pt x="19" y="38"/>
                    <a:pt x="19" y="36"/>
                  </a:cubicBezTo>
                  <a:cubicBezTo>
                    <a:pt x="19" y="36"/>
                    <a:pt x="18" y="36"/>
                    <a:pt x="19" y="37"/>
                  </a:cubicBezTo>
                  <a:cubicBezTo>
                    <a:pt x="19" y="38"/>
                    <a:pt x="19" y="36"/>
                    <a:pt x="19" y="38"/>
                  </a:cubicBezTo>
                  <a:cubicBezTo>
                    <a:pt x="19" y="37"/>
                    <a:pt x="19" y="39"/>
                    <a:pt x="19" y="3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39"/>
                    <a:pt x="19" y="38"/>
                    <a:pt x="18" y="3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8" y="40"/>
                    <a:pt x="18" y="37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8" y="35"/>
                    <a:pt x="17" y="36"/>
                  </a:cubicBezTo>
                  <a:cubicBezTo>
                    <a:pt x="18" y="37"/>
                    <a:pt x="18" y="39"/>
                    <a:pt x="18" y="40"/>
                  </a:cubicBezTo>
                  <a:cubicBezTo>
                    <a:pt x="18" y="40"/>
                    <a:pt x="17" y="38"/>
                    <a:pt x="17" y="40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8"/>
                    <a:pt x="17" y="36"/>
                    <a:pt x="17" y="36"/>
                  </a:cubicBezTo>
                  <a:cubicBezTo>
                    <a:pt x="17" y="37"/>
                    <a:pt x="17" y="39"/>
                    <a:pt x="17" y="39"/>
                  </a:cubicBezTo>
                  <a:cubicBezTo>
                    <a:pt x="17" y="39"/>
                    <a:pt x="17" y="38"/>
                    <a:pt x="16" y="38"/>
                  </a:cubicBezTo>
                  <a:cubicBezTo>
                    <a:pt x="16" y="38"/>
                    <a:pt x="17" y="39"/>
                    <a:pt x="17" y="40"/>
                  </a:cubicBezTo>
                  <a:cubicBezTo>
                    <a:pt x="16" y="39"/>
                    <a:pt x="16" y="38"/>
                    <a:pt x="15" y="37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3"/>
                    <a:pt x="15" y="33"/>
                    <a:pt x="15" y="31"/>
                  </a:cubicBezTo>
                  <a:cubicBezTo>
                    <a:pt x="14" y="31"/>
                    <a:pt x="14" y="32"/>
                    <a:pt x="14" y="32"/>
                  </a:cubicBezTo>
                  <a:cubicBezTo>
                    <a:pt x="15" y="35"/>
                    <a:pt x="15" y="36"/>
                    <a:pt x="15" y="39"/>
                  </a:cubicBezTo>
                  <a:cubicBezTo>
                    <a:pt x="15" y="40"/>
                    <a:pt x="14" y="32"/>
                    <a:pt x="14" y="37"/>
                  </a:cubicBezTo>
                  <a:cubicBezTo>
                    <a:pt x="14" y="37"/>
                    <a:pt x="14" y="39"/>
                    <a:pt x="14" y="39"/>
                  </a:cubicBezTo>
                  <a:cubicBezTo>
                    <a:pt x="14" y="38"/>
                    <a:pt x="15" y="41"/>
                    <a:pt x="14" y="40"/>
                  </a:cubicBezTo>
                  <a:cubicBezTo>
                    <a:pt x="14" y="39"/>
                    <a:pt x="13" y="38"/>
                    <a:pt x="13" y="36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3" y="35"/>
                    <a:pt x="13" y="34"/>
                    <a:pt x="13" y="34"/>
                  </a:cubicBezTo>
                  <a:cubicBezTo>
                    <a:pt x="13" y="34"/>
                    <a:pt x="13" y="34"/>
                    <a:pt x="13" y="35"/>
                  </a:cubicBezTo>
                  <a:cubicBezTo>
                    <a:pt x="13" y="37"/>
                    <a:pt x="13" y="35"/>
                    <a:pt x="13" y="37"/>
                  </a:cubicBezTo>
                  <a:cubicBezTo>
                    <a:pt x="13" y="37"/>
                    <a:pt x="12" y="35"/>
                    <a:pt x="13" y="38"/>
                  </a:cubicBezTo>
                  <a:cubicBezTo>
                    <a:pt x="13" y="38"/>
                    <a:pt x="13" y="39"/>
                    <a:pt x="13" y="40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42"/>
                    <a:pt x="13" y="41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3" y="40"/>
                    <a:pt x="12" y="37"/>
                  </a:cubicBezTo>
                  <a:cubicBezTo>
                    <a:pt x="12" y="37"/>
                    <a:pt x="12" y="39"/>
                    <a:pt x="12" y="38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1" y="34"/>
                    <a:pt x="11" y="36"/>
                  </a:cubicBezTo>
                  <a:cubicBezTo>
                    <a:pt x="11" y="37"/>
                    <a:pt x="11" y="37"/>
                    <a:pt x="11" y="38"/>
                  </a:cubicBezTo>
                  <a:cubicBezTo>
                    <a:pt x="11" y="38"/>
                    <a:pt x="11" y="39"/>
                    <a:pt x="11" y="40"/>
                  </a:cubicBezTo>
                  <a:cubicBezTo>
                    <a:pt x="10" y="38"/>
                    <a:pt x="10" y="40"/>
                    <a:pt x="10" y="37"/>
                  </a:cubicBezTo>
                  <a:cubicBezTo>
                    <a:pt x="10" y="39"/>
                    <a:pt x="11" y="38"/>
                    <a:pt x="11" y="36"/>
                  </a:cubicBezTo>
                  <a:cubicBezTo>
                    <a:pt x="10" y="34"/>
                    <a:pt x="11" y="37"/>
                    <a:pt x="11" y="34"/>
                  </a:cubicBezTo>
                  <a:cubicBezTo>
                    <a:pt x="11" y="34"/>
                    <a:pt x="10" y="32"/>
                    <a:pt x="10" y="30"/>
                  </a:cubicBezTo>
                  <a:cubicBezTo>
                    <a:pt x="10" y="30"/>
                    <a:pt x="10" y="31"/>
                    <a:pt x="10" y="31"/>
                  </a:cubicBezTo>
                  <a:cubicBezTo>
                    <a:pt x="10" y="33"/>
                    <a:pt x="10" y="33"/>
                    <a:pt x="10" y="34"/>
                  </a:cubicBezTo>
                  <a:cubicBezTo>
                    <a:pt x="10" y="34"/>
                    <a:pt x="10" y="35"/>
                    <a:pt x="10" y="36"/>
                  </a:cubicBezTo>
                  <a:cubicBezTo>
                    <a:pt x="9" y="35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6"/>
                    <a:pt x="7" y="34"/>
                    <a:pt x="8" y="36"/>
                  </a:cubicBezTo>
                  <a:cubicBezTo>
                    <a:pt x="8" y="37"/>
                    <a:pt x="9" y="39"/>
                    <a:pt x="9" y="40"/>
                  </a:cubicBezTo>
                  <a:cubicBezTo>
                    <a:pt x="9" y="40"/>
                    <a:pt x="9" y="39"/>
                    <a:pt x="8" y="38"/>
                  </a:cubicBezTo>
                  <a:cubicBezTo>
                    <a:pt x="8" y="39"/>
                    <a:pt x="8" y="36"/>
                    <a:pt x="8" y="38"/>
                  </a:cubicBezTo>
                  <a:cubicBezTo>
                    <a:pt x="8" y="37"/>
                    <a:pt x="8" y="35"/>
                    <a:pt x="7" y="33"/>
                  </a:cubicBezTo>
                  <a:cubicBezTo>
                    <a:pt x="7" y="34"/>
                    <a:pt x="7" y="32"/>
                    <a:pt x="7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5" y="33"/>
                    <a:pt x="5" y="35"/>
                    <a:pt x="4" y="35"/>
                  </a:cubicBezTo>
                  <a:cubicBezTo>
                    <a:pt x="4" y="34"/>
                    <a:pt x="4" y="32"/>
                    <a:pt x="3" y="32"/>
                  </a:cubicBezTo>
                  <a:cubicBezTo>
                    <a:pt x="3" y="32"/>
                    <a:pt x="4" y="34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3"/>
                    <a:pt x="2" y="31"/>
                    <a:pt x="3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29"/>
                    <a:pt x="2" y="31"/>
                    <a:pt x="1" y="3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3"/>
                    <a:pt x="1" y="32"/>
                    <a:pt x="1" y="3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0" y="30"/>
                    <a:pt x="0" y="3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32"/>
                    <a:pt x="1" y="31"/>
                    <a:pt x="1" y="30"/>
                  </a:cubicBezTo>
                  <a:cubicBezTo>
                    <a:pt x="1" y="30"/>
                    <a:pt x="1" y="30"/>
                    <a:pt x="1" y="31"/>
                  </a:cubicBezTo>
                  <a:cubicBezTo>
                    <a:pt x="0" y="29"/>
                    <a:pt x="0" y="29"/>
                    <a:pt x="0" y="28"/>
                  </a:cubicBezTo>
                  <a:cubicBezTo>
                    <a:pt x="0" y="28"/>
                    <a:pt x="0" y="27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7"/>
                    <a:pt x="1" y="26"/>
                    <a:pt x="1" y="27"/>
                  </a:cubicBezTo>
                  <a:cubicBezTo>
                    <a:pt x="2" y="28"/>
                    <a:pt x="2" y="25"/>
                    <a:pt x="2" y="26"/>
                  </a:cubicBezTo>
                  <a:cubicBezTo>
                    <a:pt x="2" y="27"/>
                    <a:pt x="2" y="29"/>
                    <a:pt x="2" y="30"/>
                  </a:cubicBezTo>
                  <a:cubicBezTo>
                    <a:pt x="3" y="30"/>
                    <a:pt x="3" y="29"/>
                    <a:pt x="3" y="30"/>
                  </a:cubicBezTo>
                  <a:cubicBezTo>
                    <a:pt x="3" y="29"/>
                    <a:pt x="3" y="27"/>
                    <a:pt x="3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5"/>
                    <a:pt x="3" y="25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5" y="24"/>
                    <a:pt x="6" y="26"/>
                    <a:pt x="6" y="25"/>
                  </a:cubicBezTo>
                  <a:cubicBezTo>
                    <a:pt x="7" y="26"/>
                    <a:pt x="8" y="23"/>
                    <a:pt x="8" y="25"/>
                  </a:cubicBezTo>
                  <a:cubicBezTo>
                    <a:pt x="9" y="24"/>
                    <a:pt x="10" y="23"/>
                    <a:pt x="11" y="23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2" y="26"/>
                    <a:pt x="12" y="26"/>
                  </a:cubicBezTo>
                  <a:cubicBezTo>
                    <a:pt x="11" y="24"/>
                    <a:pt x="12" y="24"/>
                    <a:pt x="12" y="23"/>
                  </a:cubicBezTo>
                  <a:cubicBezTo>
                    <a:pt x="13" y="24"/>
                    <a:pt x="13" y="23"/>
                    <a:pt x="13" y="2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0"/>
                    <a:pt x="14" y="22"/>
                    <a:pt x="15" y="22"/>
                  </a:cubicBezTo>
                  <a:cubicBezTo>
                    <a:pt x="15" y="23"/>
                    <a:pt x="16" y="24"/>
                    <a:pt x="16" y="24"/>
                  </a:cubicBezTo>
                  <a:cubicBezTo>
                    <a:pt x="16" y="22"/>
                    <a:pt x="16" y="22"/>
                    <a:pt x="16" y="20"/>
                  </a:cubicBezTo>
                  <a:cubicBezTo>
                    <a:pt x="16" y="20"/>
                    <a:pt x="17" y="21"/>
                    <a:pt x="18" y="22"/>
                  </a:cubicBezTo>
                  <a:cubicBezTo>
                    <a:pt x="18" y="19"/>
                    <a:pt x="20" y="20"/>
                    <a:pt x="21" y="18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6"/>
                    <a:pt x="24" y="19"/>
                    <a:pt x="2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6" y="20"/>
                    <a:pt x="26" y="19"/>
                    <a:pt x="26" y="17"/>
                  </a:cubicBezTo>
                  <a:cubicBezTo>
                    <a:pt x="26" y="18"/>
                    <a:pt x="26" y="16"/>
                    <a:pt x="27" y="18"/>
                  </a:cubicBezTo>
                  <a:cubicBezTo>
                    <a:pt x="27" y="18"/>
                    <a:pt x="27" y="17"/>
                    <a:pt x="27" y="16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7"/>
                    <a:pt x="29" y="18"/>
                    <a:pt x="29" y="18"/>
                  </a:cubicBezTo>
                  <a:cubicBezTo>
                    <a:pt x="29" y="17"/>
                    <a:pt x="30" y="18"/>
                    <a:pt x="29" y="15"/>
                  </a:cubicBezTo>
                  <a:cubicBezTo>
                    <a:pt x="30" y="17"/>
                    <a:pt x="31" y="14"/>
                    <a:pt x="32" y="16"/>
                  </a:cubicBezTo>
                  <a:cubicBezTo>
                    <a:pt x="32" y="15"/>
                    <a:pt x="32" y="15"/>
                    <a:pt x="32" y="14"/>
                  </a:cubicBezTo>
                  <a:cubicBezTo>
                    <a:pt x="32" y="14"/>
                    <a:pt x="33" y="16"/>
                    <a:pt x="34" y="14"/>
                  </a:cubicBezTo>
                  <a:cubicBezTo>
                    <a:pt x="34" y="15"/>
                    <a:pt x="34" y="16"/>
                    <a:pt x="34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5" y="13"/>
                    <a:pt x="36" y="15"/>
                    <a:pt x="37" y="15"/>
                  </a:cubicBezTo>
                  <a:cubicBezTo>
                    <a:pt x="38" y="13"/>
                    <a:pt x="40" y="14"/>
                    <a:pt x="42" y="13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1"/>
                    <a:pt x="43" y="16"/>
                    <a:pt x="43" y="12"/>
                  </a:cubicBezTo>
                  <a:cubicBezTo>
                    <a:pt x="43" y="13"/>
                    <a:pt x="44" y="12"/>
                    <a:pt x="44" y="14"/>
                  </a:cubicBezTo>
                  <a:cubicBezTo>
                    <a:pt x="44" y="12"/>
                    <a:pt x="45" y="15"/>
                    <a:pt x="45" y="13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4"/>
                    <a:pt x="46" y="12"/>
                    <a:pt x="47" y="13"/>
                  </a:cubicBezTo>
                  <a:cubicBezTo>
                    <a:pt x="47" y="14"/>
                    <a:pt x="47" y="14"/>
                    <a:pt x="47" y="15"/>
                  </a:cubicBezTo>
                  <a:cubicBezTo>
                    <a:pt x="48" y="16"/>
                    <a:pt x="47" y="12"/>
                    <a:pt x="48" y="15"/>
                  </a:cubicBezTo>
                  <a:cubicBezTo>
                    <a:pt x="48" y="15"/>
                    <a:pt x="48" y="13"/>
                    <a:pt x="48" y="13"/>
                  </a:cubicBezTo>
                  <a:cubicBezTo>
                    <a:pt x="49" y="14"/>
                    <a:pt x="50" y="12"/>
                    <a:pt x="52" y="11"/>
                  </a:cubicBezTo>
                  <a:cubicBezTo>
                    <a:pt x="53" y="13"/>
                    <a:pt x="53" y="16"/>
                    <a:pt x="53" y="14"/>
                  </a:cubicBezTo>
                  <a:cubicBezTo>
                    <a:pt x="53" y="14"/>
                    <a:pt x="53" y="13"/>
                    <a:pt x="53" y="13"/>
                  </a:cubicBezTo>
                  <a:cubicBezTo>
                    <a:pt x="53" y="12"/>
                    <a:pt x="54" y="16"/>
                    <a:pt x="54" y="15"/>
                  </a:cubicBezTo>
                  <a:cubicBezTo>
                    <a:pt x="54" y="13"/>
                    <a:pt x="54" y="14"/>
                    <a:pt x="54" y="13"/>
                  </a:cubicBezTo>
                  <a:cubicBezTo>
                    <a:pt x="55" y="14"/>
                    <a:pt x="55" y="15"/>
                    <a:pt x="55" y="14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2"/>
                    <a:pt x="57" y="13"/>
                    <a:pt x="56" y="10"/>
                  </a:cubicBezTo>
                  <a:cubicBezTo>
                    <a:pt x="60" y="9"/>
                    <a:pt x="62" y="7"/>
                    <a:pt x="65" y="6"/>
                  </a:cubicBezTo>
                  <a:cubicBezTo>
                    <a:pt x="68" y="6"/>
                    <a:pt x="71" y="4"/>
                    <a:pt x="75" y="5"/>
                  </a:cubicBezTo>
                  <a:cubicBezTo>
                    <a:pt x="76" y="7"/>
                    <a:pt x="76" y="7"/>
                    <a:pt x="76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6" y="5"/>
                    <a:pt x="77" y="6"/>
                    <a:pt x="77" y="5"/>
                  </a:cubicBezTo>
                  <a:cubicBezTo>
                    <a:pt x="78" y="5"/>
                    <a:pt x="79" y="4"/>
                    <a:pt x="80" y="4"/>
                  </a:cubicBezTo>
                  <a:cubicBezTo>
                    <a:pt x="80" y="4"/>
                    <a:pt x="80" y="5"/>
                    <a:pt x="80" y="5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4"/>
                    <a:pt x="81" y="3"/>
                    <a:pt x="80" y="3"/>
                  </a:cubicBezTo>
                  <a:cubicBezTo>
                    <a:pt x="83" y="0"/>
                    <a:pt x="87" y="3"/>
                    <a:pt x="89" y="2"/>
                  </a:cubicBezTo>
                  <a:cubicBezTo>
                    <a:pt x="90" y="3"/>
                    <a:pt x="91" y="2"/>
                    <a:pt x="92" y="1"/>
                  </a:cubicBezTo>
                  <a:cubicBezTo>
                    <a:pt x="95" y="3"/>
                    <a:pt x="97" y="5"/>
                    <a:pt x="99" y="3"/>
                  </a:cubicBezTo>
                  <a:cubicBezTo>
                    <a:pt x="99" y="3"/>
                    <a:pt x="100" y="8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9942513" y="2360613"/>
              <a:ext cx="0" cy="11113"/>
            </a:xfrm>
            <a:custGeom>
              <a:avLst/>
              <a:gdLst>
                <a:gd name="T0" fmla="*/ 0 h 3"/>
                <a:gd name="T1" fmla="*/ 3 h 3"/>
                <a:gd name="T2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9972675" y="2393951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9979025" y="2393951"/>
              <a:ext cx="0" cy="7938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Rectangle 94"/>
            <p:cNvSpPr>
              <a:spLocks noChangeArrowheads="1"/>
            </p:cNvSpPr>
            <p:nvPr/>
          </p:nvSpPr>
          <p:spPr bwMode="auto">
            <a:xfrm>
              <a:off x="9991725" y="2409826"/>
              <a:ext cx="1587" cy="3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9986963" y="240188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10002838" y="2406651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10009188" y="2401888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10123488" y="2368551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10175875" y="2357438"/>
              <a:ext cx="0" cy="6350"/>
            </a:xfrm>
            <a:custGeom>
              <a:avLst/>
              <a:gdLst>
                <a:gd name="T0" fmla="*/ 1 h 2"/>
                <a:gd name="T1" fmla="*/ 1 h 2"/>
                <a:gd name="T2" fmla="*/ 1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1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10198100" y="2330451"/>
              <a:ext cx="0" cy="7938"/>
            </a:xfrm>
            <a:custGeom>
              <a:avLst/>
              <a:gdLst>
                <a:gd name="T0" fmla="*/ 5 h 5"/>
                <a:gd name="T1" fmla="*/ 5 h 5"/>
                <a:gd name="T2" fmla="*/ 0 h 5"/>
                <a:gd name="T3" fmla="*/ 5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5">
                  <a:moveTo>
                    <a:pt x="0" y="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9825038" y="2924176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0" y="1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9825038" y="2932113"/>
              <a:ext cx="395287" cy="307975"/>
            </a:xfrm>
            <a:custGeom>
              <a:avLst/>
              <a:gdLst>
                <a:gd name="T0" fmla="*/ 90 w 105"/>
                <a:gd name="T1" fmla="*/ 71 h 82"/>
                <a:gd name="T2" fmla="*/ 87 w 105"/>
                <a:gd name="T3" fmla="*/ 69 h 82"/>
                <a:gd name="T4" fmla="*/ 78 w 105"/>
                <a:gd name="T5" fmla="*/ 66 h 82"/>
                <a:gd name="T6" fmla="*/ 76 w 105"/>
                <a:gd name="T7" fmla="*/ 64 h 82"/>
                <a:gd name="T8" fmla="*/ 71 w 105"/>
                <a:gd name="T9" fmla="*/ 57 h 82"/>
                <a:gd name="T10" fmla="*/ 70 w 105"/>
                <a:gd name="T11" fmla="*/ 56 h 82"/>
                <a:gd name="T12" fmla="*/ 65 w 105"/>
                <a:gd name="T13" fmla="*/ 54 h 82"/>
                <a:gd name="T14" fmla="*/ 63 w 105"/>
                <a:gd name="T15" fmla="*/ 51 h 82"/>
                <a:gd name="T16" fmla="*/ 62 w 105"/>
                <a:gd name="T17" fmla="*/ 48 h 82"/>
                <a:gd name="T18" fmla="*/ 59 w 105"/>
                <a:gd name="T19" fmla="*/ 49 h 82"/>
                <a:gd name="T20" fmla="*/ 54 w 105"/>
                <a:gd name="T21" fmla="*/ 47 h 82"/>
                <a:gd name="T22" fmla="*/ 52 w 105"/>
                <a:gd name="T23" fmla="*/ 45 h 82"/>
                <a:gd name="T24" fmla="*/ 49 w 105"/>
                <a:gd name="T25" fmla="*/ 45 h 82"/>
                <a:gd name="T26" fmla="*/ 48 w 105"/>
                <a:gd name="T27" fmla="*/ 42 h 82"/>
                <a:gd name="T28" fmla="*/ 44 w 105"/>
                <a:gd name="T29" fmla="*/ 40 h 82"/>
                <a:gd name="T30" fmla="*/ 42 w 105"/>
                <a:gd name="T31" fmla="*/ 36 h 82"/>
                <a:gd name="T32" fmla="*/ 40 w 105"/>
                <a:gd name="T33" fmla="*/ 35 h 82"/>
                <a:gd name="T34" fmla="*/ 39 w 105"/>
                <a:gd name="T35" fmla="*/ 33 h 82"/>
                <a:gd name="T36" fmla="*/ 37 w 105"/>
                <a:gd name="T37" fmla="*/ 33 h 82"/>
                <a:gd name="T38" fmla="*/ 36 w 105"/>
                <a:gd name="T39" fmla="*/ 33 h 82"/>
                <a:gd name="T40" fmla="*/ 34 w 105"/>
                <a:gd name="T41" fmla="*/ 32 h 82"/>
                <a:gd name="T42" fmla="*/ 29 w 105"/>
                <a:gd name="T43" fmla="*/ 28 h 82"/>
                <a:gd name="T44" fmla="*/ 27 w 105"/>
                <a:gd name="T45" fmla="*/ 27 h 82"/>
                <a:gd name="T46" fmla="*/ 25 w 105"/>
                <a:gd name="T47" fmla="*/ 26 h 82"/>
                <a:gd name="T48" fmla="*/ 21 w 105"/>
                <a:gd name="T49" fmla="*/ 23 h 82"/>
                <a:gd name="T50" fmla="*/ 23 w 105"/>
                <a:gd name="T51" fmla="*/ 18 h 82"/>
                <a:gd name="T52" fmla="*/ 19 w 105"/>
                <a:gd name="T53" fmla="*/ 21 h 82"/>
                <a:gd name="T54" fmla="*/ 15 w 105"/>
                <a:gd name="T55" fmla="*/ 24 h 82"/>
                <a:gd name="T56" fmla="*/ 14 w 105"/>
                <a:gd name="T57" fmla="*/ 21 h 82"/>
                <a:gd name="T58" fmla="*/ 12 w 105"/>
                <a:gd name="T59" fmla="*/ 23 h 82"/>
                <a:gd name="T60" fmla="*/ 12 w 105"/>
                <a:gd name="T61" fmla="*/ 21 h 82"/>
                <a:gd name="T62" fmla="*/ 13 w 105"/>
                <a:gd name="T63" fmla="*/ 16 h 82"/>
                <a:gd name="T64" fmla="*/ 9 w 105"/>
                <a:gd name="T65" fmla="*/ 19 h 82"/>
                <a:gd name="T66" fmla="*/ 9 w 105"/>
                <a:gd name="T67" fmla="*/ 16 h 82"/>
                <a:gd name="T68" fmla="*/ 7 w 105"/>
                <a:gd name="T69" fmla="*/ 18 h 82"/>
                <a:gd name="T70" fmla="*/ 5 w 105"/>
                <a:gd name="T71" fmla="*/ 17 h 82"/>
                <a:gd name="T72" fmla="*/ 9 w 105"/>
                <a:gd name="T73" fmla="*/ 13 h 82"/>
                <a:gd name="T74" fmla="*/ 4 w 105"/>
                <a:gd name="T75" fmla="*/ 14 h 82"/>
                <a:gd name="T76" fmla="*/ 3 w 105"/>
                <a:gd name="T77" fmla="*/ 6 h 82"/>
                <a:gd name="T78" fmla="*/ 3 w 105"/>
                <a:gd name="T79" fmla="*/ 4 h 82"/>
                <a:gd name="T80" fmla="*/ 0 w 105"/>
                <a:gd name="T81" fmla="*/ 3 h 82"/>
                <a:gd name="T82" fmla="*/ 2 w 105"/>
                <a:gd name="T83" fmla="*/ 0 h 82"/>
                <a:gd name="T84" fmla="*/ 4 w 105"/>
                <a:gd name="T85" fmla="*/ 4 h 82"/>
                <a:gd name="T86" fmla="*/ 11 w 105"/>
                <a:gd name="T87" fmla="*/ 2 h 82"/>
                <a:gd name="T88" fmla="*/ 20 w 105"/>
                <a:gd name="T89" fmla="*/ 5 h 82"/>
                <a:gd name="T90" fmla="*/ 30 w 105"/>
                <a:gd name="T91" fmla="*/ 9 h 82"/>
                <a:gd name="T92" fmla="*/ 37 w 105"/>
                <a:gd name="T93" fmla="*/ 13 h 82"/>
                <a:gd name="T94" fmla="*/ 43 w 105"/>
                <a:gd name="T95" fmla="*/ 16 h 82"/>
                <a:gd name="T96" fmla="*/ 52 w 105"/>
                <a:gd name="T97" fmla="*/ 25 h 82"/>
                <a:gd name="T98" fmla="*/ 56 w 105"/>
                <a:gd name="T99" fmla="*/ 31 h 82"/>
                <a:gd name="T100" fmla="*/ 61 w 105"/>
                <a:gd name="T101" fmla="*/ 37 h 82"/>
                <a:gd name="T102" fmla="*/ 85 w 105"/>
                <a:gd name="T103" fmla="*/ 53 h 82"/>
                <a:gd name="T104" fmla="*/ 90 w 105"/>
                <a:gd name="T105" fmla="*/ 58 h 82"/>
                <a:gd name="T106" fmla="*/ 99 w 105"/>
                <a:gd name="T107" fmla="*/ 8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5" h="82">
                  <a:moveTo>
                    <a:pt x="99" y="80"/>
                  </a:moveTo>
                  <a:cubicBezTo>
                    <a:pt x="95" y="82"/>
                    <a:pt x="97" y="77"/>
                    <a:pt x="93" y="78"/>
                  </a:cubicBezTo>
                  <a:cubicBezTo>
                    <a:pt x="93" y="78"/>
                    <a:pt x="95" y="76"/>
                    <a:pt x="94" y="76"/>
                  </a:cubicBezTo>
                  <a:cubicBezTo>
                    <a:pt x="91" y="78"/>
                    <a:pt x="90" y="74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2" y="70"/>
                    <a:pt x="90" y="71"/>
                    <a:pt x="90" y="71"/>
                  </a:cubicBezTo>
                  <a:cubicBezTo>
                    <a:pt x="90" y="71"/>
                    <a:pt x="90" y="71"/>
                    <a:pt x="90" y="70"/>
                  </a:cubicBezTo>
                  <a:cubicBezTo>
                    <a:pt x="89" y="71"/>
                    <a:pt x="89" y="70"/>
                    <a:pt x="89" y="71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6" y="72"/>
                    <a:pt x="88" y="68"/>
                    <a:pt x="86" y="69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4" y="69"/>
                    <a:pt x="83" y="68"/>
                    <a:pt x="81" y="67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2" y="67"/>
                    <a:pt x="81" y="67"/>
                    <a:pt x="80" y="67"/>
                  </a:cubicBezTo>
                  <a:cubicBezTo>
                    <a:pt x="82" y="65"/>
                    <a:pt x="79" y="67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8" y="67"/>
                    <a:pt x="80" y="65"/>
                    <a:pt x="78" y="66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7" y="67"/>
                    <a:pt x="79" y="64"/>
                    <a:pt x="78" y="65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8" y="64"/>
                    <a:pt x="78" y="64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7" y="64"/>
                    <a:pt x="78" y="63"/>
                    <a:pt x="76" y="64"/>
                  </a:cubicBezTo>
                  <a:cubicBezTo>
                    <a:pt x="77" y="63"/>
                    <a:pt x="77" y="64"/>
                    <a:pt x="79" y="62"/>
                  </a:cubicBezTo>
                  <a:cubicBezTo>
                    <a:pt x="76" y="62"/>
                    <a:pt x="75" y="61"/>
                    <a:pt x="73" y="59"/>
                  </a:cubicBezTo>
                  <a:cubicBezTo>
                    <a:pt x="73" y="59"/>
                    <a:pt x="73" y="58"/>
                    <a:pt x="74" y="58"/>
                  </a:cubicBezTo>
                  <a:cubicBezTo>
                    <a:pt x="74" y="58"/>
                    <a:pt x="73" y="58"/>
                    <a:pt x="72" y="58"/>
                  </a:cubicBezTo>
                  <a:cubicBezTo>
                    <a:pt x="72" y="58"/>
                    <a:pt x="73" y="57"/>
                    <a:pt x="73" y="57"/>
                  </a:cubicBezTo>
                  <a:cubicBezTo>
                    <a:pt x="73" y="56"/>
                    <a:pt x="71" y="58"/>
                    <a:pt x="71" y="5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7"/>
                    <a:pt x="71" y="57"/>
                    <a:pt x="71" y="57"/>
                  </a:cubicBezTo>
                  <a:cubicBezTo>
                    <a:pt x="71" y="57"/>
                    <a:pt x="71" y="56"/>
                    <a:pt x="72" y="56"/>
                  </a:cubicBezTo>
                  <a:cubicBezTo>
                    <a:pt x="70" y="57"/>
                    <a:pt x="71" y="55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69" y="57"/>
                    <a:pt x="70" y="56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69" y="56"/>
                    <a:pt x="69" y="55"/>
                    <a:pt x="68" y="55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7" y="54"/>
                  </a:cubicBezTo>
                  <a:cubicBezTo>
                    <a:pt x="67" y="53"/>
                    <a:pt x="68" y="52"/>
                    <a:pt x="68" y="52"/>
                  </a:cubicBezTo>
                  <a:cubicBezTo>
                    <a:pt x="66" y="53"/>
                    <a:pt x="66" y="52"/>
                    <a:pt x="65" y="54"/>
                  </a:cubicBezTo>
                  <a:cubicBezTo>
                    <a:pt x="65" y="53"/>
                    <a:pt x="65" y="52"/>
                    <a:pt x="64" y="52"/>
                  </a:cubicBezTo>
                  <a:cubicBezTo>
                    <a:pt x="65" y="52"/>
                    <a:pt x="66" y="50"/>
                    <a:pt x="66" y="50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68" y="49"/>
                    <a:pt x="67" y="50"/>
                    <a:pt x="68" y="49"/>
                  </a:cubicBezTo>
                  <a:cubicBezTo>
                    <a:pt x="67" y="49"/>
                    <a:pt x="66" y="49"/>
                    <a:pt x="67" y="48"/>
                  </a:cubicBezTo>
                  <a:cubicBezTo>
                    <a:pt x="65" y="49"/>
                    <a:pt x="63" y="51"/>
                    <a:pt x="63" y="51"/>
                  </a:cubicBezTo>
                  <a:cubicBezTo>
                    <a:pt x="63" y="50"/>
                    <a:pt x="64" y="49"/>
                    <a:pt x="65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62" y="50"/>
                    <a:pt x="62" y="50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1" y="51"/>
                    <a:pt x="59" y="51"/>
                    <a:pt x="61" y="49"/>
                  </a:cubicBezTo>
                  <a:cubicBezTo>
                    <a:pt x="61" y="48"/>
                    <a:pt x="61" y="49"/>
                    <a:pt x="62" y="48"/>
                  </a:cubicBezTo>
                  <a:cubicBezTo>
                    <a:pt x="62" y="48"/>
                    <a:pt x="61" y="49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0" y="48"/>
                    <a:pt x="59" y="49"/>
                  </a:cubicBezTo>
                  <a:cubicBezTo>
                    <a:pt x="59" y="50"/>
                    <a:pt x="60" y="48"/>
                    <a:pt x="60" y="49"/>
                  </a:cubicBezTo>
                  <a:cubicBezTo>
                    <a:pt x="59" y="50"/>
                    <a:pt x="58" y="50"/>
                    <a:pt x="58" y="5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49"/>
                    <a:pt x="57" y="49"/>
                    <a:pt x="56" y="50"/>
                  </a:cubicBezTo>
                  <a:cubicBezTo>
                    <a:pt x="55" y="50"/>
                    <a:pt x="57" y="48"/>
                    <a:pt x="57" y="49"/>
                  </a:cubicBezTo>
                  <a:cubicBezTo>
                    <a:pt x="57" y="47"/>
                    <a:pt x="54" y="49"/>
                    <a:pt x="55" y="47"/>
                  </a:cubicBezTo>
                  <a:cubicBezTo>
                    <a:pt x="56" y="47"/>
                    <a:pt x="54" y="49"/>
                    <a:pt x="55" y="48"/>
                  </a:cubicBezTo>
                  <a:cubicBezTo>
                    <a:pt x="54" y="48"/>
                    <a:pt x="55" y="47"/>
                    <a:pt x="55" y="47"/>
                  </a:cubicBezTo>
                  <a:cubicBezTo>
                    <a:pt x="56" y="46"/>
                    <a:pt x="55" y="47"/>
                    <a:pt x="54" y="47"/>
                  </a:cubicBezTo>
                  <a:cubicBezTo>
                    <a:pt x="54" y="48"/>
                    <a:pt x="54" y="47"/>
                    <a:pt x="55" y="47"/>
                  </a:cubicBezTo>
                  <a:cubicBezTo>
                    <a:pt x="54" y="47"/>
                    <a:pt x="52" y="47"/>
                    <a:pt x="52" y="46"/>
                  </a:cubicBezTo>
                  <a:cubicBezTo>
                    <a:pt x="52" y="46"/>
                    <a:pt x="51" y="47"/>
                    <a:pt x="50" y="4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1" y="46"/>
                    <a:pt x="52" y="45"/>
                  </a:cubicBezTo>
                  <a:cubicBezTo>
                    <a:pt x="50" y="46"/>
                    <a:pt x="54" y="45"/>
                    <a:pt x="52" y="45"/>
                  </a:cubicBezTo>
                  <a:cubicBezTo>
                    <a:pt x="53" y="44"/>
                    <a:pt x="50" y="47"/>
                    <a:pt x="52" y="45"/>
                  </a:cubicBezTo>
                  <a:cubicBezTo>
                    <a:pt x="52" y="45"/>
                    <a:pt x="50" y="46"/>
                    <a:pt x="51" y="45"/>
                  </a:cubicBezTo>
                  <a:cubicBezTo>
                    <a:pt x="51" y="45"/>
                    <a:pt x="52" y="43"/>
                    <a:pt x="52" y="43"/>
                  </a:cubicBezTo>
                  <a:cubicBezTo>
                    <a:pt x="52" y="43"/>
                    <a:pt x="52" y="44"/>
                    <a:pt x="51" y="4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49" y="45"/>
                    <a:pt x="50" y="44"/>
                    <a:pt x="49" y="45"/>
                  </a:cubicBezTo>
                  <a:cubicBezTo>
                    <a:pt x="50" y="44"/>
                    <a:pt x="48" y="45"/>
                    <a:pt x="50" y="43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0" y="43"/>
                    <a:pt x="49" y="44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48" y="45"/>
                    <a:pt x="49" y="43"/>
                    <a:pt x="48" y="44"/>
                  </a:cubicBezTo>
                  <a:cubicBezTo>
                    <a:pt x="48" y="43"/>
                    <a:pt x="47" y="43"/>
                    <a:pt x="48" y="42"/>
                  </a:cubicBezTo>
                  <a:cubicBezTo>
                    <a:pt x="47" y="42"/>
                    <a:pt x="46" y="43"/>
                    <a:pt x="46" y="42"/>
                  </a:cubicBezTo>
                  <a:cubicBezTo>
                    <a:pt x="46" y="42"/>
                    <a:pt x="46" y="42"/>
                    <a:pt x="47" y="41"/>
                  </a:cubicBezTo>
                  <a:cubicBezTo>
                    <a:pt x="47" y="41"/>
                    <a:pt x="47" y="41"/>
                    <a:pt x="46" y="41"/>
                  </a:cubicBezTo>
                  <a:cubicBezTo>
                    <a:pt x="47" y="41"/>
                    <a:pt x="47" y="40"/>
                    <a:pt x="47" y="39"/>
                  </a:cubicBezTo>
                  <a:cubicBezTo>
                    <a:pt x="47" y="39"/>
                    <a:pt x="46" y="40"/>
                    <a:pt x="45" y="41"/>
                  </a:cubicBezTo>
                  <a:cubicBezTo>
                    <a:pt x="47" y="39"/>
                    <a:pt x="43" y="42"/>
                    <a:pt x="44" y="40"/>
                  </a:cubicBezTo>
                  <a:cubicBezTo>
                    <a:pt x="45" y="39"/>
                    <a:pt x="46" y="39"/>
                    <a:pt x="46" y="38"/>
                  </a:cubicBezTo>
                  <a:cubicBezTo>
                    <a:pt x="47" y="36"/>
                    <a:pt x="44" y="39"/>
                    <a:pt x="45" y="38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2" y="40"/>
                    <a:pt x="43" y="39"/>
                  </a:cubicBezTo>
                  <a:cubicBezTo>
                    <a:pt x="43" y="39"/>
                    <a:pt x="43" y="38"/>
                    <a:pt x="42" y="39"/>
                  </a:cubicBezTo>
                  <a:cubicBezTo>
                    <a:pt x="43" y="38"/>
                    <a:pt x="40" y="39"/>
                    <a:pt x="42" y="36"/>
                  </a:cubicBezTo>
                  <a:cubicBezTo>
                    <a:pt x="42" y="36"/>
                    <a:pt x="42" y="35"/>
                    <a:pt x="41" y="36"/>
                  </a:cubicBezTo>
                  <a:cubicBezTo>
                    <a:pt x="40" y="37"/>
                    <a:pt x="42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6"/>
                    <a:pt x="42" y="35"/>
                  </a:cubicBezTo>
                  <a:cubicBezTo>
                    <a:pt x="42" y="34"/>
                    <a:pt x="39" y="38"/>
                    <a:pt x="39" y="36"/>
                  </a:cubicBezTo>
                  <a:cubicBezTo>
                    <a:pt x="40" y="36"/>
                    <a:pt x="40" y="36"/>
                    <a:pt x="40" y="35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9" y="35"/>
                    <a:pt x="40" y="33"/>
                  </a:cubicBezTo>
                  <a:cubicBezTo>
                    <a:pt x="40" y="34"/>
                    <a:pt x="40" y="33"/>
                    <a:pt x="39" y="34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9" y="34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2"/>
                    <a:pt x="39" y="33"/>
                    <a:pt x="39" y="33"/>
                  </a:cubicBezTo>
                  <a:cubicBezTo>
                    <a:pt x="38" y="33"/>
                    <a:pt x="38" y="34"/>
                    <a:pt x="38" y="34"/>
                  </a:cubicBezTo>
                  <a:cubicBezTo>
                    <a:pt x="38" y="35"/>
                    <a:pt x="38" y="34"/>
                    <a:pt x="37" y="35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3"/>
                    <a:pt x="36" y="34"/>
                    <a:pt x="36" y="34"/>
                  </a:cubicBezTo>
                  <a:cubicBezTo>
                    <a:pt x="37" y="34"/>
                    <a:pt x="36" y="34"/>
                    <a:pt x="37" y="33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7" y="33"/>
                    <a:pt x="38" y="32"/>
                    <a:pt x="37" y="32"/>
                  </a:cubicBezTo>
                  <a:cubicBezTo>
                    <a:pt x="37" y="33"/>
                    <a:pt x="36" y="35"/>
                    <a:pt x="36" y="34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6" y="32"/>
                    <a:pt x="35" y="34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5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3" y="32"/>
                  </a:cubicBezTo>
                  <a:cubicBezTo>
                    <a:pt x="34" y="31"/>
                    <a:pt x="36" y="28"/>
                    <a:pt x="35" y="29"/>
                  </a:cubicBezTo>
                  <a:cubicBezTo>
                    <a:pt x="35" y="29"/>
                    <a:pt x="33" y="31"/>
                    <a:pt x="33" y="32"/>
                  </a:cubicBezTo>
                  <a:cubicBezTo>
                    <a:pt x="33" y="31"/>
                    <a:pt x="31" y="32"/>
                    <a:pt x="32" y="30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28" y="31"/>
                    <a:pt x="29" y="28"/>
                  </a:cubicBezTo>
                  <a:cubicBezTo>
                    <a:pt x="30" y="28"/>
                    <a:pt x="30" y="27"/>
                    <a:pt x="30" y="27"/>
                  </a:cubicBezTo>
                  <a:cubicBezTo>
                    <a:pt x="30" y="28"/>
                    <a:pt x="31" y="26"/>
                    <a:pt x="30" y="27"/>
                  </a:cubicBezTo>
                  <a:cubicBezTo>
                    <a:pt x="29" y="28"/>
                    <a:pt x="29" y="29"/>
                    <a:pt x="28" y="29"/>
                  </a:cubicBezTo>
                  <a:cubicBezTo>
                    <a:pt x="28" y="29"/>
                    <a:pt x="27" y="29"/>
                    <a:pt x="27" y="28"/>
                  </a:cubicBezTo>
                  <a:cubicBezTo>
                    <a:pt x="27" y="28"/>
                    <a:pt x="27" y="29"/>
                    <a:pt x="27" y="29"/>
                  </a:cubicBezTo>
                  <a:cubicBezTo>
                    <a:pt x="28" y="27"/>
                    <a:pt x="28" y="27"/>
                    <a:pt x="27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5" y="29"/>
                    <a:pt x="26" y="28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7"/>
                    <a:pt x="24" y="28"/>
                    <a:pt x="25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4" y="27"/>
                    <a:pt x="24" y="27"/>
                  </a:cubicBezTo>
                  <a:cubicBezTo>
                    <a:pt x="24" y="26"/>
                    <a:pt x="24" y="26"/>
                    <a:pt x="25" y="24"/>
                  </a:cubicBezTo>
                  <a:cubicBezTo>
                    <a:pt x="22" y="27"/>
                    <a:pt x="21" y="26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0" y="26"/>
                    <a:pt x="20" y="25"/>
                  </a:cubicBezTo>
                  <a:cubicBezTo>
                    <a:pt x="20" y="24"/>
                    <a:pt x="21" y="23"/>
                    <a:pt x="21" y="23"/>
                  </a:cubicBezTo>
                  <a:cubicBezTo>
                    <a:pt x="21" y="22"/>
                    <a:pt x="20" y="24"/>
                    <a:pt x="20" y="24"/>
                  </a:cubicBezTo>
                  <a:cubicBezTo>
                    <a:pt x="19" y="25"/>
                    <a:pt x="20" y="23"/>
                    <a:pt x="19" y="25"/>
                  </a:cubicBezTo>
                  <a:cubicBezTo>
                    <a:pt x="19" y="25"/>
                    <a:pt x="19" y="23"/>
                    <a:pt x="18" y="25"/>
                  </a:cubicBezTo>
                  <a:cubicBezTo>
                    <a:pt x="19" y="24"/>
                    <a:pt x="19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20" y="21"/>
                    <a:pt x="22" y="21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7"/>
                    <a:pt x="24" y="17"/>
                    <a:pt x="24" y="16"/>
                  </a:cubicBezTo>
                  <a:cubicBezTo>
                    <a:pt x="23" y="17"/>
                    <a:pt x="22" y="19"/>
                    <a:pt x="21" y="19"/>
                  </a:cubicBezTo>
                  <a:cubicBezTo>
                    <a:pt x="21" y="20"/>
                    <a:pt x="19" y="23"/>
                    <a:pt x="18" y="22"/>
                  </a:cubicBezTo>
                  <a:cubicBezTo>
                    <a:pt x="19" y="21"/>
                    <a:pt x="19" y="22"/>
                    <a:pt x="20" y="21"/>
                  </a:cubicBezTo>
                  <a:cubicBezTo>
                    <a:pt x="20" y="20"/>
                    <a:pt x="19" y="22"/>
                    <a:pt x="19" y="21"/>
                  </a:cubicBezTo>
                  <a:cubicBezTo>
                    <a:pt x="19" y="22"/>
                    <a:pt x="18" y="23"/>
                    <a:pt x="17" y="23"/>
                  </a:cubicBezTo>
                  <a:cubicBezTo>
                    <a:pt x="17" y="22"/>
                    <a:pt x="18" y="22"/>
                    <a:pt x="18" y="22"/>
                  </a:cubicBezTo>
                  <a:cubicBezTo>
                    <a:pt x="17" y="22"/>
                    <a:pt x="17" y="23"/>
                    <a:pt x="17" y="24"/>
                  </a:cubicBezTo>
                  <a:cubicBezTo>
                    <a:pt x="15" y="25"/>
                    <a:pt x="17" y="23"/>
                    <a:pt x="15" y="24"/>
                  </a:cubicBezTo>
                  <a:cubicBezTo>
                    <a:pt x="16" y="23"/>
                    <a:pt x="18" y="21"/>
                    <a:pt x="18" y="20"/>
                  </a:cubicBezTo>
                  <a:cubicBezTo>
                    <a:pt x="17" y="22"/>
                    <a:pt x="16" y="22"/>
                    <a:pt x="15" y="24"/>
                  </a:cubicBezTo>
                  <a:cubicBezTo>
                    <a:pt x="15" y="23"/>
                    <a:pt x="16" y="22"/>
                    <a:pt x="17" y="22"/>
                  </a:cubicBezTo>
                  <a:cubicBezTo>
                    <a:pt x="17" y="21"/>
                    <a:pt x="14" y="24"/>
                    <a:pt x="16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1"/>
                    <a:pt x="16" y="21"/>
                  </a:cubicBezTo>
                  <a:cubicBezTo>
                    <a:pt x="16" y="20"/>
                    <a:pt x="14" y="22"/>
                    <a:pt x="15" y="20"/>
                  </a:cubicBezTo>
                  <a:cubicBezTo>
                    <a:pt x="15" y="20"/>
                    <a:pt x="15" y="20"/>
                    <a:pt x="14" y="21"/>
                  </a:cubicBezTo>
                  <a:cubicBezTo>
                    <a:pt x="14" y="22"/>
                    <a:pt x="15" y="20"/>
                    <a:pt x="14" y="22"/>
                  </a:cubicBezTo>
                  <a:cubicBezTo>
                    <a:pt x="15" y="21"/>
                    <a:pt x="13" y="22"/>
                    <a:pt x="13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3" y="21"/>
                    <a:pt x="13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1" y="23"/>
                    <a:pt x="12" y="21"/>
                    <a:pt x="11" y="22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2" y="19"/>
                    <a:pt x="11" y="20"/>
                    <a:pt x="11" y="21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1" y="20"/>
                    <a:pt x="11" y="21"/>
                    <a:pt x="10" y="21"/>
                  </a:cubicBezTo>
                  <a:cubicBezTo>
                    <a:pt x="11" y="20"/>
                    <a:pt x="11" y="19"/>
                    <a:pt x="11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3" y="15"/>
                    <a:pt x="14" y="13"/>
                  </a:cubicBezTo>
                  <a:cubicBezTo>
                    <a:pt x="14" y="13"/>
                    <a:pt x="14" y="14"/>
                    <a:pt x="14" y="14"/>
                  </a:cubicBezTo>
                  <a:cubicBezTo>
                    <a:pt x="12" y="17"/>
                    <a:pt x="11" y="17"/>
                    <a:pt x="10" y="19"/>
                  </a:cubicBezTo>
                  <a:cubicBezTo>
                    <a:pt x="9" y="20"/>
                    <a:pt x="13" y="14"/>
                    <a:pt x="10" y="17"/>
                  </a:cubicBezTo>
                  <a:cubicBezTo>
                    <a:pt x="10" y="18"/>
                    <a:pt x="8" y="19"/>
                    <a:pt x="9" y="19"/>
                  </a:cubicBezTo>
                  <a:cubicBezTo>
                    <a:pt x="9" y="18"/>
                    <a:pt x="8" y="21"/>
                    <a:pt x="8" y="20"/>
                  </a:cubicBezTo>
                  <a:cubicBezTo>
                    <a:pt x="9" y="19"/>
                    <a:pt x="9" y="17"/>
                    <a:pt x="10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6"/>
                    <a:pt x="12" y="14"/>
                    <a:pt x="11" y="14"/>
                  </a:cubicBezTo>
                  <a:cubicBezTo>
                    <a:pt x="11" y="14"/>
                    <a:pt x="11" y="14"/>
                    <a:pt x="10" y="15"/>
                  </a:cubicBezTo>
                  <a:cubicBezTo>
                    <a:pt x="9" y="17"/>
                    <a:pt x="10" y="15"/>
                    <a:pt x="9" y="16"/>
                  </a:cubicBezTo>
                  <a:cubicBezTo>
                    <a:pt x="9" y="17"/>
                    <a:pt x="10" y="15"/>
                    <a:pt x="8" y="17"/>
                  </a:cubicBezTo>
                  <a:cubicBezTo>
                    <a:pt x="9" y="17"/>
                    <a:pt x="8" y="18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6" y="20"/>
                    <a:pt x="6" y="2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6"/>
                    <a:pt x="7" y="19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3"/>
                    <a:pt x="8" y="14"/>
                  </a:cubicBezTo>
                  <a:cubicBezTo>
                    <a:pt x="7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6" y="15"/>
                    <a:pt x="5" y="16"/>
                    <a:pt x="6" y="15"/>
                  </a:cubicBezTo>
                  <a:cubicBezTo>
                    <a:pt x="6" y="16"/>
                    <a:pt x="6" y="16"/>
                    <a:pt x="8" y="15"/>
                  </a:cubicBezTo>
                  <a:cubicBezTo>
                    <a:pt x="9" y="12"/>
                    <a:pt x="8" y="15"/>
                    <a:pt x="9" y="13"/>
                  </a:cubicBezTo>
                  <a:cubicBezTo>
                    <a:pt x="9" y="13"/>
                    <a:pt x="10" y="11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9" y="13"/>
                  </a:cubicBezTo>
                  <a:cubicBezTo>
                    <a:pt x="8" y="12"/>
                    <a:pt x="7" y="12"/>
                    <a:pt x="7" y="14"/>
                  </a:cubicBezTo>
                  <a:cubicBezTo>
                    <a:pt x="7" y="13"/>
                    <a:pt x="7" y="12"/>
                    <a:pt x="8" y="12"/>
                  </a:cubicBezTo>
                  <a:cubicBezTo>
                    <a:pt x="7" y="12"/>
                    <a:pt x="6" y="11"/>
                    <a:pt x="6" y="10"/>
                  </a:cubicBezTo>
                  <a:cubicBezTo>
                    <a:pt x="5" y="13"/>
                    <a:pt x="5" y="11"/>
                    <a:pt x="5" y="13"/>
                  </a:cubicBezTo>
                  <a:cubicBezTo>
                    <a:pt x="5" y="13"/>
                    <a:pt x="4" y="15"/>
                    <a:pt x="3" y="16"/>
                  </a:cubicBezTo>
                  <a:cubicBezTo>
                    <a:pt x="3" y="15"/>
                    <a:pt x="4" y="15"/>
                    <a:pt x="4" y="14"/>
                  </a:cubicBezTo>
                  <a:cubicBezTo>
                    <a:pt x="3" y="15"/>
                    <a:pt x="5" y="12"/>
                    <a:pt x="3" y="14"/>
                  </a:cubicBezTo>
                  <a:cubicBezTo>
                    <a:pt x="4" y="14"/>
                    <a:pt x="5" y="11"/>
                    <a:pt x="6" y="10"/>
                  </a:cubicBezTo>
                  <a:cubicBezTo>
                    <a:pt x="5" y="11"/>
                    <a:pt x="7" y="9"/>
                    <a:pt x="6" y="8"/>
                  </a:cubicBezTo>
                  <a:cubicBezTo>
                    <a:pt x="5" y="9"/>
                    <a:pt x="5" y="10"/>
                    <a:pt x="4" y="10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8"/>
                    <a:pt x="4" y="6"/>
                    <a:pt x="3" y="6"/>
                  </a:cubicBezTo>
                  <a:cubicBezTo>
                    <a:pt x="3" y="5"/>
                    <a:pt x="3" y="8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7"/>
                    <a:pt x="3" y="5"/>
                    <a:pt x="1" y="7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2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1" y="4"/>
                    <a:pt x="0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0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4"/>
                    <a:pt x="2" y="3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1"/>
                    <a:pt x="2" y="2"/>
                    <a:pt x="3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6" y="0"/>
                    <a:pt x="6" y="0"/>
                  </a:cubicBezTo>
                  <a:cubicBezTo>
                    <a:pt x="5" y="2"/>
                    <a:pt x="4" y="3"/>
                    <a:pt x="3" y="3"/>
                  </a:cubicBezTo>
                  <a:cubicBezTo>
                    <a:pt x="3" y="4"/>
                    <a:pt x="4" y="3"/>
                    <a:pt x="4" y="4"/>
                  </a:cubicBezTo>
                  <a:cubicBezTo>
                    <a:pt x="4" y="3"/>
                    <a:pt x="5" y="2"/>
                    <a:pt x="6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0"/>
                    <a:pt x="7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"/>
                    <a:pt x="10" y="3"/>
                    <a:pt x="11" y="2"/>
                  </a:cubicBezTo>
                  <a:cubicBezTo>
                    <a:pt x="11" y="4"/>
                    <a:pt x="13" y="2"/>
                    <a:pt x="12" y="4"/>
                  </a:cubicBezTo>
                  <a:cubicBezTo>
                    <a:pt x="14" y="4"/>
                    <a:pt x="16" y="4"/>
                    <a:pt x="17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5" y="7"/>
                    <a:pt x="16" y="7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7" y="7"/>
                    <a:pt x="19" y="6"/>
                    <a:pt x="20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1" y="5"/>
                    <a:pt x="21" y="7"/>
                    <a:pt x="21" y="7"/>
                  </a:cubicBezTo>
                  <a:cubicBezTo>
                    <a:pt x="21" y="8"/>
                    <a:pt x="20" y="9"/>
                    <a:pt x="21" y="9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7" y="7"/>
                    <a:pt x="27" y="10"/>
                    <a:pt x="30" y="9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2" y="9"/>
                    <a:pt x="32" y="12"/>
                    <a:pt x="34" y="12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4" y="14"/>
                    <a:pt x="35" y="13"/>
                  </a:cubicBezTo>
                  <a:cubicBezTo>
                    <a:pt x="35" y="13"/>
                    <a:pt x="36" y="12"/>
                    <a:pt x="35" y="14"/>
                  </a:cubicBezTo>
                  <a:cubicBezTo>
                    <a:pt x="36" y="15"/>
                    <a:pt x="37" y="13"/>
                    <a:pt x="37" y="13"/>
                  </a:cubicBezTo>
                  <a:cubicBezTo>
                    <a:pt x="37" y="15"/>
                    <a:pt x="38" y="15"/>
                    <a:pt x="39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6"/>
                    <a:pt x="38" y="16"/>
                  </a:cubicBezTo>
                  <a:cubicBezTo>
                    <a:pt x="38" y="16"/>
                    <a:pt x="38" y="17"/>
                    <a:pt x="40" y="15"/>
                  </a:cubicBezTo>
                  <a:cubicBezTo>
                    <a:pt x="39" y="17"/>
                    <a:pt x="42" y="15"/>
                    <a:pt x="41" y="17"/>
                  </a:cubicBezTo>
                  <a:cubicBezTo>
                    <a:pt x="42" y="17"/>
                    <a:pt x="42" y="17"/>
                    <a:pt x="43" y="16"/>
                  </a:cubicBezTo>
                  <a:cubicBezTo>
                    <a:pt x="43" y="17"/>
                    <a:pt x="43" y="19"/>
                    <a:pt x="44" y="18"/>
                  </a:cubicBezTo>
                  <a:cubicBezTo>
                    <a:pt x="44" y="18"/>
                    <a:pt x="43" y="19"/>
                    <a:pt x="43" y="19"/>
                  </a:cubicBezTo>
                  <a:cubicBezTo>
                    <a:pt x="44" y="19"/>
                    <a:pt x="44" y="18"/>
                    <a:pt x="45" y="18"/>
                  </a:cubicBezTo>
                  <a:cubicBezTo>
                    <a:pt x="47" y="18"/>
                    <a:pt x="46" y="21"/>
                    <a:pt x="47" y="21"/>
                  </a:cubicBezTo>
                  <a:cubicBezTo>
                    <a:pt x="49" y="21"/>
                    <a:pt x="51" y="23"/>
                    <a:pt x="52" y="2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4" y="24"/>
                    <a:pt x="52" y="28"/>
                    <a:pt x="54" y="25"/>
                  </a:cubicBezTo>
                  <a:cubicBezTo>
                    <a:pt x="54" y="26"/>
                    <a:pt x="54" y="26"/>
                    <a:pt x="54" y="27"/>
                  </a:cubicBezTo>
                  <a:cubicBezTo>
                    <a:pt x="55" y="26"/>
                    <a:pt x="54" y="29"/>
                    <a:pt x="56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30"/>
                    <a:pt x="57" y="29"/>
                    <a:pt x="57" y="30"/>
                  </a:cubicBezTo>
                  <a:cubicBezTo>
                    <a:pt x="56" y="30"/>
                    <a:pt x="56" y="30"/>
                    <a:pt x="56" y="31"/>
                  </a:cubicBezTo>
                  <a:cubicBezTo>
                    <a:pt x="55" y="32"/>
                    <a:pt x="58" y="29"/>
                    <a:pt x="56" y="31"/>
                  </a:cubicBezTo>
                  <a:cubicBezTo>
                    <a:pt x="56" y="32"/>
                    <a:pt x="57" y="30"/>
                    <a:pt x="57" y="30"/>
                  </a:cubicBezTo>
                  <a:cubicBezTo>
                    <a:pt x="58" y="32"/>
                    <a:pt x="60" y="32"/>
                    <a:pt x="62" y="33"/>
                  </a:cubicBezTo>
                  <a:cubicBezTo>
                    <a:pt x="62" y="35"/>
                    <a:pt x="59" y="37"/>
                    <a:pt x="61" y="36"/>
                  </a:cubicBezTo>
                  <a:cubicBezTo>
                    <a:pt x="61" y="36"/>
                    <a:pt x="62" y="35"/>
                    <a:pt x="62" y="36"/>
                  </a:cubicBezTo>
                  <a:cubicBezTo>
                    <a:pt x="62" y="35"/>
                    <a:pt x="60" y="38"/>
                    <a:pt x="61" y="37"/>
                  </a:cubicBezTo>
                  <a:cubicBezTo>
                    <a:pt x="62" y="36"/>
                    <a:pt x="62" y="37"/>
                    <a:pt x="63" y="36"/>
                  </a:cubicBezTo>
                  <a:cubicBezTo>
                    <a:pt x="62" y="37"/>
                    <a:pt x="62" y="39"/>
                    <a:pt x="63" y="38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5" y="37"/>
                    <a:pt x="64" y="39"/>
                    <a:pt x="67" y="37"/>
                  </a:cubicBezTo>
                  <a:cubicBezTo>
                    <a:pt x="70" y="40"/>
                    <a:pt x="74" y="41"/>
                    <a:pt x="77" y="44"/>
                  </a:cubicBezTo>
                  <a:cubicBezTo>
                    <a:pt x="80" y="47"/>
                    <a:pt x="84" y="49"/>
                    <a:pt x="85" y="53"/>
                  </a:cubicBezTo>
                  <a:cubicBezTo>
                    <a:pt x="84" y="55"/>
                    <a:pt x="84" y="55"/>
                    <a:pt x="86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7" y="54"/>
                    <a:pt x="86" y="56"/>
                    <a:pt x="87" y="55"/>
                  </a:cubicBezTo>
                  <a:cubicBezTo>
                    <a:pt x="88" y="56"/>
                    <a:pt x="89" y="56"/>
                    <a:pt x="90" y="57"/>
                  </a:cubicBezTo>
                  <a:cubicBezTo>
                    <a:pt x="90" y="57"/>
                    <a:pt x="89" y="59"/>
                    <a:pt x="89" y="59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1" y="57"/>
                  </a:cubicBezTo>
                  <a:cubicBezTo>
                    <a:pt x="95" y="59"/>
                    <a:pt x="95" y="64"/>
                    <a:pt x="98" y="66"/>
                  </a:cubicBezTo>
                  <a:cubicBezTo>
                    <a:pt x="98" y="68"/>
                    <a:pt x="100" y="68"/>
                    <a:pt x="101" y="68"/>
                  </a:cubicBezTo>
                  <a:cubicBezTo>
                    <a:pt x="101" y="72"/>
                    <a:pt x="101" y="75"/>
                    <a:pt x="105" y="76"/>
                  </a:cubicBezTo>
                  <a:cubicBezTo>
                    <a:pt x="105" y="76"/>
                    <a:pt x="101" y="80"/>
                    <a:pt x="99" y="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9825038" y="2928938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1" y="1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9840913" y="2978151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9844088" y="2981326"/>
              <a:ext cx="4762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1"/>
                    <a:pt x="0" y="2"/>
                    <a:pt x="0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9844088" y="3000376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9848850" y="2992438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9859963" y="30083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9866313" y="3008313"/>
              <a:ext cx="4762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9991725" y="3079751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0036175" y="3121026"/>
              <a:ext cx="3175" cy="6350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10074275" y="3127376"/>
              <a:ext cx="3175" cy="7938"/>
            </a:xfrm>
            <a:custGeom>
              <a:avLst/>
              <a:gdLst>
                <a:gd name="T0" fmla="*/ 0 w 2"/>
                <a:gd name="T1" fmla="*/ 5 h 5"/>
                <a:gd name="T2" fmla="*/ 0 w 2"/>
                <a:gd name="T3" fmla="*/ 5 h 5"/>
                <a:gd name="T4" fmla="*/ 2 w 2"/>
                <a:gd name="T5" fmla="*/ 0 h 5"/>
                <a:gd name="T6" fmla="*/ 0 w 2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5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94992" y="2274889"/>
            <a:ext cx="7202016" cy="1816893"/>
          </a:xfrm>
        </p:spPr>
        <p:txBody>
          <a:bodyPr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552384" y="365125"/>
            <a:ext cx="180141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7016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48680"/>
            <a:ext cx="10515600" cy="55441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2019/3/11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A5356-3145-4407-9B71-7EA1CE5D3AE0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374C-2C4E-45DF-9F3B-35209A3EA2C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7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9763" y="2165985"/>
            <a:ext cx="4613275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ko-KR" altLang="zh-CN" sz="6600" b="1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즐거운 여행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38365" y="3642360"/>
            <a:ext cx="368554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bg1"/>
                </a:solidFill>
              </a:rPr>
              <a:t>5</a:t>
            </a:r>
            <a:r>
              <a:rPr lang="ko-KR" altLang="en-US" sz="3200" b="1">
                <a:solidFill>
                  <a:schemeClr val="bg1"/>
                </a:solidFill>
              </a:rPr>
              <a:t>조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이재호     2008038063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웨이즈원 2016117941</a:t>
            </a:r>
          </a:p>
          <a:p>
            <a:r>
              <a:rPr lang="zh-CN" altLang="en-US" sz="2400" b="1">
                <a:solidFill>
                  <a:schemeClr val="bg1"/>
                </a:solidFill>
                <a:sym typeface="+mn-ea"/>
              </a:rPr>
              <a:t>궈쯔이     </a:t>
            </a:r>
            <a:r>
              <a:rPr lang="en-US" altLang="zh-CN" sz="2400" b="1">
                <a:solidFill>
                  <a:schemeClr val="bg1"/>
                </a:solidFill>
                <a:sym typeface="+mn-ea"/>
              </a:rPr>
              <a:t>2016117904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65008"/>
            <a:ext cx="8862546" cy="644392"/>
            <a:chOff x="-34322" y="65008"/>
            <a:chExt cx="8862546" cy="644392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65008"/>
              <a:ext cx="7998450" cy="583565"/>
              <a:chOff x="829774" y="65008"/>
              <a:chExt cx="7998450" cy="5835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813172" y="65008"/>
                <a:ext cx="2463512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zh-CN" sz="3200" b="1" dirty="0">
                    <a:solidFill>
                      <a:schemeClr val="bg1"/>
                    </a:solidFill>
                    <a:sym typeface="+mn-ea"/>
                  </a:rPr>
                  <a:t>기대효과</a:t>
                </a:r>
                <a:endParaRPr lang="ko-KR" altLang="zh-CN" sz="32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91895" y="1180465"/>
            <a:ext cx="79463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◯ 관광객 체류시간 증가, 지속적인 여행코스 개발 등으로 관광지를 더욱 활성화하고 관광객 재방문률 증가 및 방문사실기록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zh-CN" altLang="en-US" sz="2800" b="1">
                <a:solidFill>
                  <a:schemeClr val="bg1"/>
                </a:solidFill>
              </a:rPr>
              <a:t>◯ 미션수행방식을 통한 지속적인 여행코스개발과 이용자의 만족도를 증가시키고 여행산업활성화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65008"/>
            <a:ext cx="8862546" cy="644392"/>
            <a:chOff x="-34322" y="65008"/>
            <a:chExt cx="8862546" cy="644392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65008"/>
              <a:ext cx="7998450" cy="583565"/>
              <a:chOff x="829774" y="65008"/>
              <a:chExt cx="7998450" cy="583565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2813172" y="65008"/>
                <a:ext cx="2463512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zh-CN" sz="3200" b="1" dirty="0">
                    <a:solidFill>
                      <a:schemeClr val="bg1"/>
                    </a:solidFill>
                    <a:sym typeface="+mn-ea"/>
                  </a:rPr>
                  <a:t>기대효과</a:t>
                </a:r>
                <a:endParaRPr lang="ko-KR" altLang="zh-CN" sz="32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4">
            <a:extLst>
              <a:ext uri="{FF2B5EF4-FFF2-40B4-BE49-F238E27FC236}">
                <a16:creationId xmlns:a16="http://schemas.microsoft.com/office/drawing/2014/main" id="{78EF7B39-3D95-2144-B254-90DC518FA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729" y="1445260"/>
            <a:ext cx="7661910" cy="3967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860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2995B-B494-4B4E-AA71-DAAE750A6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의견 교환 중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논문 발표</a:t>
            </a:r>
            <a:r>
              <a:rPr lang="en-US" altLang="ko-KR" dirty="0"/>
              <a:t>,</a:t>
            </a:r>
            <a:r>
              <a:rPr lang="ko-KR" altLang="en-US" dirty="0"/>
              <a:t> 기술 이전</a:t>
            </a:r>
            <a:r>
              <a:rPr lang="en-US" altLang="ko-KR" dirty="0"/>
              <a:t>,</a:t>
            </a:r>
            <a:r>
              <a:rPr lang="ko-KR" altLang="en-US" dirty="0"/>
              <a:t> 시제품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google </a:t>
            </a:r>
            <a:r>
              <a:rPr lang="ko-KR" altLang="en-US" dirty="0"/>
              <a:t>마켓 상용화 계획 등등 가능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그 외 활용 방안 </a:t>
            </a:r>
            <a:r>
              <a:rPr lang="ko-KR" altLang="en-US" dirty="0" err="1"/>
              <a:t>모색중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4" name="组合 38">
            <a:extLst>
              <a:ext uri="{FF2B5EF4-FFF2-40B4-BE49-F238E27FC236}">
                <a16:creationId xmlns:a16="http://schemas.microsoft.com/office/drawing/2014/main" id="{233743F9-DC08-5346-A165-A020B4049672}"/>
              </a:ext>
            </a:extLst>
          </p:cNvPr>
          <p:cNvGrpSpPr/>
          <p:nvPr/>
        </p:nvGrpSpPr>
        <p:grpSpPr>
          <a:xfrm>
            <a:off x="0" y="134118"/>
            <a:ext cx="8862546" cy="546919"/>
            <a:chOff x="-34322" y="162481"/>
            <a:chExt cx="8862546" cy="546919"/>
          </a:xfrm>
        </p:grpSpPr>
        <p:grpSp>
          <p:nvGrpSpPr>
            <p:cNvPr id="5" name="组合 40">
              <a:extLst>
                <a:ext uri="{FF2B5EF4-FFF2-40B4-BE49-F238E27FC236}">
                  <a16:creationId xmlns:a16="http://schemas.microsoft.com/office/drawing/2014/main" id="{85E505C9-79AE-3043-9355-75B1B351B038}"/>
                </a:ext>
              </a:extLst>
            </p:cNvPr>
            <p:cNvGrpSpPr/>
            <p:nvPr/>
          </p:nvGrpSpPr>
          <p:grpSpPr>
            <a:xfrm>
              <a:off x="829774" y="162481"/>
              <a:ext cx="7998450" cy="486092"/>
              <a:chOff x="829774" y="162481"/>
              <a:chExt cx="7998450" cy="486092"/>
            </a:xfrm>
          </p:grpSpPr>
          <p:sp>
            <p:nvSpPr>
              <p:cNvPr id="7" name="文本框 42">
                <a:extLst>
                  <a:ext uri="{FF2B5EF4-FFF2-40B4-BE49-F238E27FC236}">
                    <a16:creationId xmlns:a16="http://schemas.microsoft.com/office/drawing/2014/main" id="{4F6898DA-E785-4B4C-8C3E-6342695ACB8C}"/>
                  </a:ext>
                </a:extLst>
              </p:cNvPr>
              <p:cNvSpPr txBox="1"/>
              <p:nvPr/>
            </p:nvSpPr>
            <p:spPr>
              <a:xfrm>
                <a:off x="2813172" y="162481"/>
                <a:ext cx="24635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chemeClr val="bg1"/>
                    </a:solidFill>
                    <a:latin typeface="黑体" panose="02010609060101010101" charset="-122"/>
                    <a:ea typeface="黑体" panose="02010609060101010101" charset="-122"/>
                    <a:sym typeface="+mn-ea"/>
                  </a:rPr>
                  <a:t>과제성과</a:t>
                </a:r>
                <a:endParaRPr lang="ko-KR" altLang="zh-CN" sz="24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8" name="组合 43">
                <a:extLst>
                  <a:ext uri="{FF2B5EF4-FFF2-40B4-BE49-F238E27FC236}">
                    <a16:creationId xmlns:a16="http://schemas.microsoft.com/office/drawing/2014/main" id="{32B1079A-E7BA-4142-81AE-6E4AE961CA4A}"/>
                  </a:ext>
                </a:extLst>
              </p:cNvPr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" name="直接连接符 54">
                  <a:extLst>
                    <a:ext uri="{FF2B5EF4-FFF2-40B4-BE49-F238E27FC236}">
                      <a16:creationId xmlns:a16="http://schemas.microsoft.com/office/drawing/2014/main" id="{B028DCB2-52EC-0146-B659-4DCA1EC36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05420" y="633587"/>
                  <a:ext cx="6015052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0" name="组合 55">
                  <a:extLst>
                    <a:ext uri="{FF2B5EF4-FFF2-40B4-BE49-F238E27FC236}">
                      <a16:creationId xmlns:a16="http://schemas.microsoft.com/office/drawing/2014/main" id="{2C54A633-8996-4E47-8C64-48CF0619FCB2}"/>
                    </a:ext>
                  </a:extLst>
                </p:cNvPr>
                <p:cNvGrpSpPr/>
                <p:nvPr/>
              </p:nvGrpSpPr>
              <p:grpSpPr>
                <a:xfrm>
                  <a:off x="822022" y="288533"/>
                  <a:ext cx="1765392" cy="360040"/>
                  <a:chOff x="872912" y="836712"/>
                  <a:chExt cx="1765392" cy="360040"/>
                </a:xfrm>
              </p:grpSpPr>
              <p:sp>
                <p:nvSpPr>
                  <p:cNvPr id="11" name="矩形 56">
                    <a:extLst>
                      <a:ext uri="{FF2B5EF4-FFF2-40B4-BE49-F238E27FC236}">
                        <a16:creationId xmlns:a16="http://schemas.microsoft.com/office/drawing/2014/main" id="{645C35D9-A7EA-C248-9750-E07040D34AC6}"/>
                      </a:ext>
                    </a:extLst>
                  </p:cNvPr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" name="矩形 57">
                    <a:extLst>
                      <a:ext uri="{FF2B5EF4-FFF2-40B4-BE49-F238E27FC236}">
                        <a16:creationId xmlns:a16="http://schemas.microsoft.com/office/drawing/2014/main" id="{4A813CC7-8D48-0D48-B728-2F528EDCA6CD}"/>
                      </a:ext>
                    </a:extLst>
                  </p:cNvPr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6" name="矩形 41">
              <a:extLst>
                <a:ext uri="{FF2B5EF4-FFF2-40B4-BE49-F238E27FC236}">
                  <a16:creationId xmlns:a16="http://schemas.microsoft.com/office/drawing/2014/main" id="{112804E1-59AA-FB40-AC52-6D57D11A4FBC}"/>
                </a:ext>
              </a:extLst>
            </p:cNvPr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219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01770" y="2975610"/>
            <a:ext cx="345313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7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Q&amp;A</a:t>
            </a:r>
          </a:p>
        </p:txBody>
      </p:sp>
      <p:sp>
        <p:nvSpPr>
          <p:cNvPr id="5" name="矩形 4"/>
          <p:cNvSpPr/>
          <p:nvPr/>
        </p:nvSpPr>
        <p:spPr>
          <a:xfrm>
            <a:off x="821373" y="1399540"/>
            <a:ext cx="1054925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4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listening!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rot="19776565">
            <a:off x="9785828" y="4342300"/>
            <a:ext cx="2299539" cy="2686178"/>
            <a:chOff x="8907463" y="2051050"/>
            <a:chExt cx="2879724" cy="3363913"/>
          </a:xfrm>
        </p:grpSpPr>
        <p:grpSp>
          <p:nvGrpSpPr>
            <p:cNvPr id="24" name="Group 205"/>
            <p:cNvGrpSpPr/>
            <p:nvPr/>
          </p:nvGrpSpPr>
          <p:grpSpPr bwMode="auto">
            <a:xfrm>
              <a:off x="8907463" y="2051050"/>
              <a:ext cx="2879724" cy="2844800"/>
              <a:chOff x="5611" y="1292"/>
              <a:chExt cx="1814" cy="1792"/>
            </a:xfrm>
          </p:grpSpPr>
          <p:sp>
            <p:nvSpPr>
              <p:cNvPr id="274" name="Freeform 5"/>
              <p:cNvSpPr/>
              <p:nvPr/>
            </p:nvSpPr>
            <p:spPr bwMode="auto">
              <a:xfrm>
                <a:off x="6199" y="2286"/>
                <a:ext cx="14" cy="0"/>
              </a:xfrm>
              <a:custGeom>
                <a:avLst/>
                <a:gdLst>
                  <a:gd name="T0" fmla="*/ 0 w 6"/>
                  <a:gd name="T1" fmla="*/ 6 w 6"/>
                  <a:gd name="T2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1" y="0"/>
                      <a:pt x="3" y="0"/>
                      <a:pt x="6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6"/>
              <p:cNvSpPr/>
              <p:nvPr/>
            </p:nvSpPr>
            <p:spPr bwMode="auto">
              <a:xfrm>
                <a:off x="6163" y="2051"/>
                <a:ext cx="5" cy="0"/>
              </a:xfrm>
              <a:custGeom>
                <a:avLst/>
                <a:gdLst>
                  <a:gd name="T0" fmla="*/ 0 w 2"/>
                  <a:gd name="T1" fmla="*/ 0 w 2"/>
                  <a:gd name="T2" fmla="*/ 0 w 2"/>
                  <a:gd name="T3" fmla="*/ 0 w 2"/>
                  <a:gd name="T4" fmla="*/ 2 w 2"/>
                  <a:gd name="T5" fmla="*/ 2 w 2"/>
                  <a:gd name="T6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7"/>
              <p:cNvSpPr/>
              <p:nvPr/>
            </p:nvSpPr>
            <p:spPr bwMode="auto">
              <a:xfrm>
                <a:off x="6206" y="2063"/>
                <a:ext cx="0" cy="5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8"/>
              <p:cNvSpPr/>
              <p:nvPr/>
            </p:nvSpPr>
            <p:spPr bwMode="auto">
              <a:xfrm>
                <a:off x="6151" y="2051"/>
                <a:ext cx="7" cy="0"/>
              </a:xfrm>
              <a:custGeom>
                <a:avLst/>
                <a:gdLst>
                  <a:gd name="T0" fmla="*/ 3 w 3"/>
                  <a:gd name="T1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9"/>
              <p:cNvSpPr/>
              <p:nvPr/>
            </p:nvSpPr>
            <p:spPr bwMode="auto">
              <a:xfrm>
                <a:off x="6436" y="2511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0"/>
              <p:cNvSpPr/>
              <p:nvPr/>
            </p:nvSpPr>
            <p:spPr bwMode="auto">
              <a:xfrm>
                <a:off x="6237" y="2404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1"/>
              <p:cNvSpPr/>
              <p:nvPr/>
            </p:nvSpPr>
            <p:spPr bwMode="auto">
              <a:xfrm>
                <a:off x="6132" y="2342"/>
                <a:ext cx="3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2"/>
              <p:cNvSpPr/>
              <p:nvPr/>
            </p:nvSpPr>
            <p:spPr bwMode="auto">
              <a:xfrm>
                <a:off x="6201" y="2053"/>
                <a:ext cx="10" cy="10"/>
              </a:xfrm>
              <a:custGeom>
                <a:avLst/>
                <a:gdLst>
                  <a:gd name="T0" fmla="*/ 1 w 4"/>
                  <a:gd name="T1" fmla="*/ 1 h 4"/>
                  <a:gd name="T2" fmla="*/ 1 w 4"/>
                  <a:gd name="T3" fmla="*/ 2 h 4"/>
                  <a:gd name="T4" fmla="*/ 0 w 4"/>
                  <a:gd name="T5" fmla="*/ 2 h 4"/>
                  <a:gd name="T6" fmla="*/ 2 w 4"/>
                  <a:gd name="T7" fmla="*/ 4 h 4"/>
                  <a:gd name="T8" fmla="*/ 2 w 4"/>
                  <a:gd name="T9" fmla="*/ 2 h 4"/>
                  <a:gd name="T10" fmla="*/ 3 w 4"/>
                  <a:gd name="T11" fmla="*/ 1 h 4"/>
                  <a:gd name="T12" fmla="*/ 4 w 4"/>
                  <a:gd name="T13" fmla="*/ 0 h 4"/>
                  <a:gd name="T14" fmla="*/ 4 w 4"/>
                  <a:gd name="T15" fmla="*/ 0 h 4"/>
                  <a:gd name="T16" fmla="*/ 4 w 4"/>
                  <a:gd name="T17" fmla="*/ 0 h 4"/>
                  <a:gd name="T18" fmla="*/ 2 w 4"/>
                  <a:gd name="T19" fmla="*/ 0 h 4"/>
                  <a:gd name="T20" fmla="*/ 2 w 4"/>
                  <a:gd name="T21" fmla="*/ 0 h 4"/>
                  <a:gd name="T22" fmla="*/ 1 w 4"/>
                  <a:gd name="T2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4"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3"/>
              <p:cNvSpPr/>
              <p:nvPr/>
            </p:nvSpPr>
            <p:spPr bwMode="auto">
              <a:xfrm>
                <a:off x="6554" y="207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"/>
              <p:cNvSpPr/>
              <p:nvPr/>
            </p:nvSpPr>
            <p:spPr bwMode="auto">
              <a:xfrm>
                <a:off x="6424" y="1918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1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"/>
              <p:cNvSpPr/>
              <p:nvPr/>
            </p:nvSpPr>
            <p:spPr bwMode="auto">
              <a:xfrm>
                <a:off x="6464" y="270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"/>
              <p:cNvSpPr/>
              <p:nvPr/>
            </p:nvSpPr>
            <p:spPr bwMode="auto">
              <a:xfrm>
                <a:off x="6573" y="27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"/>
              <p:cNvSpPr/>
              <p:nvPr/>
            </p:nvSpPr>
            <p:spPr bwMode="auto">
              <a:xfrm>
                <a:off x="6464" y="2700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8"/>
              <p:cNvSpPr/>
              <p:nvPr/>
            </p:nvSpPr>
            <p:spPr bwMode="auto">
              <a:xfrm>
                <a:off x="6811" y="24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9"/>
              <p:cNvSpPr/>
              <p:nvPr/>
            </p:nvSpPr>
            <p:spPr bwMode="auto">
              <a:xfrm>
                <a:off x="6699" y="2409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20"/>
              <p:cNvSpPr/>
              <p:nvPr/>
            </p:nvSpPr>
            <p:spPr bwMode="auto">
              <a:xfrm>
                <a:off x="6455" y="2696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21"/>
              <p:cNvSpPr/>
              <p:nvPr/>
            </p:nvSpPr>
            <p:spPr bwMode="auto">
              <a:xfrm>
                <a:off x="6585" y="2518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22"/>
              <p:cNvSpPr/>
              <p:nvPr/>
            </p:nvSpPr>
            <p:spPr bwMode="auto">
              <a:xfrm>
                <a:off x="6163" y="2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23"/>
              <p:cNvSpPr/>
              <p:nvPr/>
            </p:nvSpPr>
            <p:spPr bwMode="auto">
              <a:xfrm>
                <a:off x="5833" y="27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24"/>
              <p:cNvSpPr/>
              <p:nvPr/>
            </p:nvSpPr>
            <p:spPr bwMode="auto">
              <a:xfrm>
                <a:off x="5926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1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25"/>
              <p:cNvSpPr/>
              <p:nvPr/>
            </p:nvSpPr>
            <p:spPr bwMode="auto">
              <a:xfrm>
                <a:off x="5921" y="2696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26"/>
              <p:cNvSpPr/>
              <p:nvPr/>
            </p:nvSpPr>
            <p:spPr bwMode="auto">
              <a:xfrm>
                <a:off x="5914" y="2696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0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27"/>
              <p:cNvSpPr/>
              <p:nvPr/>
            </p:nvSpPr>
            <p:spPr bwMode="auto">
              <a:xfrm>
                <a:off x="5957" y="271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28"/>
              <p:cNvSpPr/>
              <p:nvPr/>
            </p:nvSpPr>
            <p:spPr bwMode="auto">
              <a:xfrm>
                <a:off x="5954" y="2707"/>
                <a:ext cx="3" cy="8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29"/>
              <p:cNvSpPr/>
              <p:nvPr/>
            </p:nvSpPr>
            <p:spPr bwMode="auto">
              <a:xfrm>
                <a:off x="5900" y="270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30"/>
              <p:cNvSpPr/>
              <p:nvPr/>
            </p:nvSpPr>
            <p:spPr bwMode="auto">
              <a:xfrm>
                <a:off x="6438" y="2482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31"/>
              <p:cNvSpPr/>
              <p:nvPr/>
            </p:nvSpPr>
            <p:spPr bwMode="auto">
              <a:xfrm>
                <a:off x="5845" y="2762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0 w 3"/>
                  <a:gd name="T3" fmla="*/ 0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32"/>
              <p:cNvSpPr/>
              <p:nvPr/>
            </p:nvSpPr>
            <p:spPr bwMode="auto">
              <a:xfrm>
                <a:off x="6301" y="3061"/>
                <a:ext cx="7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3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33"/>
              <p:cNvSpPr/>
              <p:nvPr/>
            </p:nvSpPr>
            <p:spPr bwMode="auto">
              <a:xfrm>
                <a:off x="7325" y="2025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34"/>
              <p:cNvSpPr/>
              <p:nvPr/>
            </p:nvSpPr>
            <p:spPr bwMode="auto">
              <a:xfrm>
                <a:off x="5812" y="2805"/>
                <a:ext cx="5" cy="4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4 h 4"/>
                  <a:gd name="T4" fmla="*/ 0 w 5"/>
                  <a:gd name="T5" fmla="*/ 0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lnTo>
                      <a:pt x="5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35"/>
              <p:cNvSpPr/>
              <p:nvPr/>
            </p:nvSpPr>
            <p:spPr bwMode="auto">
              <a:xfrm>
                <a:off x="6156" y="2051"/>
                <a:ext cx="7" cy="7"/>
              </a:xfrm>
              <a:custGeom>
                <a:avLst/>
                <a:gdLst>
                  <a:gd name="T0" fmla="*/ 1 w 3"/>
                  <a:gd name="T1" fmla="*/ 0 h 3"/>
                  <a:gd name="T2" fmla="*/ 1 w 3"/>
                  <a:gd name="T3" fmla="*/ 0 h 3"/>
                  <a:gd name="T4" fmla="*/ 1 w 3"/>
                  <a:gd name="T5" fmla="*/ 0 h 3"/>
                  <a:gd name="T6" fmla="*/ 1 w 3"/>
                  <a:gd name="T7" fmla="*/ 0 h 3"/>
                  <a:gd name="T8" fmla="*/ 1 w 3"/>
                  <a:gd name="T9" fmla="*/ 0 h 3"/>
                  <a:gd name="T10" fmla="*/ 2 w 3"/>
                  <a:gd name="T11" fmla="*/ 1 h 3"/>
                  <a:gd name="T12" fmla="*/ 0 w 3"/>
                  <a:gd name="T13" fmla="*/ 2 h 3"/>
                  <a:gd name="T14" fmla="*/ 2 w 3"/>
                  <a:gd name="T15" fmla="*/ 2 h 3"/>
                  <a:gd name="T16" fmla="*/ 3 w 3"/>
                  <a:gd name="T17" fmla="*/ 0 h 3"/>
                  <a:gd name="T18" fmla="*/ 1 w 3"/>
                  <a:gd name="T1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0"/>
                      <a:pt x="0" y="2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36"/>
              <p:cNvSpPr/>
              <p:nvPr/>
            </p:nvSpPr>
            <p:spPr bwMode="auto">
              <a:xfrm>
                <a:off x="5750" y="2691"/>
                <a:ext cx="204" cy="194"/>
              </a:xfrm>
              <a:custGeom>
                <a:avLst/>
                <a:gdLst>
                  <a:gd name="T0" fmla="*/ 83 w 86"/>
                  <a:gd name="T1" fmla="*/ 5 h 82"/>
                  <a:gd name="T2" fmla="*/ 80 w 86"/>
                  <a:gd name="T3" fmla="*/ 4 h 82"/>
                  <a:gd name="T4" fmla="*/ 77 w 86"/>
                  <a:gd name="T5" fmla="*/ 8 h 82"/>
                  <a:gd name="T6" fmla="*/ 76 w 86"/>
                  <a:gd name="T7" fmla="*/ 6 h 82"/>
                  <a:gd name="T8" fmla="*/ 72 w 86"/>
                  <a:gd name="T9" fmla="*/ 7 h 82"/>
                  <a:gd name="T10" fmla="*/ 70 w 86"/>
                  <a:gd name="T11" fmla="*/ 4 h 82"/>
                  <a:gd name="T12" fmla="*/ 67 w 86"/>
                  <a:gd name="T13" fmla="*/ 1 h 82"/>
                  <a:gd name="T14" fmla="*/ 68 w 86"/>
                  <a:gd name="T15" fmla="*/ 6 h 82"/>
                  <a:gd name="T16" fmla="*/ 70 w 86"/>
                  <a:gd name="T17" fmla="*/ 10 h 82"/>
                  <a:gd name="T18" fmla="*/ 65 w 86"/>
                  <a:gd name="T19" fmla="*/ 6 h 82"/>
                  <a:gd name="T20" fmla="*/ 65 w 86"/>
                  <a:gd name="T21" fmla="*/ 8 h 82"/>
                  <a:gd name="T22" fmla="*/ 62 w 86"/>
                  <a:gd name="T23" fmla="*/ 6 h 82"/>
                  <a:gd name="T24" fmla="*/ 61 w 86"/>
                  <a:gd name="T25" fmla="*/ 8 h 82"/>
                  <a:gd name="T26" fmla="*/ 59 w 86"/>
                  <a:gd name="T27" fmla="*/ 9 h 82"/>
                  <a:gd name="T28" fmla="*/ 62 w 86"/>
                  <a:gd name="T29" fmla="*/ 15 h 82"/>
                  <a:gd name="T30" fmla="*/ 58 w 86"/>
                  <a:gd name="T31" fmla="*/ 10 h 82"/>
                  <a:gd name="T32" fmla="*/ 57 w 86"/>
                  <a:gd name="T33" fmla="*/ 12 h 82"/>
                  <a:gd name="T34" fmla="*/ 53 w 86"/>
                  <a:gd name="T35" fmla="*/ 17 h 82"/>
                  <a:gd name="T36" fmla="*/ 51 w 86"/>
                  <a:gd name="T37" fmla="*/ 19 h 82"/>
                  <a:gd name="T38" fmla="*/ 48 w 86"/>
                  <a:gd name="T39" fmla="*/ 22 h 82"/>
                  <a:gd name="T40" fmla="*/ 48 w 86"/>
                  <a:gd name="T41" fmla="*/ 24 h 82"/>
                  <a:gd name="T42" fmla="*/ 46 w 86"/>
                  <a:gd name="T43" fmla="*/ 24 h 82"/>
                  <a:gd name="T44" fmla="*/ 45 w 86"/>
                  <a:gd name="T45" fmla="*/ 25 h 82"/>
                  <a:gd name="T46" fmla="*/ 46 w 86"/>
                  <a:gd name="T47" fmla="*/ 27 h 82"/>
                  <a:gd name="T48" fmla="*/ 43 w 86"/>
                  <a:gd name="T49" fmla="*/ 28 h 82"/>
                  <a:gd name="T50" fmla="*/ 40 w 86"/>
                  <a:gd name="T51" fmla="*/ 30 h 82"/>
                  <a:gd name="T52" fmla="*/ 38 w 86"/>
                  <a:gd name="T53" fmla="*/ 32 h 82"/>
                  <a:gd name="T54" fmla="*/ 36 w 86"/>
                  <a:gd name="T55" fmla="*/ 34 h 82"/>
                  <a:gd name="T56" fmla="*/ 36 w 86"/>
                  <a:gd name="T57" fmla="*/ 37 h 82"/>
                  <a:gd name="T58" fmla="*/ 34 w 86"/>
                  <a:gd name="T59" fmla="*/ 36 h 82"/>
                  <a:gd name="T60" fmla="*/ 34 w 86"/>
                  <a:gd name="T61" fmla="*/ 37 h 82"/>
                  <a:gd name="T62" fmla="*/ 31 w 86"/>
                  <a:gd name="T63" fmla="*/ 41 h 82"/>
                  <a:gd name="T64" fmla="*/ 32 w 86"/>
                  <a:gd name="T65" fmla="*/ 45 h 82"/>
                  <a:gd name="T66" fmla="*/ 31 w 86"/>
                  <a:gd name="T67" fmla="*/ 48 h 82"/>
                  <a:gd name="T68" fmla="*/ 28 w 86"/>
                  <a:gd name="T69" fmla="*/ 47 h 82"/>
                  <a:gd name="T70" fmla="*/ 25 w 86"/>
                  <a:gd name="T71" fmla="*/ 53 h 82"/>
                  <a:gd name="T72" fmla="*/ 24 w 86"/>
                  <a:gd name="T73" fmla="*/ 55 h 82"/>
                  <a:gd name="T74" fmla="*/ 18 w 86"/>
                  <a:gd name="T75" fmla="*/ 59 h 82"/>
                  <a:gd name="T76" fmla="*/ 15 w 86"/>
                  <a:gd name="T77" fmla="*/ 59 h 82"/>
                  <a:gd name="T78" fmla="*/ 14 w 86"/>
                  <a:gd name="T79" fmla="*/ 60 h 82"/>
                  <a:gd name="T80" fmla="*/ 11 w 86"/>
                  <a:gd name="T81" fmla="*/ 69 h 82"/>
                  <a:gd name="T82" fmla="*/ 2 w 86"/>
                  <a:gd name="T83" fmla="*/ 75 h 82"/>
                  <a:gd name="T84" fmla="*/ 23 w 86"/>
                  <a:gd name="T85" fmla="*/ 72 h 82"/>
                  <a:gd name="T86" fmla="*/ 28 w 86"/>
                  <a:gd name="T87" fmla="*/ 68 h 82"/>
                  <a:gd name="T88" fmla="*/ 42 w 86"/>
                  <a:gd name="T89" fmla="*/ 48 h 82"/>
                  <a:gd name="T90" fmla="*/ 49 w 86"/>
                  <a:gd name="T91" fmla="*/ 45 h 82"/>
                  <a:gd name="T92" fmla="*/ 55 w 86"/>
                  <a:gd name="T93" fmla="*/ 43 h 82"/>
                  <a:gd name="T94" fmla="*/ 63 w 86"/>
                  <a:gd name="T95" fmla="*/ 35 h 82"/>
                  <a:gd name="T96" fmla="*/ 68 w 86"/>
                  <a:gd name="T97" fmla="*/ 31 h 82"/>
                  <a:gd name="T98" fmla="*/ 74 w 86"/>
                  <a:gd name="T99" fmla="*/ 23 h 82"/>
                  <a:gd name="T100" fmla="*/ 75 w 86"/>
                  <a:gd name="T101" fmla="*/ 16 h 82"/>
                  <a:gd name="T102" fmla="*/ 82 w 86"/>
                  <a:gd name="T103" fmla="*/ 14 h 82"/>
                  <a:gd name="T104" fmla="*/ 84 w 86"/>
                  <a:gd name="T105" fmla="*/ 13 h 82"/>
                  <a:gd name="T106" fmla="*/ 84 w 86"/>
                  <a:gd name="T107" fmla="*/ 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" h="82">
                    <a:moveTo>
                      <a:pt x="84" y="7"/>
                    </a:moveTo>
                    <a:cubicBezTo>
                      <a:pt x="85" y="8"/>
                      <a:pt x="85" y="9"/>
                      <a:pt x="86" y="10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7"/>
                      <a:pt x="85" y="6"/>
                      <a:pt x="84" y="5"/>
                    </a:cubicBezTo>
                    <a:cubicBezTo>
                      <a:pt x="84" y="6"/>
                      <a:pt x="84" y="6"/>
                      <a:pt x="84" y="6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3" y="5"/>
                      <a:pt x="82" y="4"/>
                      <a:pt x="82" y="6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3" y="7"/>
                      <a:pt x="84" y="9"/>
                      <a:pt x="83" y="8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2" y="6"/>
                      <a:pt x="82" y="6"/>
                      <a:pt x="82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82" y="7"/>
                      <a:pt x="80" y="5"/>
                      <a:pt x="81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9" y="5"/>
                      <a:pt x="81" y="7"/>
                      <a:pt x="81" y="7"/>
                    </a:cubicBezTo>
                    <a:cubicBezTo>
                      <a:pt x="80" y="7"/>
                      <a:pt x="79" y="5"/>
                      <a:pt x="79" y="4"/>
                    </a:cubicBezTo>
                    <a:cubicBezTo>
                      <a:pt x="78" y="4"/>
                      <a:pt x="79" y="6"/>
                      <a:pt x="77" y="5"/>
                    </a:cubicBezTo>
                    <a:cubicBezTo>
                      <a:pt x="77" y="5"/>
                      <a:pt x="77" y="6"/>
                      <a:pt x="77" y="8"/>
                    </a:cubicBezTo>
                    <a:cubicBezTo>
                      <a:pt x="77" y="8"/>
                      <a:pt x="76" y="5"/>
                      <a:pt x="76" y="6"/>
                    </a:cubicBezTo>
                    <a:cubicBezTo>
                      <a:pt x="75" y="5"/>
                      <a:pt x="74" y="3"/>
                      <a:pt x="74" y="2"/>
                    </a:cubicBezTo>
                    <a:cubicBezTo>
                      <a:pt x="74" y="2"/>
                      <a:pt x="73" y="1"/>
                      <a:pt x="73" y="2"/>
                    </a:cubicBezTo>
                    <a:cubicBezTo>
                      <a:pt x="73" y="1"/>
                      <a:pt x="72" y="0"/>
                      <a:pt x="72" y="0"/>
                    </a:cubicBezTo>
                    <a:cubicBezTo>
                      <a:pt x="73" y="1"/>
                      <a:pt x="74" y="3"/>
                      <a:pt x="74" y="3"/>
                    </a:cubicBezTo>
                    <a:cubicBezTo>
                      <a:pt x="76" y="5"/>
                      <a:pt x="74" y="4"/>
                      <a:pt x="76" y="6"/>
                    </a:cubicBezTo>
                    <a:cubicBezTo>
                      <a:pt x="75" y="6"/>
                      <a:pt x="74" y="6"/>
                      <a:pt x="74" y="7"/>
                    </a:cubicBezTo>
                    <a:cubicBezTo>
                      <a:pt x="74" y="7"/>
                      <a:pt x="73" y="5"/>
                      <a:pt x="73" y="4"/>
                    </a:cubicBezTo>
                    <a:cubicBezTo>
                      <a:pt x="73" y="6"/>
                      <a:pt x="73" y="7"/>
                      <a:pt x="73" y="7"/>
                    </a:cubicBezTo>
                    <a:cubicBezTo>
                      <a:pt x="74" y="8"/>
                      <a:pt x="74" y="8"/>
                      <a:pt x="75" y="10"/>
                    </a:cubicBezTo>
                    <a:cubicBezTo>
                      <a:pt x="75" y="10"/>
                      <a:pt x="75" y="11"/>
                      <a:pt x="75" y="11"/>
                    </a:cubicBezTo>
                    <a:cubicBezTo>
                      <a:pt x="74" y="9"/>
                      <a:pt x="72" y="7"/>
                      <a:pt x="72" y="7"/>
                    </a:cubicBezTo>
                    <a:cubicBezTo>
                      <a:pt x="71" y="5"/>
                      <a:pt x="73" y="7"/>
                      <a:pt x="71" y="5"/>
                    </a:cubicBezTo>
                    <a:cubicBezTo>
                      <a:pt x="70" y="3"/>
                      <a:pt x="71" y="2"/>
                      <a:pt x="72" y="3"/>
                    </a:cubicBezTo>
                    <a:cubicBezTo>
                      <a:pt x="71" y="1"/>
                      <a:pt x="71" y="3"/>
                      <a:pt x="70" y="1"/>
                    </a:cubicBezTo>
                    <a:cubicBezTo>
                      <a:pt x="70" y="1"/>
                      <a:pt x="70" y="3"/>
                      <a:pt x="70" y="3"/>
                    </a:cubicBezTo>
                    <a:cubicBezTo>
                      <a:pt x="71" y="4"/>
                      <a:pt x="71" y="4"/>
                      <a:pt x="71" y="5"/>
                    </a:cubicBezTo>
                    <a:cubicBezTo>
                      <a:pt x="72" y="8"/>
                      <a:pt x="70" y="4"/>
                      <a:pt x="70" y="4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4"/>
                      <a:pt x="69" y="4"/>
                    </a:cubicBezTo>
                    <a:cubicBezTo>
                      <a:pt x="67" y="2"/>
                      <a:pt x="69" y="4"/>
                      <a:pt x="68" y="2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6" y="0"/>
                      <a:pt x="68" y="2"/>
                      <a:pt x="67" y="2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2"/>
                      <a:pt x="67" y="2"/>
                      <a:pt x="67" y="2"/>
                    </a:cubicBezTo>
                    <a:cubicBezTo>
                      <a:pt x="68" y="3"/>
                      <a:pt x="69" y="4"/>
                      <a:pt x="69" y="4"/>
                    </a:cubicBezTo>
                    <a:cubicBezTo>
                      <a:pt x="70" y="7"/>
                      <a:pt x="69" y="4"/>
                      <a:pt x="69" y="5"/>
                    </a:cubicBezTo>
                    <a:cubicBezTo>
                      <a:pt x="69" y="7"/>
                      <a:pt x="69" y="5"/>
                      <a:pt x="70" y="6"/>
                    </a:cubicBezTo>
                    <a:cubicBezTo>
                      <a:pt x="71" y="8"/>
                      <a:pt x="70" y="8"/>
                      <a:pt x="70" y="8"/>
                    </a:cubicBezTo>
                    <a:cubicBezTo>
                      <a:pt x="70" y="9"/>
                      <a:pt x="69" y="7"/>
                      <a:pt x="68" y="6"/>
                    </a:cubicBezTo>
                    <a:cubicBezTo>
                      <a:pt x="68" y="6"/>
                      <a:pt x="68" y="5"/>
                      <a:pt x="69" y="6"/>
                    </a:cubicBezTo>
                    <a:cubicBezTo>
                      <a:pt x="68" y="4"/>
                      <a:pt x="67" y="3"/>
                      <a:pt x="66" y="2"/>
                    </a:cubicBezTo>
                    <a:cubicBezTo>
                      <a:pt x="65" y="1"/>
                      <a:pt x="67" y="4"/>
                      <a:pt x="67" y="4"/>
                    </a:cubicBezTo>
                    <a:cubicBezTo>
                      <a:pt x="67" y="3"/>
                      <a:pt x="68" y="5"/>
                      <a:pt x="68" y="6"/>
                    </a:cubicBezTo>
                    <a:cubicBezTo>
                      <a:pt x="70" y="10"/>
                      <a:pt x="66" y="3"/>
                      <a:pt x="66" y="4"/>
                    </a:cubicBezTo>
                    <a:cubicBezTo>
                      <a:pt x="68" y="6"/>
                      <a:pt x="67" y="8"/>
                      <a:pt x="70" y="10"/>
                    </a:cubicBezTo>
                    <a:cubicBezTo>
                      <a:pt x="70" y="11"/>
                      <a:pt x="70" y="12"/>
                      <a:pt x="70" y="12"/>
                    </a:cubicBezTo>
                    <a:cubicBezTo>
                      <a:pt x="69" y="10"/>
                      <a:pt x="69" y="10"/>
                      <a:pt x="68" y="8"/>
                    </a:cubicBezTo>
                    <a:cubicBezTo>
                      <a:pt x="68" y="9"/>
                      <a:pt x="68" y="9"/>
                      <a:pt x="68" y="9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5" y="5"/>
                      <a:pt x="65" y="6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5"/>
                      <a:pt x="65" y="7"/>
                      <a:pt x="65" y="7"/>
                    </a:cubicBezTo>
                    <a:cubicBezTo>
                      <a:pt x="65" y="7"/>
                      <a:pt x="64" y="6"/>
                      <a:pt x="63" y="5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5"/>
                      <a:pt x="62" y="3"/>
                      <a:pt x="62" y="4"/>
                    </a:cubicBezTo>
                    <a:cubicBezTo>
                      <a:pt x="63" y="5"/>
                      <a:pt x="64" y="6"/>
                      <a:pt x="65" y="8"/>
                    </a:cubicBezTo>
                    <a:cubicBezTo>
                      <a:pt x="65" y="8"/>
                      <a:pt x="64" y="7"/>
                      <a:pt x="64" y="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3" y="7"/>
                      <a:pt x="62" y="4"/>
                      <a:pt x="62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2" y="6"/>
                      <a:pt x="62" y="5"/>
                      <a:pt x="61" y="5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6"/>
                      <a:pt x="63" y="8"/>
                      <a:pt x="61" y="6"/>
                    </a:cubicBezTo>
                    <a:cubicBezTo>
                      <a:pt x="63" y="8"/>
                      <a:pt x="61" y="6"/>
                      <a:pt x="62" y="7"/>
                    </a:cubicBezTo>
                    <a:cubicBezTo>
                      <a:pt x="64" y="9"/>
                      <a:pt x="63" y="9"/>
                      <a:pt x="63" y="9"/>
                    </a:cubicBezTo>
                    <a:cubicBezTo>
                      <a:pt x="62" y="7"/>
                      <a:pt x="63" y="9"/>
                      <a:pt x="63" y="9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0" y="6"/>
                      <a:pt x="62" y="10"/>
                      <a:pt x="61" y="10"/>
                    </a:cubicBezTo>
                    <a:cubicBezTo>
                      <a:pt x="61" y="9"/>
                      <a:pt x="60" y="7"/>
                      <a:pt x="60" y="7"/>
                    </a:cubicBezTo>
                    <a:cubicBezTo>
                      <a:pt x="61" y="9"/>
                      <a:pt x="61" y="10"/>
                      <a:pt x="62" y="11"/>
                    </a:cubicBezTo>
                    <a:cubicBezTo>
                      <a:pt x="61" y="11"/>
                      <a:pt x="60" y="9"/>
                      <a:pt x="59" y="7"/>
                    </a:cubicBezTo>
                    <a:cubicBezTo>
                      <a:pt x="60" y="9"/>
                      <a:pt x="58" y="7"/>
                      <a:pt x="59" y="9"/>
                    </a:cubicBezTo>
                    <a:cubicBezTo>
                      <a:pt x="60" y="9"/>
                      <a:pt x="60" y="10"/>
                      <a:pt x="61" y="11"/>
                    </a:cubicBezTo>
                    <a:cubicBezTo>
                      <a:pt x="61" y="11"/>
                      <a:pt x="60" y="10"/>
                      <a:pt x="60" y="10"/>
                    </a:cubicBezTo>
                    <a:cubicBezTo>
                      <a:pt x="60" y="10"/>
                      <a:pt x="61" y="12"/>
                      <a:pt x="61" y="12"/>
                    </a:cubicBezTo>
                    <a:cubicBezTo>
                      <a:pt x="61" y="12"/>
                      <a:pt x="62" y="14"/>
                      <a:pt x="61" y="13"/>
                    </a:cubicBezTo>
                    <a:cubicBezTo>
                      <a:pt x="60" y="12"/>
                      <a:pt x="61" y="12"/>
                      <a:pt x="60" y="11"/>
                    </a:cubicBezTo>
                    <a:cubicBezTo>
                      <a:pt x="60" y="11"/>
                      <a:pt x="62" y="15"/>
                      <a:pt x="62" y="15"/>
                    </a:cubicBezTo>
                    <a:cubicBezTo>
                      <a:pt x="63" y="16"/>
                      <a:pt x="65" y="18"/>
                      <a:pt x="65" y="19"/>
                    </a:cubicBezTo>
                    <a:cubicBezTo>
                      <a:pt x="64" y="19"/>
                      <a:pt x="65" y="18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1" y="15"/>
                      <a:pt x="61" y="13"/>
                      <a:pt x="59" y="11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2"/>
                      <a:pt x="58" y="10"/>
                      <a:pt x="58" y="10"/>
                    </a:cubicBezTo>
                    <a:cubicBezTo>
                      <a:pt x="59" y="12"/>
                      <a:pt x="57" y="11"/>
                      <a:pt x="58" y="11"/>
                    </a:cubicBezTo>
                    <a:cubicBezTo>
                      <a:pt x="59" y="12"/>
                      <a:pt x="58" y="11"/>
                      <a:pt x="58" y="12"/>
                    </a:cubicBezTo>
                    <a:cubicBezTo>
                      <a:pt x="58" y="12"/>
                      <a:pt x="60" y="14"/>
                      <a:pt x="59" y="14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6" y="11"/>
                      <a:pt x="58" y="13"/>
                      <a:pt x="57" y="1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6" y="12"/>
                      <a:pt x="55" y="13"/>
                      <a:pt x="57" y="17"/>
                    </a:cubicBezTo>
                    <a:cubicBezTo>
                      <a:pt x="56" y="16"/>
                      <a:pt x="55" y="16"/>
                      <a:pt x="54" y="15"/>
                    </a:cubicBezTo>
                    <a:cubicBezTo>
                      <a:pt x="55" y="16"/>
                      <a:pt x="55" y="17"/>
                      <a:pt x="55" y="17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5"/>
                      <a:pt x="54" y="17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2" y="16"/>
                      <a:pt x="54" y="18"/>
                      <a:pt x="54" y="18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9"/>
                      <a:pt x="53" y="19"/>
                      <a:pt x="52" y="17"/>
                    </a:cubicBezTo>
                    <a:cubicBezTo>
                      <a:pt x="53" y="18"/>
                      <a:pt x="53" y="18"/>
                      <a:pt x="53" y="18"/>
                    </a:cubicBezTo>
                    <a:cubicBezTo>
                      <a:pt x="52" y="18"/>
                      <a:pt x="51" y="18"/>
                      <a:pt x="51" y="19"/>
                    </a:cubicBezTo>
                    <a:cubicBezTo>
                      <a:pt x="52" y="19"/>
                      <a:pt x="52" y="20"/>
                      <a:pt x="53" y="21"/>
                    </a:cubicBezTo>
                    <a:cubicBezTo>
                      <a:pt x="55" y="22"/>
                      <a:pt x="53" y="20"/>
                      <a:pt x="54" y="22"/>
                    </a:cubicBezTo>
                    <a:cubicBezTo>
                      <a:pt x="53" y="21"/>
                      <a:pt x="52" y="20"/>
                      <a:pt x="52" y="20"/>
                    </a:cubicBezTo>
                    <a:cubicBezTo>
                      <a:pt x="49" y="18"/>
                      <a:pt x="50" y="21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0"/>
                      <a:pt x="50" y="22"/>
                      <a:pt x="48" y="22"/>
                    </a:cubicBezTo>
                    <a:cubicBezTo>
                      <a:pt x="49" y="22"/>
                      <a:pt x="51" y="25"/>
                      <a:pt x="51" y="25"/>
                    </a:cubicBezTo>
                    <a:cubicBezTo>
                      <a:pt x="52" y="26"/>
                      <a:pt x="49" y="23"/>
                      <a:pt x="48" y="22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8" y="24"/>
                      <a:pt x="49" y="25"/>
                      <a:pt x="48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48" y="24"/>
                      <a:pt x="47" y="23"/>
                      <a:pt x="47" y="23"/>
                    </a:cubicBezTo>
                    <a:cubicBezTo>
                      <a:pt x="48" y="25"/>
                      <a:pt x="47" y="24"/>
                      <a:pt x="48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4"/>
                      <a:pt x="47" y="25"/>
                      <a:pt x="47" y="26"/>
                    </a:cubicBezTo>
                    <a:cubicBezTo>
                      <a:pt x="48" y="27"/>
                      <a:pt x="47" y="26"/>
                      <a:pt x="46" y="26"/>
                    </a:cubicBezTo>
                    <a:cubicBezTo>
                      <a:pt x="46" y="25"/>
                      <a:pt x="47" y="26"/>
                      <a:pt x="47" y="25"/>
                    </a:cubicBezTo>
                    <a:cubicBezTo>
                      <a:pt x="46" y="24"/>
                      <a:pt x="46" y="25"/>
                      <a:pt x="46" y="25"/>
                    </a:cubicBezTo>
                    <a:cubicBezTo>
                      <a:pt x="46" y="25"/>
                      <a:pt x="47" y="26"/>
                      <a:pt x="46" y="26"/>
                    </a:cubicBezTo>
                    <a:cubicBezTo>
                      <a:pt x="46" y="26"/>
                      <a:pt x="46" y="26"/>
                      <a:pt x="45" y="25"/>
                    </a:cubicBezTo>
                    <a:cubicBezTo>
                      <a:pt x="46" y="26"/>
                      <a:pt x="45" y="26"/>
                      <a:pt x="46" y="27"/>
                    </a:cubicBezTo>
                    <a:cubicBezTo>
                      <a:pt x="46" y="27"/>
                      <a:pt x="47" y="27"/>
                      <a:pt x="47" y="28"/>
                    </a:cubicBezTo>
                    <a:cubicBezTo>
                      <a:pt x="47" y="28"/>
                      <a:pt x="47" y="28"/>
                      <a:pt x="47" y="28"/>
                    </a:cubicBezTo>
                    <a:cubicBezTo>
                      <a:pt x="47" y="27"/>
                      <a:pt x="47" y="27"/>
                      <a:pt x="47" y="27"/>
                    </a:cubicBezTo>
                    <a:cubicBezTo>
                      <a:pt x="47" y="28"/>
                      <a:pt x="46" y="28"/>
                      <a:pt x="47" y="29"/>
                    </a:cubicBezTo>
                    <a:cubicBezTo>
                      <a:pt x="46" y="27"/>
                      <a:pt x="46" y="27"/>
                      <a:pt x="46" y="27"/>
                    </a:cubicBezTo>
                    <a:cubicBezTo>
                      <a:pt x="47" y="28"/>
                      <a:pt x="46" y="28"/>
                      <a:pt x="46" y="29"/>
                    </a:cubicBezTo>
                    <a:cubicBezTo>
                      <a:pt x="45" y="27"/>
                      <a:pt x="44" y="26"/>
                      <a:pt x="44" y="26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8"/>
                      <a:pt x="44" y="27"/>
                      <a:pt x="43" y="27"/>
                    </a:cubicBezTo>
                    <a:cubicBezTo>
                      <a:pt x="42" y="26"/>
                      <a:pt x="46" y="31"/>
                      <a:pt x="45" y="30"/>
                    </a:cubicBezTo>
                    <a:cubicBezTo>
                      <a:pt x="44" y="28"/>
                      <a:pt x="43" y="28"/>
                      <a:pt x="43" y="28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4" y="29"/>
                      <a:pt x="42" y="28"/>
                      <a:pt x="44" y="28"/>
                    </a:cubicBezTo>
                    <a:cubicBezTo>
                      <a:pt x="44" y="29"/>
                      <a:pt x="44" y="29"/>
                      <a:pt x="44" y="30"/>
                    </a:cubicBezTo>
                    <a:cubicBezTo>
                      <a:pt x="41" y="27"/>
                      <a:pt x="42" y="30"/>
                      <a:pt x="40" y="29"/>
                    </a:cubicBezTo>
                    <a:cubicBezTo>
                      <a:pt x="42" y="30"/>
                      <a:pt x="41" y="29"/>
                      <a:pt x="41" y="30"/>
                    </a:cubicBezTo>
                    <a:cubicBezTo>
                      <a:pt x="39" y="28"/>
                      <a:pt x="41" y="31"/>
                      <a:pt x="40" y="30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0" y="31"/>
                      <a:pt x="44" y="35"/>
                      <a:pt x="41" y="33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8" y="29"/>
                      <a:pt x="41" y="33"/>
                      <a:pt x="39" y="31"/>
                    </a:cubicBezTo>
                    <a:cubicBezTo>
                      <a:pt x="39" y="32"/>
                      <a:pt x="40" y="33"/>
                      <a:pt x="41" y="34"/>
                    </a:cubicBezTo>
                    <a:cubicBezTo>
                      <a:pt x="40" y="33"/>
                      <a:pt x="39" y="33"/>
                      <a:pt x="38" y="32"/>
                    </a:cubicBezTo>
                    <a:cubicBezTo>
                      <a:pt x="39" y="33"/>
                      <a:pt x="39" y="33"/>
                      <a:pt x="38" y="33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7" y="32"/>
                      <a:pt x="38" y="33"/>
                      <a:pt x="38" y="33"/>
                    </a:cubicBezTo>
                    <a:cubicBezTo>
                      <a:pt x="37" y="32"/>
                      <a:pt x="37" y="33"/>
                      <a:pt x="36" y="33"/>
                    </a:cubicBezTo>
                    <a:cubicBezTo>
                      <a:pt x="37" y="35"/>
                      <a:pt x="35" y="32"/>
                      <a:pt x="37" y="35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7" y="35"/>
                      <a:pt x="38" y="36"/>
                      <a:pt x="38" y="37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5" y="33"/>
                      <a:pt x="36" y="35"/>
                      <a:pt x="35" y="34"/>
                    </a:cubicBezTo>
                    <a:cubicBezTo>
                      <a:pt x="36" y="35"/>
                      <a:pt x="35" y="34"/>
                      <a:pt x="36" y="35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36" y="38"/>
                      <a:pt x="35" y="36"/>
                      <a:pt x="35" y="36"/>
                    </a:cubicBezTo>
                    <a:cubicBezTo>
                      <a:pt x="34" y="35"/>
                      <a:pt x="34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5" y="36"/>
                      <a:pt x="35" y="36"/>
                      <a:pt x="35" y="37"/>
                    </a:cubicBezTo>
                    <a:cubicBezTo>
                      <a:pt x="35" y="36"/>
                      <a:pt x="35" y="36"/>
                      <a:pt x="34" y="36"/>
                    </a:cubicBezTo>
                    <a:cubicBezTo>
                      <a:pt x="34" y="36"/>
                      <a:pt x="34" y="36"/>
                      <a:pt x="35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35"/>
                      <a:pt x="33" y="36"/>
                      <a:pt x="34" y="37"/>
                    </a:cubicBezTo>
                    <a:cubicBezTo>
                      <a:pt x="32" y="36"/>
                      <a:pt x="33" y="38"/>
                      <a:pt x="33" y="39"/>
                    </a:cubicBezTo>
                    <a:cubicBezTo>
                      <a:pt x="33" y="39"/>
                      <a:pt x="32" y="38"/>
                      <a:pt x="33" y="38"/>
                    </a:cubicBezTo>
                    <a:cubicBezTo>
                      <a:pt x="33" y="39"/>
                      <a:pt x="33" y="40"/>
                      <a:pt x="33" y="39"/>
                    </a:cubicBezTo>
                    <a:cubicBezTo>
                      <a:pt x="33" y="40"/>
                      <a:pt x="32" y="38"/>
                      <a:pt x="32" y="38"/>
                    </a:cubicBezTo>
                    <a:cubicBezTo>
                      <a:pt x="31" y="38"/>
                      <a:pt x="33" y="40"/>
                      <a:pt x="32" y="40"/>
                    </a:cubicBezTo>
                    <a:cubicBezTo>
                      <a:pt x="30" y="38"/>
                      <a:pt x="33" y="42"/>
                      <a:pt x="31" y="41"/>
                    </a:cubicBezTo>
                    <a:cubicBezTo>
                      <a:pt x="31" y="41"/>
                      <a:pt x="31" y="40"/>
                      <a:pt x="30" y="39"/>
                    </a:cubicBezTo>
                    <a:cubicBezTo>
                      <a:pt x="30" y="40"/>
                      <a:pt x="30" y="41"/>
                      <a:pt x="31" y="43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1"/>
                      <a:pt x="30" y="42"/>
                      <a:pt x="31" y="43"/>
                    </a:cubicBezTo>
                    <a:cubicBezTo>
                      <a:pt x="32" y="44"/>
                      <a:pt x="32" y="45"/>
                      <a:pt x="32" y="45"/>
                    </a:cubicBezTo>
                    <a:cubicBezTo>
                      <a:pt x="32" y="45"/>
                      <a:pt x="32" y="45"/>
                      <a:pt x="32" y="45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1" y="45"/>
                      <a:pt x="31" y="45"/>
                      <a:pt x="31" y="45"/>
                    </a:cubicBezTo>
                    <a:cubicBezTo>
                      <a:pt x="29" y="43"/>
                      <a:pt x="29" y="44"/>
                      <a:pt x="29" y="44"/>
                    </a:cubicBezTo>
                    <a:cubicBezTo>
                      <a:pt x="30" y="45"/>
                      <a:pt x="30" y="45"/>
                      <a:pt x="30" y="45"/>
                    </a:cubicBezTo>
                    <a:cubicBezTo>
                      <a:pt x="30" y="46"/>
                      <a:pt x="29" y="44"/>
                      <a:pt x="29" y="44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31" y="48"/>
                      <a:pt x="30" y="47"/>
                      <a:pt x="29" y="46"/>
                    </a:cubicBezTo>
                    <a:cubicBezTo>
                      <a:pt x="29" y="46"/>
                      <a:pt x="31" y="49"/>
                      <a:pt x="31" y="50"/>
                    </a:cubicBezTo>
                    <a:cubicBezTo>
                      <a:pt x="31" y="50"/>
                      <a:pt x="31" y="51"/>
                      <a:pt x="31" y="51"/>
                    </a:cubicBezTo>
                    <a:cubicBezTo>
                      <a:pt x="30" y="50"/>
                      <a:pt x="31" y="51"/>
                      <a:pt x="31" y="51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49"/>
                      <a:pt x="28" y="48"/>
                      <a:pt x="28" y="47"/>
                    </a:cubicBezTo>
                    <a:cubicBezTo>
                      <a:pt x="28" y="48"/>
                      <a:pt x="27" y="47"/>
                      <a:pt x="26" y="47"/>
                    </a:cubicBezTo>
                    <a:cubicBezTo>
                      <a:pt x="28" y="49"/>
                      <a:pt x="27" y="49"/>
                      <a:pt x="28" y="51"/>
                    </a:cubicBezTo>
                    <a:cubicBezTo>
                      <a:pt x="28" y="51"/>
                      <a:pt x="27" y="49"/>
                      <a:pt x="26" y="49"/>
                    </a:cubicBezTo>
                    <a:cubicBezTo>
                      <a:pt x="27" y="50"/>
                      <a:pt x="26" y="50"/>
                      <a:pt x="25" y="50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51"/>
                      <a:pt x="24" y="51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4" y="51"/>
                      <a:pt x="27" y="54"/>
                      <a:pt x="25" y="53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3" y="52"/>
                      <a:pt x="24" y="54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3"/>
                      <a:pt x="23" y="53"/>
                      <a:pt x="24" y="55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2" y="52"/>
                      <a:pt x="24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3" y="55"/>
                      <a:pt x="22" y="55"/>
                      <a:pt x="23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5"/>
                      <a:pt x="18" y="56"/>
                      <a:pt x="18" y="59"/>
                    </a:cubicBezTo>
                    <a:cubicBezTo>
                      <a:pt x="16" y="57"/>
                      <a:pt x="17" y="57"/>
                      <a:pt x="16" y="56"/>
                    </a:cubicBezTo>
                    <a:cubicBezTo>
                      <a:pt x="18" y="58"/>
                      <a:pt x="16" y="57"/>
                      <a:pt x="16" y="58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8"/>
                      <a:pt x="15" y="57"/>
                      <a:pt x="16" y="58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7" y="59"/>
                      <a:pt x="14" y="56"/>
                      <a:pt x="15" y="59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6" y="60"/>
                      <a:pt x="13" y="57"/>
                      <a:pt x="15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3" y="58"/>
                      <a:pt x="15" y="61"/>
                      <a:pt x="14" y="60"/>
                    </a:cubicBezTo>
                    <a:cubicBezTo>
                      <a:pt x="14" y="60"/>
                      <a:pt x="14" y="61"/>
                      <a:pt x="15" y="63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3" y="62"/>
                      <a:pt x="12" y="63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3" y="67"/>
                      <a:pt x="9" y="64"/>
                      <a:pt x="12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8"/>
                      <a:pt x="10" y="68"/>
                      <a:pt x="11" y="69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68"/>
                      <a:pt x="11" y="70"/>
                      <a:pt x="11" y="70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7" y="68"/>
                      <a:pt x="4" y="67"/>
                      <a:pt x="5" y="71"/>
                    </a:cubicBezTo>
                    <a:cubicBezTo>
                      <a:pt x="5" y="72"/>
                      <a:pt x="3" y="70"/>
                      <a:pt x="3" y="70"/>
                    </a:cubicBezTo>
                    <a:cubicBezTo>
                      <a:pt x="5" y="73"/>
                      <a:pt x="0" y="70"/>
                      <a:pt x="2" y="75"/>
                    </a:cubicBezTo>
                    <a:cubicBezTo>
                      <a:pt x="2" y="77"/>
                      <a:pt x="6" y="82"/>
                      <a:pt x="6" y="82"/>
                    </a:cubicBezTo>
                    <a:cubicBezTo>
                      <a:pt x="7" y="78"/>
                      <a:pt x="10" y="79"/>
                      <a:pt x="14" y="80"/>
                    </a:cubicBezTo>
                    <a:cubicBezTo>
                      <a:pt x="14" y="79"/>
                      <a:pt x="14" y="77"/>
                      <a:pt x="15" y="78"/>
                    </a:cubicBezTo>
                    <a:cubicBezTo>
                      <a:pt x="18" y="75"/>
                      <a:pt x="23" y="77"/>
                      <a:pt x="24" y="73"/>
                    </a:cubicBezTo>
                    <a:cubicBezTo>
                      <a:pt x="23" y="73"/>
                      <a:pt x="23" y="72"/>
                      <a:pt x="23" y="71"/>
                    </a:cubicBezTo>
                    <a:cubicBezTo>
                      <a:pt x="23" y="72"/>
                      <a:pt x="23" y="72"/>
                      <a:pt x="23" y="7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23" y="70"/>
                      <a:pt x="24" y="72"/>
                      <a:pt x="24" y="72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5" y="68"/>
                      <a:pt x="27" y="69"/>
                      <a:pt x="25" y="67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7"/>
                      <a:pt x="26" y="67"/>
                      <a:pt x="28" y="68"/>
                    </a:cubicBezTo>
                    <a:cubicBezTo>
                      <a:pt x="32" y="68"/>
                      <a:pt x="33" y="64"/>
                      <a:pt x="36" y="63"/>
                    </a:cubicBezTo>
                    <a:cubicBezTo>
                      <a:pt x="39" y="60"/>
                      <a:pt x="40" y="57"/>
                      <a:pt x="43" y="54"/>
                    </a:cubicBezTo>
                    <a:cubicBezTo>
                      <a:pt x="41" y="51"/>
                      <a:pt x="42" y="52"/>
                      <a:pt x="41" y="49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1" y="48"/>
                      <a:pt x="42" y="49"/>
                      <a:pt x="44" y="50"/>
                    </a:cubicBezTo>
                    <a:cubicBezTo>
                      <a:pt x="43" y="49"/>
                      <a:pt x="44" y="50"/>
                      <a:pt x="42" y="48"/>
                    </a:cubicBezTo>
                    <a:cubicBezTo>
                      <a:pt x="41" y="47"/>
                      <a:pt x="44" y="50"/>
                      <a:pt x="44" y="49"/>
                    </a:cubicBezTo>
                    <a:cubicBezTo>
                      <a:pt x="45" y="50"/>
                      <a:pt x="43" y="48"/>
                      <a:pt x="44" y="49"/>
                    </a:cubicBezTo>
                    <a:cubicBezTo>
                      <a:pt x="43" y="46"/>
                      <a:pt x="44" y="50"/>
                      <a:pt x="47" y="50"/>
                    </a:cubicBezTo>
                    <a:cubicBezTo>
                      <a:pt x="47" y="49"/>
                      <a:pt x="47" y="46"/>
                      <a:pt x="49" y="46"/>
                    </a:cubicBezTo>
                    <a:cubicBezTo>
                      <a:pt x="49" y="46"/>
                      <a:pt x="48" y="45"/>
                      <a:pt x="48" y="45"/>
                    </a:cubicBezTo>
                    <a:cubicBezTo>
                      <a:pt x="50" y="47"/>
                      <a:pt x="48" y="44"/>
                      <a:pt x="49" y="45"/>
                    </a:cubicBezTo>
                    <a:cubicBezTo>
                      <a:pt x="50" y="46"/>
                      <a:pt x="50" y="46"/>
                      <a:pt x="50" y="46"/>
                    </a:cubicBezTo>
                    <a:cubicBezTo>
                      <a:pt x="51" y="46"/>
                      <a:pt x="50" y="45"/>
                      <a:pt x="52" y="45"/>
                    </a:cubicBezTo>
                    <a:cubicBezTo>
                      <a:pt x="51" y="44"/>
                      <a:pt x="54" y="45"/>
                      <a:pt x="53" y="44"/>
                    </a:cubicBezTo>
                    <a:cubicBezTo>
                      <a:pt x="54" y="45"/>
                      <a:pt x="54" y="44"/>
                      <a:pt x="54" y="45"/>
                    </a:cubicBezTo>
                    <a:cubicBezTo>
                      <a:pt x="52" y="42"/>
                      <a:pt x="56" y="45"/>
                      <a:pt x="55" y="43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6" y="42"/>
                      <a:pt x="58" y="42"/>
                      <a:pt x="58" y="39"/>
                    </a:cubicBezTo>
                    <a:cubicBezTo>
                      <a:pt x="59" y="38"/>
                      <a:pt x="62" y="40"/>
                      <a:pt x="62" y="38"/>
                    </a:cubicBezTo>
                    <a:cubicBezTo>
                      <a:pt x="61" y="37"/>
                      <a:pt x="61" y="37"/>
                      <a:pt x="61" y="37"/>
                    </a:cubicBezTo>
                    <a:cubicBezTo>
                      <a:pt x="61" y="36"/>
                      <a:pt x="62" y="37"/>
                      <a:pt x="62" y="38"/>
                    </a:cubicBezTo>
                    <a:cubicBezTo>
                      <a:pt x="61" y="36"/>
                      <a:pt x="63" y="37"/>
                      <a:pt x="64" y="37"/>
                    </a:cubicBezTo>
                    <a:cubicBezTo>
                      <a:pt x="63" y="36"/>
                      <a:pt x="63" y="36"/>
                      <a:pt x="63" y="35"/>
                    </a:cubicBezTo>
                    <a:cubicBezTo>
                      <a:pt x="66" y="36"/>
                      <a:pt x="63" y="33"/>
                      <a:pt x="66" y="34"/>
                    </a:cubicBezTo>
                    <a:cubicBezTo>
                      <a:pt x="63" y="32"/>
                      <a:pt x="65" y="33"/>
                      <a:pt x="64" y="32"/>
                    </a:cubicBezTo>
                    <a:cubicBezTo>
                      <a:pt x="64" y="32"/>
                      <a:pt x="65" y="33"/>
                      <a:pt x="65" y="33"/>
                    </a:cubicBezTo>
                    <a:cubicBezTo>
                      <a:pt x="66" y="33"/>
                      <a:pt x="66" y="32"/>
                      <a:pt x="67" y="33"/>
                    </a:cubicBezTo>
                    <a:cubicBezTo>
                      <a:pt x="67" y="32"/>
                      <a:pt x="66" y="31"/>
                      <a:pt x="66" y="31"/>
                    </a:cubicBezTo>
                    <a:cubicBezTo>
                      <a:pt x="68" y="33"/>
                      <a:pt x="67" y="31"/>
                      <a:pt x="68" y="31"/>
                    </a:cubicBezTo>
                    <a:cubicBezTo>
                      <a:pt x="66" y="29"/>
                      <a:pt x="66" y="28"/>
                      <a:pt x="66" y="28"/>
                    </a:cubicBezTo>
                    <a:cubicBezTo>
                      <a:pt x="68" y="31"/>
                      <a:pt x="68" y="31"/>
                      <a:pt x="68" y="31"/>
                    </a:cubicBezTo>
                    <a:cubicBezTo>
                      <a:pt x="68" y="29"/>
                      <a:pt x="71" y="30"/>
                      <a:pt x="70" y="27"/>
                    </a:cubicBezTo>
                    <a:cubicBezTo>
                      <a:pt x="71" y="28"/>
                      <a:pt x="71" y="28"/>
                      <a:pt x="71" y="28"/>
                    </a:cubicBezTo>
                    <a:cubicBezTo>
                      <a:pt x="71" y="25"/>
                      <a:pt x="73" y="26"/>
                      <a:pt x="72" y="23"/>
                    </a:cubicBezTo>
                    <a:cubicBezTo>
                      <a:pt x="73" y="23"/>
                      <a:pt x="73" y="24"/>
                      <a:pt x="74" y="23"/>
                    </a:cubicBezTo>
                    <a:cubicBezTo>
                      <a:pt x="73" y="22"/>
                      <a:pt x="73" y="22"/>
                      <a:pt x="72" y="20"/>
                    </a:cubicBezTo>
                    <a:cubicBezTo>
                      <a:pt x="72" y="20"/>
                      <a:pt x="73" y="21"/>
                      <a:pt x="74" y="21"/>
                    </a:cubicBezTo>
                    <a:cubicBezTo>
                      <a:pt x="74" y="21"/>
                      <a:pt x="76" y="23"/>
                      <a:pt x="75" y="20"/>
                    </a:cubicBezTo>
                    <a:cubicBezTo>
                      <a:pt x="76" y="21"/>
                      <a:pt x="76" y="21"/>
                      <a:pt x="76" y="21"/>
                    </a:cubicBezTo>
                    <a:cubicBezTo>
                      <a:pt x="76" y="20"/>
                      <a:pt x="75" y="18"/>
                      <a:pt x="76" y="19"/>
                    </a:cubicBezTo>
                    <a:cubicBezTo>
                      <a:pt x="76" y="18"/>
                      <a:pt x="76" y="17"/>
                      <a:pt x="75" y="16"/>
                    </a:cubicBezTo>
                    <a:cubicBezTo>
                      <a:pt x="75" y="16"/>
                      <a:pt x="76" y="18"/>
                      <a:pt x="76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7"/>
                      <a:pt x="79" y="15"/>
                    </a:cubicBezTo>
                    <a:cubicBezTo>
                      <a:pt x="80" y="17"/>
                      <a:pt x="80" y="15"/>
                      <a:pt x="81" y="15"/>
                    </a:cubicBezTo>
                    <a:cubicBezTo>
                      <a:pt x="81" y="14"/>
                      <a:pt x="82" y="15"/>
                      <a:pt x="81" y="13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3" y="13"/>
                      <a:pt x="84" y="14"/>
                    </a:cubicBezTo>
                    <a:cubicBezTo>
                      <a:pt x="84" y="14"/>
                      <a:pt x="83" y="12"/>
                      <a:pt x="83" y="11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1"/>
                      <a:pt x="83" y="10"/>
                      <a:pt x="82" y="8"/>
                    </a:cubicBezTo>
                    <a:cubicBezTo>
                      <a:pt x="83" y="9"/>
                      <a:pt x="82" y="8"/>
                      <a:pt x="83" y="9"/>
                    </a:cubicBezTo>
                    <a:cubicBezTo>
                      <a:pt x="83" y="10"/>
                      <a:pt x="84" y="11"/>
                      <a:pt x="84" y="13"/>
                    </a:cubicBezTo>
                    <a:cubicBezTo>
                      <a:pt x="85" y="13"/>
                      <a:pt x="84" y="10"/>
                      <a:pt x="85" y="11"/>
                    </a:cubicBezTo>
                    <a:cubicBezTo>
                      <a:pt x="86" y="12"/>
                      <a:pt x="86" y="11"/>
                      <a:pt x="85" y="9"/>
                    </a:cubicBezTo>
                    <a:cubicBezTo>
                      <a:pt x="85" y="10"/>
                      <a:pt x="85" y="10"/>
                      <a:pt x="86" y="11"/>
                    </a:cubicBezTo>
                    <a:cubicBezTo>
                      <a:pt x="86" y="11"/>
                      <a:pt x="86" y="11"/>
                      <a:pt x="86" y="10"/>
                    </a:cubicBezTo>
                    <a:cubicBezTo>
                      <a:pt x="86" y="10"/>
                      <a:pt x="85" y="10"/>
                      <a:pt x="85" y="10"/>
                    </a:cubicBezTo>
                    <a:cubicBezTo>
                      <a:pt x="85" y="9"/>
                      <a:pt x="85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3" y="6"/>
                      <a:pt x="84" y="5"/>
                      <a:pt x="84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37"/>
              <p:cNvSpPr/>
              <p:nvPr/>
            </p:nvSpPr>
            <p:spPr bwMode="auto">
              <a:xfrm>
                <a:off x="6329" y="2470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38"/>
              <p:cNvSpPr/>
              <p:nvPr/>
            </p:nvSpPr>
            <p:spPr bwMode="auto">
              <a:xfrm>
                <a:off x="6049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39"/>
              <p:cNvSpPr/>
              <p:nvPr/>
            </p:nvSpPr>
            <p:spPr bwMode="auto">
              <a:xfrm>
                <a:off x="6412" y="2850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40"/>
              <p:cNvSpPr/>
              <p:nvPr/>
            </p:nvSpPr>
            <p:spPr bwMode="auto">
              <a:xfrm>
                <a:off x="6045" y="2259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41"/>
              <p:cNvSpPr/>
              <p:nvPr/>
            </p:nvSpPr>
            <p:spPr bwMode="auto">
              <a:xfrm>
                <a:off x="6441" y="3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42"/>
              <p:cNvSpPr/>
              <p:nvPr/>
            </p:nvSpPr>
            <p:spPr bwMode="auto">
              <a:xfrm>
                <a:off x="6040" y="234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43"/>
              <p:cNvSpPr/>
              <p:nvPr/>
            </p:nvSpPr>
            <p:spPr bwMode="auto">
              <a:xfrm>
                <a:off x="6543" y="2821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44"/>
              <p:cNvSpPr/>
              <p:nvPr/>
            </p:nvSpPr>
            <p:spPr bwMode="auto">
              <a:xfrm>
                <a:off x="6524" y="30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45"/>
              <p:cNvSpPr/>
              <p:nvPr/>
            </p:nvSpPr>
            <p:spPr bwMode="auto">
              <a:xfrm>
                <a:off x="6554" y="2821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46"/>
              <p:cNvSpPr/>
              <p:nvPr/>
            </p:nvSpPr>
            <p:spPr bwMode="auto">
              <a:xfrm>
                <a:off x="6469" y="29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47"/>
              <p:cNvSpPr/>
              <p:nvPr/>
            </p:nvSpPr>
            <p:spPr bwMode="auto">
              <a:xfrm>
                <a:off x="6554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48"/>
              <p:cNvSpPr/>
              <p:nvPr/>
            </p:nvSpPr>
            <p:spPr bwMode="auto">
              <a:xfrm>
                <a:off x="6424" y="30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49"/>
              <p:cNvSpPr/>
              <p:nvPr/>
            </p:nvSpPr>
            <p:spPr bwMode="auto">
              <a:xfrm>
                <a:off x="6443" y="2473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50"/>
              <p:cNvSpPr/>
              <p:nvPr/>
            </p:nvSpPr>
            <p:spPr bwMode="auto">
              <a:xfrm>
                <a:off x="6045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51"/>
              <p:cNvSpPr/>
              <p:nvPr/>
            </p:nvSpPr>
            <p:spPr bwMode="auto">
              <a:xfrm>
                <a:off x="7192" y="2542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0"/>
                      <a:pt x="0" y="1"/>
                    </a:cubicBezTo>
                    <a:cubicBezTo>
                      <a:pt x="1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52"/>
              <p:cNvSpPr/>
              <p:nvPr/>
            </p:nvSpPr>
            <p:spPr bwMode="auto">
              <a:xfrm>
                <a:off x="7159" y="2527"/>
                <a:ext cx="3" cy="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53"/>
              <p:cNvSpPr/>
              <p:nvPr/>
            </p:nvSpPr>
            <p:spPr bwMode="auto">
              <a:xfrm>
                <a:off x="7140" y="2473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54"/>
              <p:cNvSpPr/>
              <p:nvPr/>
            </p:nvSpPr>
            <p:spPr bwMode="auto">
              <a:xfrm>
                <a:off x="7067" y="2494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55"/>
              <p:cNvSpPr/>
              <p:nvPr/>
            </p:nvSpPr>
            <p:spPr bwMode="auto">
              <a:xfrm>
                <a:off x="7062" y="2480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1 h 1"/>
                  <a:gd name="T4" fmla="*/ 1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56"/>
              <p:cNvSpPr/>
              <p:nvPr/>
            </p:nvSpPr>
            <p:spPr bwMode="auto">
              <a:xfrm>
                <a:off x="7064" y="248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57"/>
              <p:cNvSpPr/>
              <p:nvPr/>
            </p:nvSpPr>
            <p:spPr bwMode="auto">
              <a:xfrm>
                <a:off x="7199" y="25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58"/>
              <p:cNvSpPr/>
              <p:nvPr/>
            </p:nvSpPr>
            <p:spPr bwMode="auto">
              <a:xfrm>
                <a:off x="6192" y="2051"/>
                <a:ext cx="30" cy="2"/>
              </a:xfrm>
              <a:custGeom>
                <a:avLst/>
                <a:gdLst>
                  <a:gd name="T0" fmla="*/ 4 w 13"/>
                  <a:gd name="T1" fmla="*/ 1 h 1"/>
                  <a:gd name="T2" fmla="*/ 6 w 13"/>
                  <a:gd name="T3" fmla="*/ 1 h 1"/>
                  <a:gd name="T4" fmla="*/ 6 w 13"/>
                  <a:gd name="T5" fmla="*/ 1 h 1"/>
                  <a:gd name="T6" fmla="*/ 6 w 13"/>
                  <a:gd name="T7" fmla="*/ 1 h 1"/>
                  <a:gd name="T8" fmla="*/ 6 w 13"/>
                  <a:gd name="T9" fmla="*/ 1 h 1"/>
                  <a:gd name="T10" fmla="*/ 6 w 13"/>
                  <a:gd name="T11" fmla="*/ 1 h 1"/>
                  <a:gd name="T12" fmla="*/ 6 w 13"/>
                  <a:gd name="T13" fmla="*/ 1 h 1"/>
                  <a:gd name="T14" fmla="*/ 6 w 13"/>
                  <a:gd name="T15" fmla="*/ 1 h 1"/>
                  <a:gd name="T16" fmla="*/ 4 w 13"/>
                  <a:gd name="T17" fmla="*/ 1 h 1"/>
                  <a:gd name="T18" fmla="*/ 4 w 13"/>
                  <a:gd name="T1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">
                    <a:moveTo>
                      <a:pt x="4" y="1"/>
                    </a:moveTo>
                    <a:cubicBezTo>
                      <a:pt x="4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0" y="0"/>
                      <a:pt x="13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59"/>
              <p:cNvSpPr/>
              <p:nvPr/>
            </p:nvSpPr>
            <p:spPr bwMode="auto">
              <a:xfrm>
                <a:off x="7190" y="254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60"/>
              <p:cNvSpPr/>
              <p:nvPr/>
            </p:nvSpPr>
            <p:spPr bwMode="auto">
              <a:xfrm>
                <a:off x="7062" y="2480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2 w 2"/>
                  <a:gd name="T3" fmla="*/ 0 h 4"/>
                  <a:gd name="T4" fmla="*/ 1 w 2"/>
                  <a:gd name="T5" fmla="*/ 2 h 4"/>
                  <a:gd name="T6" fmla="*/ 1 w 2"/>
                  <a:gd name="T7" fmla="*/ 2 h 4"/>
                  <a:gd name="T8" fmla="*/ 0 w 2"/>
                  <a:gd name="T9" fmla="*/ 4 h 4"/>
                  <a:gd name="T10" fmla="*/ 2 w 2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61"/>
              <p:cNvSpPr/>
              <p:nvPr/>
            </p:nvSpPr>
            <p:spPr bwMode="auto">
              <a:xfrm>
                <a:off x="7216" y="2537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2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62"/>
              <p:cNvSpPr/>
              <p:nvPr/>
            </p:nvSpPr>
            <p:spPr bwMode="auto">
              <a:xfrm>
                <a:off x="7199" y="2534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63"/>
              <p:cNvSpPr/>
              <p:nvPr/>
            </p:nvSpPr>
            <p:spPr bwMode="auto">
              <a:xfrm>
                <a:off x="7074" y="2499"/>
                <a:ext cx="5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64"/>
              <p:cNvSpPr/>
              <p:nvPr/>
            </p:nvSpPr>
            <p:spPr bwMode="auto">
              <a:xfrm>
                <a:off x="7062" y="2485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65"/>
              <p:cNvSpPr/>
              <p:nvPr/>
            </p:nvSpPr>
            <p:spPr bwMode="auto">
              <a:xfrm>
                <a:off x="5890" y="2063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3 h 3"/>
                  <a:gd name="T4" fmla="*/ 1 w 1"/>
                  <a:gd name="T5" fmla="*/ 0 h 3"/>
                  <a:gd name="T6" fmla="*/ 0 w 1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1" y="3"/>
                    </a:cubicBezTo>
                    <a:cubicBezTo>
                      <a:pt x="1" y="2"/>
                      <a:pt x="1" y="1"/>
                      <a:pt x="1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66"/>
              <p:cNvSpPr/>
              <p:nvPr/>
            </p:nvSpPr>
            <p:spPr bwMode="auto">
              <a:xfrm>
                <a:off x="6151" y="25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67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68"/>
              <p:cNvSpPr/>
              <p:nvPr/>
            </p:nvSpPr>
            <p:spPr bwMode="auto">
              <a:xfrm>
                <a:off x="6704" y="1688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69"/>
              <p:cNvSpPr/>
              <p:nvPr/>
            </p:nvSpPr>
            <p:spPr bwMode="auto">
              <a:xfrm>
                <a:off x="6047" y="2252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70"/>
              <p:cNvSpPr/>
              <p:nvPr/>
            </p:nvSpPr>
            <p:spPr bwMode="auto">
              <a:xfrm>
                <a:off x="6049" y="2252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1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71"/>
              <p:cNvSpPr/>
              <p:nvPr/>
            </p:nvSpPr>
            <p:spPr bwMode="auto">
              <a:xfrm>
                <a:off x="6303" y="1646"/>
                <a:ext cx="5" cy="2"/>
              </a:xfrm>
              <a:custGeom>
                <a:avLst/>
                <a:gdLst>
                  <a:gd name="T0" fmla="*/ 0 w 2"/>
                  <a:gd name="T1" fmla="*/ 1 h 1"/>
                  <a:gd name="T2" fmla="*/ 0 w 2"/>
                  <a:gd name="T3" fmla="*/ 1 h 1"/>
                  <a:gd name="T4" fmla="*/ 2 w 2"/>
                  <a:gd name="T5" fmla="*/ 0 h 1"/>
                  <a:gd name="T6" fmla="*/ 0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72"/>
              <p:cNvSpPr/>
              <p:nvPr/>
            </p:nvSpPr>
            <p:spPr bwMode="auto">
              <a:xfrm>
                <a:off x="5990" y="2264"/>
                <a:ext cx="19" cy="17"/>
              </a:xfrm>
              <a:custGeom>
                <a:avLst/>
                <a:gdLst>
                  <a:gd name="T0" fmla="*/ 2 w 8"/>
                  <a:gd name="T1" fmla="*/ 5 h 7"/>
                  <a:gd name="T2" fmla="*/ 4 w 8"/>
                  <a:gd name="T3" fmla="*/ 2 h 7"/>
                  <a:gd name="T4" fmla="*/ 2 w 8"/>
                  <a:gd name="T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2" y="5"/>
                    </a:moveTo>
                    <a:cubicBezTo>
                      <a:pt x="8" y="0"/>
                      <a:pt x="0" y="7"/>
                      <a:pt x="4" y="2"/>
                    </a:cubicBezTo>
                    <a:cubicBezTo>
                      <a:pt x="2" y="3"/>
                      <a:pt x="2" y="4"/>
                      <a:pt x="2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73"/>
              <p:cNvSpPr/>
              <p:nvPr/>
            </p:nvSpPr>
            <p:spPr bwMode="auto">
              <a:xfrm>
                <a:off x="7062" y="2447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0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74"/>
              <p:cNvSpPr/>
              <p:nvPr/>
            </p:nvSpPr>
            <p:spPr bwMode="auto">
              <a:xfrm>
                <a:off x="7062" y="2447"/>
                <a:ext cx="2" cy="7"/>
              </a:xfrm>
              <a:custGeom>
                <a:avLst/>
                <a:gdLst>
                  <a:gd name="T0" fmla="*/ 1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75"/>
              <p:cNvSpPr/>
              <p:nvPr/>
            </p:nvSpPr>
            <p:spPr bwMode="auto">
              <a:xfrm>
                <a:off x="6540" y="16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76"/>
              <p:cNvSpPr/>
              <p:nvPr/>
            </p:nvSpPr>
            <p:spPr bwMode="auto">
              <a:xfrm>
                <a:off x="5874" y="1603"/>
                <a:ext cx="1188" cy="1363"/>
              </a:xfrm>
              <a:custGeom>
                <a:avLst/>
                <a:gdLst>
                  <a:gd name="T0" fmla="*/ 307 w 501"/>
                  <a:gd name="T1" fmla="*/ 7 h 575"/>
                  <a:gd name="T2" fmla="*/ 204 w 501"/>
                  <a:gd name="T3" fmla="*/ 13 h 575"/>
                  <a:gd name="T4" fmla="*/ 130 w 501"/>
                  <a:gd name="T5" fmla="*/ 42 h 575"/>
                  <a:gd name="T6" fmla="*/ 23 w 501"/>
                  <a:gd name="T7" fmla="*/ 152 h 575"/>
                  <a:gd name="T8" fmla="*/ 0 w 501"/>
                  <a:gd name="T9" fmla="*/ 247 h 575"/>
                  <a:gd name="T10" fmla="*/ 50 w 501"/>
                  <a:gd name="T11" fmla="*/ 385 h 575"/>
                  <a:gd name="T12" fmla="*/ 111 w 501"/>
                  <a:gd name="T13" fmla="*/ 430 h 575"/>
                  <a:gd name="T14" fmla="*/ 184 w 501"/>
                  <a:gd name="T15" fmla="*/ 490 h 575"/>
                  <a:gd name="T16" fmla="*/ 202 w 501"/>
                  <a:gd name="T17" fmla="*/ 528 h 575"/>
                  <a:gd name="T18" fmla="*/ 213 w 501"/>
                  <a:gd name="T19" fmla="*/ 562 h 575"/>
                  <a:gd name="T20" fmla="*/ 214 w 501"/>
                  <a:gd name="T21" fmla="*/ 567 h 575"/>
                  <a:gd name="T22" fmla="*/ 211 w 501"/>
                  <a:gd name="T23" fmla="*/ 536 h 575"/>
                  <a:gd name="T24" fmla="*/ 199 w 501"/>
                  <a:gd name="T25" fmla="*/ 494 h 575"/>
                  <a:gd name="T26" fmla="*/ 165 w 501"/>
                  <a:gd name="T27" fmla="*/ 454 h 575"/>
                  <a:gd name="T28" fmla="*/ 164 w 501"/>
                  <a:gd name="T29" fmla="*/ 451 h 575"/>
                  <a:gd name="T30" fmla="*/ 135 w 501"/>
                  <a:gd name="T31" fmla="*/ 430 h 575"/>
                  <a:gd name="T32" fmla="*/ 134 w 501"/>
                  <a:gd name="T33" fmla="*/ 428 h 575"/>
                  <a:gd name="T34" fmla="*/ 125 w 501"/>
                  <a:gd name="T35" fmla="*/ 419 h 575"/>
                  <a:gd name="T36" fmla="*/ 97 w 501"/>
                  <a:gd name="T37" fmla="*/ 407 h 575"/>
                  <a:gd name="T38" fmla="*/ 85 w 501"/>
                  <a:gd name="T39" fmla="*/ 394 h 575"/>
                  <a:gd name="T40" fmla="*/ 77 w 501"/>
                  <a:gd name="T41" fmla="*/ 384 h 575"/>
                  <a:gd name="T42" fmla="*/ 63 w 501"/>
                  <a:gd name="T43" fmla="*/ 368 h 575"/>
                  <a:gd name="T44" fmla="*/ 49 w 501"/>
                  <a:gd name="T45" fmla="*/ 353 h 575"/>
                  <a:gd name="T46" fmla="*/ 40 w 501"/>
                  <a:gd name="T47" fmla="*/ 338 h 575"/>
                  <a:gd name="T48" fmla="*/ 25 w 501"/>
                  <a:gd name="T49" fmla="*/ 323 h 575"/>
                  <a:gd name="T50" fmla="*/ 29 w 501"/>
                  <a:gd name="T51" fmla="*/ 315 h 575"/>
                  <a:gd name="T52" fmla="*/ 21 w 501"/>
                  <a:gd name="T53" fmla="*/ 247 h 575"/>
                  <a:gd name="T54" fmla="*/ 23 w 501"/>
                  <a:gd name="T55" fmla="*/ 221 h 575"/>
                  <a:gd name="T56" fmla="*/ 26 w 501"/>
                  <a:gd name="T57" fmla="*/ 191 h 575"/>
                  <a:gd name="T58" fmla="*/ 56 w 501"/>
                  <a:gd name="T59" fmla="*/ 133 h 575"/>
                  <a:gd name="T60" fmla="*/ 74 w 501"/>
                  <a:gd name="T61" fmla="*/ 107 h 575"/>
                  <a:gd name="T62" fmla="*/ 84 w 501"/>
                  <a:gd name="T63" fmla="*/ 99 h 575"/>
                  <a:gd name="T64" fmla="*/ 90 w 501"/>
                  <a:gd name="T65" fmla="*/ 91 h 575"/>
                  <a:gd name="T66" fmla="*/ 110 w 501"/>
                  <a:gd name="T67" fmla="*/ 80 h 575"/>
                  <a:gd name="T68" fmla="*/ 129 w 501"/>
                  <a:gd name="T69" fmla="*/ 65 h 575"/>
                  <a:gd name="T70" fmla="*/ 182 w 501"/>
                  <a:gd name="T71" fmla="*/ 36 h 575"/>
                  <a:gd name="T72" fmla="*/ 211 w 501"/>
                  <a:gd name="T73" fmla="*/ 29 h 575"/>
                  <a:gd name="T74" fmla="*/ 253 w 501"/>
                  <a:gd name="T75" fmla="*/ 19 h 575"/>
                  <a:gd name="T76" fmla="*/ 281 w 501"/>
                  <a:gd name="T77" fmla="*/ 19 h 575"/>
                  <a:gd name="T78" fmla="*/ 284 w 501"/>
                  <a:gd name="T79" fmla="*/ 19 h 575"/>
                  <a:gd name="T80" fmla="*/ 320 w 501"/>
                  <a:gd name="T81" fmla="*/ 24 h 575"/>
                  <a:gd name="T82" fmla="*/ 369 w 501"/>
                  <a:gd name="T83" fmla="*/ 42 h 575"/>
                  <a:gd name="T84" fmla="*/ 388 w 501"/>
                  <a:gd name="T85" fmla="*/ 53 h 575"/>
                  <a:gd name="T86" fmla="*/ 407 w 501"/>
                  <a:gd name="T87" fmla="*/ 71 h 575"/>
                  <a:gd name="T88" fmla="*/ 435 w 501"/>
                  <a:gd name="T89" fmla="*/ 107 h 575"/>
                  <a:gd name="T90" fmla="*/ 462 w 501"/>
                  <a:gd name="T91" fmla="*/ 154 h 575"/>
                  <a:gd name="T92" fmla="*/ 471 w 501"/>
                  <a:gd name="T93" fmla="*/ 184 h 575"/>
                  <a:gd name="T94" fmla="*/ 464 w 501"/>
                  <a:gd name="T95" fmla="*/ 279 h 575"/>
                  <a:gd name="T96" fmla="*/ 451 w 501"/>
                  <a:gd name="T97" fmla="*/ 307 h 575"/>
                  <a:gd name="T98" fmla="*/ 395 w 501"/>
                  <a:gd name="T99" fmla="*/ 377 h 575"/>
                  <a:gd name="T100" fmla="*/ 368 w 501"/>
                  <a:gd name="T101" fmla="*/ 412 h 575"/>
                  <a:gd name="T102" fmla="*/ 363 w 501"/>
                  <a:gd name="T103" fmla="*/ 573 h 575"/>
                  <a:gd name="T104" fmla="*/ 446 w 501"/>
                  <a:gd name="T105" fmla="*/ 342 h 575"/>
                  <a:gd name="T106" fmla="*/ 463 w 501"/>
                  <a:gd name="T107" fmla="*/ 118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1" h="575">
                    <a:moveTo>
                      <a:pt x="463" y="118"/>
                    </a:moveTo>
                    <a:cubicBezTo>
                      <a:pt x="439" y="74"/>
                      <a:pt x="402" y="38"/>
                      <a:pt x="355" y="17"/>
                    </a:cubicBezTo>
                    <a:cubicBezTo>
                      <a:pt x="347" y="17"/>
                      <a:pt x="337" y="12"/>
                      <a:pt x="328" y="12"/>
                    </a:cubicBezTo>
                    <a:cubicBezTo>
                      <a:pt x="328" y="11"/>
                      <a:pt x="328" y="11"/>
                      <a:pt x="328" y="11"/>
                    </a:cubicBezTo>
                    <a:cubicBezTo>
                      <a:pt x="320" y="11"/>
                      <a:pt x="319" y="8"/>
                      <a:pt x="310" y="5"/>
                    </a:cubicBezTo>
                    <a:cubicBezTo>
                      <a:pt x="309" y="7"/>
                      <a:pt x="306" y="5"/>
                      <a:pt x="307" y="7"/>
                    </a:cubicBezTo>
                    <a:cubicBezTo>
                      <a:pt x="303" y="8"/>
                      <a:pt x="301" y="3"/>
                      <a:pt x="296" y="4"/>
                    </a:cubicBezTo>
                    <a:cubicBezTo>
                      <a:pt x="296" y="3"/>
                      <a:pt x="296" y="5"/>
                      <a:pt x="295" y="4"/>
                    </a:cubicBezTo>
                    <a:cubicBezTo>
                      <a:pt x="282" y="5"/>
                      <a:pt x="298" y="3"/>
                      <a:pt x="282" y="0"/>
                    </a:cubicBezTo>
                    <a:cubicBezTo>
                      <a:pt x="259" y="0"/>
                      <a:pt x="236" y="5"/>
                      <a:pt x="215" y="9"/>
                    </a:cubicBezTo>
                    <a:cubicBezTo>
                      <a:pt x="216" y="9"/>
                      <a:pt x="217" y="10"/>
                      <a:pt x="215" y="11"/>
                    </a:cubicBezTo>
                    <a:cubicBezTo>
                      <a:pt x="212" y="8"/>
                      <a:pt x="208" y="13"/>
                      <a:pt x="204" y="13"/>
                    </a:cubicBezTo>
                    <a:cubicBezTo>
                      <a:pt x="204" y="12"/>
                      <a:pt x="206" y="12"/>
                      <a:pt x="207" y="11"/>
                    </a:cubicBezTo>
                    <a:cubicBezTo>
                      <a:pt x="197" y="13"/>
                      <a:pt x="190" y="17"/>
                      <a:pt x="181" y="19"/>
                    </a:cubicBezTo>
                    <a:cubicBezTo>
                      <a:pt x="173" y="24"/>
                      <a:pt x="163" y="25"/>
                      <a:pt x="158" y="29"/>
                    </a:cubicBezTo>
                    <a:cubicBezTo>
                      <a:pt x="159" y="27"/>
                      <a:pt x="154" y="30"/>
                      <a:pt x="152" y="30"/>
                    </a:cubicBezTo>
                    <a:cubicBezTo>
                      <a:pt x="148" y="37"/>
                      <a:pt x="136" y="37"/>
                      <a:pt x="131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10" y="54"/>
                      <a:pt x="88" y="68"/>
                      <a:pt x="70" y="87"/>
                    </a:cubicBezTo>
                    <a:cubicBezTo>
                      <a:pt x="59" y="96"/>
                      <a:pt x="48" y="108"/>
                      <a:pt x="39" y="121"/>
                    </a:cubicBezTo>
                    <a:cubicBezTo>
                      <a:pt x="38" y="123"/>
                      <a:pt x="40" y="122"/>
                      <a:pt x="39" y="124"/>
                    </a:cubicBezTo>
                    <a:cubicBezTo>
                      <a:pt x="37" y="127"/>
                      <a:pt x="38" y="123"/>
                      <a:pt x="37" y="124"/>
                    </a:cubicBezTo>
                    <a:cubicBezTo>
                      <a:pt x="34" y="132"/>
                      <a:pt x="28" y="140"/>
                      <a:pt x="23" y="148"/>
                    </a:cubicBezTo>
                    <a:cubicBezTo>
                      <a:pt x="23" y="150"/>
                      <a:pt x="22" y="152"/>
                      <a:pt x="23" y="152"/>
                    </a:cubicBezTo>
                    <a:cubicBezTo>
                      <a:pt x="17" y="161"/>
                      <a:pt x="14" y="176"/>
                      <a:pt x="9" y="185"/>
                    </a:cubicBezTo>
                    <a:cubicBezTo>
                      <a:pt x="14" y="183"/>
                      <a:pt x="10" y="192"/>
                      <a:pt x="10" y="196"/>
                    </a:cubicBezTo>
                    <a:cubicBezTo>
                      <a:pt x="9" y="198"/>
                      <a:pt x="8" y="198"/>
                      <a:pt x="8" y="197"/>
                    </a:cubicBezTo>
                    <a:cubicBezTo>
                      <a:pt x="6" y="205"/>
                      <a:pt x="5" y="209"/>
                      <a:pt x="3" y="219"/>
                    </a:cubicBezTo>
                    <a:cubicBezTo>
                      <a:pt x="2" y="223"/>
                      <a:pt x="4" y="225"/>
                      <a:pt x="3" y="230"/>
                    </a:cubicBezTo>
                    <a:cubicBezTo>
                      <a:pt x="0" y="233"/>
                      <a:pt x="1" y="241"/>
                      <a:pt x="0" y="247"/>
                    </a:cubicBezTo>
                    <a:cubicBezTo>
                      <a:pt x="2" y="245"/>
                      <a:pt x="4" y="252"/>
                      <a:pt x="3" y="257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1" y="272"/>
                      <a:pt x="0" y="297"/>
                      <a:pt x="9" y="316"/>
                    </a:cubicBezTo>
                    <a:cubicBezTo>
                      <a:pt x="8" y="318"/>
                      <a:pt x="8" y="318"/>
                      <a:pt x="8" y="318"/>
                    </a:cubicBezTo>
                    <a:cubicBezTo>
                      <a:pt x="17" y="337"/>
                      <a:pt x="25" y="356"/>
                      <a:pt x="39" y="370"/>
                    </a:cubicBezTo>
                    <a:cubicBezTo>
                      <a:pt x="42" y="375"/>
                      <a:pt x="47" y="381"/>
                      <a:pt x="50" y="385"/>
                    </a:cubicBezTo>
                    <a:cubicBezTo>
                      <a:pt x="56" y="390"/>
                      <a:pt x="58" y="391"/>
                      <a:pt x="63" y="393"/>
                    </a:cubicBezTo>
                    <a:cubicBezTo>
                      <a:pt x="65" y="395"/>
                      <a:pt x="65" y="397"/>
                      <a:pt x="65" y="398"/>
                    </a:cubicBezTo>
                    <a:cubicBezTo>
                      <a:pt x="71" y="405"/>
                      <a:pt x="76" y="411"/>
                      <a:pt x="83" y="414"/>
                    </a:cubicBezTo>
                    <a:cubicBezTo>
                      <a:pt x="83" y="415"/>
                      <a:pt x="83" y="415"/>
                      <a:pt x="83" y="415"/>
                    </a:cubicBezTo>
                    <a:cubicBezTo>
                      <a:pt x="89" y="419"/>
                      <a:pt x="98" y="423"/>
                      <a:pt x="104" y="429"/>
                    </a:cubicBezTo>
                    <a:cubicBezTo>
                      <a:pt x="106" y="429"/>
                      <a:pt x="113" y="433"/>
                      <a:pt x="111" y="430"/>
                    </a:cubicBezTo>
                    <a:cubicBezTo>
                      <a:pt x="114" y="431"/>
                      <a:pt x="111" y="433"/>
                      <a:pt x="115" y="433"/>
                    </a:cubicBezTo>
                    <a:cubicBezTo>
                      <a:pt x="111" y="433"/>
                      <a:pt x="111" y="433"/>
                      <a:pt x="111" y="433"/>
                    </a:cubicBezTo>
                    <a:cubicBezTo>
                      <a:pt x="125" y="443"/>
                      <a:pt x="138" y="450"/>
                      <a:pt x="152" y="459"/>
                    </a:cubicBezTo>
                    <a:cubicBezTo>
                      <a:pt x="154" y="464"/>
                      <a:pt x="165" y="469"/>
                      <a:pt x="170" y="476"/>
                    </a:cubicBezTo>
                    <a:cubicBezTo>
                      <a:pt x="175" y="479"/>
                      <a:pt x="180" y="487"/>
                      <a:pt x="185" y="489"/>
                    </a:cubicBezTo>
                    <a:cubicBezTo>
                      <a:pt x="184" y="490"/>
                      <a:pt x="184" y="490"/>
                      <a:pt x="184" y="490"/>
                    </a:cubicBezTo>
                    <a:cubicBezTo>
                      <a:pt x="188" y="495"/>
                      <a:pt x="194" y="503"/>
                      <a:pt x="196" y="512"/>
                    </a:cubicBezTo>
                    <a:cubicBezTo>
                      <a:pt x="198" y="518"/>
                      <a:pt x="200" y="517"/>
                      <a:pt x="202" y="521"/>
                    </a:cubicBezTo>
                    <a:cubicBezTo>
                      <a:pt x="201" y="521"/>
                      <a:pt x="201" y="521"/>
                      <a:pt x="201" y="521"/>
                    </a:cubicBezTo>
                    <a:cubicBezTo>
                      <a:pt x="203" y="525"/>
                      <a:pt x="206" y="526"/>
                      <a:pt x="207" y="528"/>
                    </a:cubicBezTo>
                    <a:cubicBezTo>
                      <a:pt x="207" y="532"/>
                      <a:pt x="208" y="532"/>
                      <a:pt x="208" y="536"/>
                    </a:cubicBezTo>
                    <a:cubicBezTo>
                      <a:pt x="207" y="532"/>
                      <a:pt x="205" y="530"/>
                      <a:pt x="202" y="528"/>
                    </a:cubicBezTo>
                    <a:cubicBezTo>
                      <a:pt x="203" y="534"/>
                      <a:pt x="207" y="539"/>
                      <a:pt x="206" y="543"/>
                    </a:cubicBezTo>
                    <a:cubicBezTo>
                      <a:pt x="207" y="547"/>
                      <a:pt x="207" y="551"/>
                      <a:pt x="209" y="551"/>
                    </a:cubicBezTo>
                    <a:cubicBezTo>
                      <a:pt x="209" y="552"/>
                      <a:pt x="208" y="555"/>
                      <a:pt x="207" y="552"/>
                    </a:cubicBezTo>
                    <a:cubicBezTo>
                      <a:pt x="208" y="556"/>
                      <a:pt x="208" y="558"/>
                      <a:pt x="209" y="560"/>
                    </a:cubicBezTo>
                    <a:cubicBezTo>
                      <a:pt x="209" y="560"/>
                      <a:pt x="209" y="559"/>
                      <a:pt x="209" y="558"/>
                    </a:cubicBezTo>
                    <a:cubicBezTo>
                      <a:pt x="211" y="560"/>
                      <a:pt x="211" y="563"/>
                      <a:pt x="213" y="562"/>
                    </a:cubicBezTo>
                    <a:cubicBezTo>
                      <a:pt x="212" y="561"/>
                      <a:pt x="212" y="560"/>
                      <a:pt x="212" y="558"/>
                    </a:cubicBezTo>
                    <a:cubicBezTo>
                      <a:pt x="213" y="559"/>
                      <a:pt x="214" y="565"/>
                      <a:pt x="213" y="567"/>
                    </a:cubicBezTo>
                    <a:cubicBezTo>
                      <a:pt x="212" y="569"/>
                      <a:pt x="210" y="563"/>
                      <a:pt x="210" y="566"/>
                    </a:cubicBezTo>
                    <a:cubicBezTo>
                      <a:pt x="213" y="575"/>
                      <a:pt x="213" y="575"/>
                      <a:pt x="213" y="575"/>
                    </a:cubicBezTo>
                    <a:cubicBezTo>
                      <a:pt x="213" y="573"/>
                      <a:pt x="214" y="570"/>
                      <a:pt x="215" y="571"/>
                    </a:cubicBezTo>
                    <a:cubicBezTo>
                      <a:pt x="214" y="567"/>
                      <a:pt x="214" y="567"/>
                      <a:pt x="214" y="567"/>
                    </a:cubicBezTo>
                    <a:cubicBezTo>
                      <a:pt x="215" y="567"/>
                      <a:pt x="215" y="567"/>
                      <a:pt x="215" y="567"/>
                    </a:cubicBezTo>
                    <a:cubicBezTo>
                      <a:pt x="214" y="560"/>
                      <a:pt x="215" y="555"/>
                      <a:pt x="214" y="548"/>
                    </a:cubicBezTo>
                    <a:cubicBezTo>
                      <a:pt x="212" y="551"/>
                      <a:pt x="212" y="551"/>
                      <a:pt x="212" y="551"/>
                    </a:cubicBezTo>
                    <a:cubicBezTo>
                      <a:pt x="212" y="547"/>
                      <a:pt x="209" y="543"/>
                      <a:pt x="210" y="539"/>
                    </a:cubicBezTo>
                    <a:cubicBezTo>
                      <a:pt x="211" y="541"/>
                      <a:pt x="211" y="539"/>
                      <a:pt x="212" y="539"/>
                    </a:cubicBezTo>
                    <a:cubicBezTo>
                      <a:pt x="212" y="538"/>
                      <a:pt x="211" y="537"/>
                      <a:pt x="211" y="536"/>
                    </a:cubicBezTo>
                    <a:cubicBezTo>
                      <a:pt x="214" y="538"/>
                      <a:pt x="214" y="538"/>
                      <a:pt x="214" y="538"/>
                    </a:cubicBezTo>
                    <a:cubicBezTo>
                      <a:pt x="210" y="536"/>
                      <a:pt x="210" y="526"/>
                      <a:pt x="210" y="525"/>
                    </a:cubicBezTo>
                    <a:cubicBezTo>
                      <a:pt x="210" y="525"/>
                      <a:pt x="210" y="525"/>
                      <a:pt x="210" y="525"/>
                    </a:cubicBezTo>
                    <a:cubicBezTo>
                      <a:pt x="209" y="519"/>
                      <a:pt x="209" y="527"/>
                      <a:pt x="208" y="523"/>
                    </a:cubicBezTo>
                    <a:cubicBezTo>
                      <a:pt x="207" y="519"/>
                      <a:pt x="210" y="520"/>
                      <a:pt x="210" y="517"/>
                    </a:cubicBezTo>
                    <a:cubicBezTo>
                      <a:pt x="207" y="511"/>
                      <a:pt x="202" y="501"/>
                      <a:pt x="199" y="494"/>
                    </a:cubicBezTo>
                    <a:cubicBezTo>
                      <a:pt x="196" y="489"/>
                      <a:pt x="191" y="484"/>
                      <a:pt x="186" y="481"/>
                    </a:cubicBezTo>
                    <a:cubicBezTo>
                      <a:pt x="183" y="477"/>
                      <a:pt x="189" y="480"/>
                      <a:pt x="184" y="476"/>
                    </a:cubicBezTo>
                    <a:cubicBezTo>
                      <a:pt x="186" y="476"/>
                      <a:pt x="186" y="475"/>
                      <a:pt x="186" y="474"/>
                    </a:cubicBezTo>
                    <a:cubicBezTo>
                      <a:pt x="185" y="474"/>
                      <a:pt x="179" y="467"/>
                      <a:pt x="181" y="471"/>
                    </a:cubicBezTo>
                    <a:cubicBezTo>
                      <a:pt x="176" y="466"/>
                      <a:pt x="169" y="460"/>
                      <a:pt x="163" y="455"/>
                    </a:cubicBezTo>
                    <a:cubicBezTo>
                      <a:pt x="165" y="457"/>
                      <a:pt x="167" y="456"/>
                      <a:pt x="165" y="454"/>
                    </a:cubicBezTo>
                    <a:cubicBezTo>
                      <a:pt x="162" y="453"/>
                      <a:pt x="156" y="450"/>
                      <a:pt x="151" y="445"/>
                    </a:cubicBezTo>
                    <a:cubicBezTo>
                      <a:pt x="150" y="447"/>
                      <a:pt x="152" y="448"/>
                      <a:pt x="150" y="449"/>
                    </a:cubicBezTo>
                    <a:cubicBezTo>
                      <a:pt x="149" y="449"/>
                      <a:pt x="147" y="449"/>
                      <a:pt x="146" y="447"/>
                    </a:cubicBezTo>
                    <a:cubicBezTo>
                      <a:pt x="147" y="445"/>
                      <a:pt x="148" y="443"/>
                      <a:pt x="144" y="440"/>
                    </a:cubicBezTo>
                    <a:cubicBezTo>
                      <a:pt x="146" y="438"/>
                      <a:pt x="152" y="446"/>
                      <a:pt x="151" y="442"/>
                    </a:cubicBezTo>
                    <a:cubicBezTo>
                      <a:pt x="154" y="442"/>
                      <a:pt x="163" y="448"/>
                      <a:pt x="164" y="451"/>
                    </a:cubicBezTo>
                    <a:cubicBezTo>
                      <a:pt x="170" y="452"/>
                      <a:pt x="161" y="448"/>
                      <a:pt x="163" y="447"/>
                    </a:cubicBezTo>
                    <a:cubicBezTo>
                      <a:pt x="159" y="444"/>
                      <a:pt x="157" y="444"/>
                      <a:pt x="151" y="440"/>
                    </a:cubicBezTo>
                    <a:cubicBezTo>
                      <a:pt x="150" y="440"/>
                      <a:pt x="152" y="442"/>
                      <a:pt x="148" y="441"/>
                    </a:cubicBezTo>
                    <a:cubicBezTo>
                      <a:pt x="142" y="439"/>
                      <a:pt x="143" y="435"/>
                      <a:pt x="141" y="434"/>
                    </a:cubicBezTo>
                    <a:cubicBezTo>
                      <a:pt x="144" y="435"/>
                      <a:pt x="144" y="435"/>
                      <a:pt x="144" y="435"/>
                    </a:cubicBezTo>
                    <a:cubicBezTo>
                      <a:pt x="141" y="432"/>
                      <a:pt x="139" y="432"/>
                      <a:pt x="135" y="430"/>
                    </a:cubicBezTo>
                    <a:cubicBezTo>
                      <a:pt x="136" y="426"/>
                      <a:pt x="142" y="434"/>
                      <a:pt x="144" y="433"/>
                    </a:cubicBezTo>
                    <a:cubicBezTo>
                      <a:pt x="143" y="429"/>
                      <a:pt x="143" y="429"/>
                      <a:pt x="143" y="429"/>
                    </a:cubicBezTo>
                    <a:cubicBezTo>
                      <a:pt x="137" y="425"/>
                      <a:pt x="140" y="430"/>
                      <a:pt x="134" y="425"/>
                    </a:cubicBezTo>
                    <a:cubicBezTo>
                      <a:pt x="135" y="425"/>
                      <a:pt x="135" y="425"/>
                      <a:pt x="135" y="425"/>
                    </a:cubicBezTo>
                    <a:cubicBezTo>
                      <a:pt x="131" y="423"/>
                      <a:pt x="131" y="423"/>
                      <a:pt x="131" y="423"/>
                    </a:cubicBezTo>
                    <a:cubicBezTo>
                      <a:pt x="131" y="424"/>
                      <a:pt x="130" y="426"/>
                      <a:pt x="134" y="428"/>
                    </a:cubicBezTo>
                    <a:cubicBezTo>
                      <a:pt x="130" y="429"/>
                      <a:pt x="131" y="427"/>
                      <a:pt x="125" y="424"/>
                    </a:cubicBezTo>
                    <a:cubicBezTo>
                      <a:pt x="122" y="424"/>
                      <a:pt x="127" y="425"/>
                      <a:pt x="126" y="427"/>
                    </a:cubicBezTo>
                    <a:cubicBezTo>
                      <a:pt x="126" y="428"/>
                      <a:pt x="123" y="426"/>
                      <a:pt x="120" y="425"/>
                    </a:cubicBezTo>
                    <a:cubicBezTo>
                      <a:pt x="116" y="422"/>
                      <a:pt x="119" y="421"/>
                      <a:pt x="118" y="419"/>
                    </a:cubicBezTo>
                    <a:cubicBezTo>
                      <a:pt x="119" y="420"/>
                      <a:pt x="122" y="422"/>
                      <a:pt x="121" y="422"/>
                    </a:cubicBezTo>
                    <a:cubicBezTo>
                      <a:pt x="127" y="424"/>
                      <a:pt x="121" y="418"/>
                      <a:pt x="125" y="419"/>
                    </a:cubicBezTo>
                    <a:cubicBezTo>
                      <a:pt x="122" y="415"/>
                      <a:pt x="121" y="417"/>
                      <a:pt x="118" y="416"/>
                    </a:cubicBezTo>
                    <a:cubicBezTo>
                      <a:pt x="119" y="417"/>
                      <a:pt x="117" y="418"/>
                      <a:pt x="117" y="419"/>
                    </a:cubicBezTo>
                    <a:cubicBezTo>
                      <a:pt x="108" y="418"/>
                      <a:pt x="115" y="413"/>
                      <a:pt x="108" y="409"/>
                    </a:cubicBezTo>
                    <a:cubicBezTo>
                      <a:pt x="108" y="413"/>
                      <a:pt x="98" y="407"/>
                      <a:pt x="100" y="413"/>
                    </a:cubicBezTo>
                    <a:cubicBezTo>
                      <a:pt x="98" y="412"/>
                      <a:pt x="96" y="411"/>
                      <a:pt x="95" y="410"/>
                    </a:cubicBezTo>
                    <a:cubicBezTo>
                      <a:pt x="98" y="409"/>
                      <a:pt x="93" y="407"/>
                      <a:pt x="97" y="407"/>
                    </a:cubicBezTo>
                    <a:cubicBezTo>
                      <a:pt x="95" y="405"/>
                      <a:pt x="95" y="405"/>
                      <a:pt x="95" y="405"/>
                    </a:cubicBezTo>
                    <a:cubicBezTo>
                      <a:pt x="100" y="406"/>
                      <a:pt x="100" y="406"/>
                      <a:pt x="100" y="406"/>
                    </a:cubicBezTo>
                    <a:cubicBezTo>
                      <a:pt x="98" y="403"/>
                      <a:pt x="95" y="399"/>
                      <a:pt x="94" y="397"/>
                    </a:cubicBezTo>
                    <a:cubicBezTo>
                      <a:pt x="91" y="395"/>
                      <a:pt x="94" y="399"/>
                      <a:pt x="90" y="397"/>
                    </a:cubicBezTo>
                    <a:cubicBezTo>
                      <a:pt x="92" y="397"/>
                      <a:pt x="91" y="394"/>
                      <a:pt x="89" y="393"/>
                    </a:cubicBezTo>
                    <a:cubicBezTo>
                      <a:pt x="92" y="396"/>
                      <a:pt x="87" y="395"/>
                      <a:pt x="85" y="394"/>
                    </a:cubicBezTo>
                    <a:cubicBezTo>
                      <a:pt x="82" y="392"/>
                      <a:pt x="81" y="388"/>
                      <a:pt x="81" y="388"/>
                    </a:cubicBezTo>
                    <a:cubicBezTo>
                      <a:pt x="86" y="389"/>
                      <a:pt x="86" y="389"/>
                      <a:pt x="86" y="389"/>
                    </a:cubicBezTo>
                    <a:cubicBezTo>
                      <a:pt x="82" y="388"/>
                      <a:pt x="85" y="388"/>
                      <a:pt x="82" y="386"/>
                    </a:cubicBezTo>
                    <a:cubicBezTo>
                      <a:pt x="81" y="386"/>
                      <a:pt x="78" y="386"/>
                      <a:pt x="77" y="387"/>
                    </a:cubicBezTo>
                    <a:cubicBezTo>
                      <a:pt x="75" y="385"/>
                      <a:pt x="74" y="383"/>
                      <a:pt x="73" y="383"/>
                    </a:cubicBezTo>
                    <a:cubicBezTo>
                      <a:pt x="77" y="384"/>
                      <a:pt x="77" y="384"/>
                      <a:pt x="77" y="384"/>
                    </a:cubicBezTo>
                    <a:cubicBezTo>
                      <a:pt x="73" y="381"/>
                      <a:pt x="79" y="381"/>
                      <a:pt x="74" y="378"/>
                    </a:cubicBezTo>
                    <a:cubicBezTo>
                      <a:pt x="72" y="378"/>
                      <a:pt x="72" y="378"/>
                      <a:pt x="72" y="378"/>
                    </a:cubicBezTo>
                    <a:cubicBezTo>
                      <a:pt x="72" y="377"/>
                      <a:pt x="72" y="376"/>
                      <a:pt x="73" y="377"/>
                    </a:cubicBezTo>
                    <a:cubicBezTo>
                      <a:pt x="71" y="377"/>
                      <a:pt x="69" y="375"/>
                      <a:pt x="68" y="374"/>
                    </a:cubicBezTo>
                    <a:cubicBezTo>
                      <a:pt x="69" y="373"/>
                      <a:pt x="69" y="373"/>
                      <a:pt x="69" y="373"/>
                    </a:cubicBezTo>
                    <a:cubicBezTo>
                      <a:pt x="67" y="372"/>
                      <a:pt x="63" y="371"/>
                      <a:pt x="63" y="368"/>
                    </a:cubicBezTo>
                    <a:cubicBezTo>
                      <a:pt x="62" y="371"/>
                      <a:pt x="65" y="370"/>
                      <a:pt x="66" y="373"/>
                    </a:cubicBezTo>
                    <a:cubicBezTo>
                      <a:pt x="66" y="377"/>
                      <a:pt x="62" y="372"/>
                      <a:pt x="62" y="371"/>
                    </a:cubicBezTo>
                    <a:cubicBezTo>
                      <a:pt x="64" y="370"/>
                      <a:pt x="58" y="367"/>
                      <a:pt x="56" y="364"/>
                    </a:cubicBezTo>
                    <a:cubicBezTo>
                      <a:pt x="56" y="363"/>
                      <a:pt x="55" y="361"/>
                      <a:pt x="55" y="360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6" y="357"/>
                      <a:pt x="49" y="356"/>
                      <a:pt x="49" y="353"/>
                    </a:cubicBezTo>
                    <a:cubicBezTo>
                      <a:pt x="50" y="354"/>
                      <a:pt x="51" y="353"/>
                      <a:pt x="51" y="351"/>
                    </a:cubicBezTo>
                    <a:cubicBezTo>
                      <a:pt x="50" y="355"/>
                      <a:pt x="45" y="349"/>
                      <a:pt x="44" y="350"/>
                    </a:cubicBezTo>
                    <a:cubicBezTo>
                      <a:pt x="42" y="345"/>
                      <a:pt x="48" y="349"/>
                      <a:pt x="48" y="347"/>
                    </a:cubicBezTo>
                    <a:cubicBezTo>
                      <a:pt x="45" y="346"/>
                      <a:pt x="46" y="341"/>
                      <a:pt x="43" y="341"/>
                    </a:cubicBezTo>
                    <a:cubicBezTo>
                      <a:pt x="44" y="345"/>
                      <a:pt x="41" y="341"/>
                      <a:pt x="40" y="341"/>
                    </a:cubicBezTo>
                    <a:cubicBezTo>
                      <a:pt x="38" y="337"/>
                      <a:pt x="41" y="341"/>
                      <a:pt x="40" y="338"/>
                    </a:cubicBezTo>
                    <a:cubicBezTo>
                      <a:pt x="39" y="336"/>
                      <a:pt x="36" y="335"/>
                      <a:pt x="37" y="338"/>
                    </a:cubicBezTo>
                    <a:cubicBezTo>
                      <a:pt x="36" y="335"/>
                      <a:pt x="32" y="333"/>
                      <a:pt x="32" y="330"/>
                    </a:cubicBezTo>
                    <a:cubicBezTo>
                      <a:pt x="33" y="328"/>
                      <a:pt x="36" y="335"/>
                      <a:pt x="36" y="333"/>
                    </a:cubicBezTo>
                    <a:cubicBezTo>
                      <a:pt x="32" y="326"/>
                      <a:pt x="30" y="331"/>
                      <a:pt x="27" y="325"/>
                    </a:cubicBezTo>
                    <a:cubicBezTo>
                      <a:pt x="27" y="328"/>
                      <a:pt x="24" y="327"/>
                      <a:pt x="22" y="324"/>
                    </a:cubicBezTo>
                    <a:cubicBezTo>
                      <a:pt x="19" y="317"/>
                      <a:pt x="24" y="327"/>
                      <a:pt x="25" y="323"/>
                    </a:cubicBezTo>
                    <a:cubicBezTo>
                      <a:pt x="23" y="321"/>
                      <a:pt x="23" y="321"/>
                      <a:pt x="23" y="321"/>
                    </a:cubicBezTo>
                    <a:cubicBezTo>
                      <a:pt x="25" y="316"/>
                      <a:pt x="31" y="327"/>
                      <a:pt x="32" y="322"/>
                    </a:cubicBezTo>
                    <a:cubicBezTo>
                      <a:pt x="30" y="320"/>
                      <a:pt x="30" y="320"/>
                      <a:pt x="30" y="320"/>
                    </a:cubicBezTo>
                    <a:cubicBezTo>
                      <a:pt x="31" y="320"/>
                      <a:pt x="32" y="321"/>
                      <a:pt x="33" y="319"/>
                    </a:cubicBezTo>
                    <a:cubicBezTo>
                      <a:pt x="30" y="319"/>
                      <a:pt x="30" y="313"/>
                      <a:pt x="29" y="312"/>
                    </a:cubicBezTo>
                    <a:cubicBezTo>
                      <a:pt x="27" y="312"/>
                      <a:pt x="30" y="315"/>
                      <a:pt x="29" y="315"/>
                    </a:cubicBezTo>
                    <a:cubicBezTo>
                      <a:pt x="27" y="312"/>
                      <a:pt x="24" y="311"/>
                      <a:pt x="24" y="306"/>
                    </a:cubicBezTo>
                    <a:cubicBezTo>
                      <a:pt x="26" y="308"/>
                      <a:pt x="26" y="304"/>
                      <a:pt x="27" y="305"/>
                    </a:cubicBezTo>
                    <a:cubicBezTo>
                      <a:pt x="27" y="303"/>
                      <a:pt x="25" y="305"/>
                      <a:pt x="25" y="301"/>
                    </a:cubicBezTo>
                    <a:cubicBezTo>
                      <a:pt x="26" y="301"/>
                      <a:pt x="26" y="301"/>
                      <a:pt x="26" y="301"/>
                    </a:cubicBezTo>
                    <a:cubicBezTo>
                      <a:pt x="23" y="289"/>
                      <a:pt x="22" y="272"/>
                      <a:pt x="18" y="260"/>
                    </a:cubicBezTo>
                    <a:cubicBezTo>
                      <a:pt x="20" y="258"/>
                      <a:pt x="20" y="254"/>
                      <a:pt x="21" y="247"/>
                    </a:cubicBezTo>
                    <a:cubicBezTo>
                      <a:pt x="21" y="250"/>
                      <a:pt x="19" y="247"/>
                      <a:pt x="19" y="246"/>
                    </a:cubicBezTo>
                    <a:cubicBezTo>
                      <a:pt x="21" y="242"/>
                      <a:pt x="21" y="242"/>
                      <a:pt x="21" y="242"/>
                    </a:cubicBezTo>
                    <a:cubicBezTo>
                      <a:pt x="23" y="239"/>
                      <a:pt x="22" y="233"/>
                      <a:pt x="21" y="230"/>
                    </a:cubicBezTo>
                    <a:cubicBezTo>
                      <a:pt x="22" y="229"/>
                      <a:pt x="22" y="229"/>
                      <a:pt x="23" y="229"/>
                    </a:cubicBezTo>
                    <a:cubicBezTo>
                      <a:pt x="24" y="225"/>
                      <a:pt x="22" y="225"/>
                      <a:pt x="22" y="224"/>
                    </a:cubicBezTo>
                    <a:cubicBezTo>
                      <a:pt x="23" y="221"/>
                      <a:pt x="23" y="221"/>
                      <a:pt x="23" y="221"/>
                    </a:cubicBezTo>
                    <a:cubicBezTo>
                      <a:pt x="22" y="221"/>
                      <a:pt x="22" y="221"/>
                      <a:pt x="22" y="221"/>
                    </a:cubicBezTo>
                    <a:cubicBezTo>
                      <a:pt x="22" y="217"/>
                      <a:pt x="23" y="213"/>
                      <a:pt x="25" y="213"/>
                    </a:cubicBezTo>
                    <a:cubicBezTo>
                      <a:pt x="25" y="212"/>
                      <a:pt x="25" y="211"/>
                      <a:pt x="24" y="212"/>
                    </a:cubicBezTo>
                    <a:cubicBezTo>
                      <a:pt x="26" y="209"/>
                      <a:pt x="28" y="200"/>
                      <a:pt x="29" y="193"/>
                    </a:cubicBezTo>
                    <a:cubicBezTo>
                      <a:pt x="28" y="196"/>
                      <a:pt x="27" y="196"/>
                      <a:pt x="26" y="196"/>
                    </a:cubicBezTo>
                    <a:cubicBezTo>
                      <a:pt x="24" y="194"/>
                      <a:pt x="27" y="194"/>
                      <a:pt x="26" y="191"/>
                    </a:cubicBezTo>
                    <a:cubicBezTo>
                      <a:pt x="27" y="192"/>
                      <a:pt x="28" y="189"/>
                      <a:pt x="28" y="192"/>
                    </a:cubicBezTo>
                    <a:cubicBezTo>
                      <a:pt x="33" y="185"/>
                      <a:pt x="36" y="173"/>
                      <a:pt x="40" y="164"/>
                    </a:cubicBezTo>
                    <a:cubicBezTo>
                      <a:pt x="40" y="162"/>
                      <a:pt x="40" y="162"/>
                      <a:pt x="39" y="161"/>
                    </a:cubicBezTo>
                    <a:cubicBezTo>
                      <a:pt x="45" y="156"/>
                      <a:pt x="47" y="148"/>
                      <a:pt x="51" y="142"/>
                    </a:cubicBezTo>
                    <a:cubicBezTo>
                      <a:pt x="49" y="143"/>
                      <a:pt x="48" y="139"/>
                      <a:pt x="50" y="136"/>
                    </a:cubicBezTo>
                    <a:cubicBezTo>
                      <a:pt x="51" y="131"/>
                      <a:pt x="53" y="136"/>
                      <a:pt x="56" y="133"/>
                    </a:cubicBezTo>
                    <a:cubicBezTo>
                      <a:pt x="57" y="131"/>
                      <a:pt x="59" y="128"/>
                      <a:pt x="60" y="127"/>
                    </a:cubicBezTo>
                    <a:cubicBezTo>
                      <a:pt x="60" y="127"/>
                      <a:pt x="60" y="127"/>
                      <a:pt x="60" y="127"/>
                    </a:cubicBezTo>
                    <a:cubicBezTo>
                      <a:pt x="61" y="125"/>
                      <a:pt x="63" y="121"/>
                      <a:pt x="65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67" y="118"/>
                      <a:pt x="69" y="117"/>
                      <a:pt x="71" y="115"/>
                    </a:cubicBezTo>
                    <a:cubicBezTo>
                      <a:pt x="70" y="113"/>
                      <a:pt x="75" y="109"/>
                      <a:pt x="74" y="107"/>
                    </a:cubicBezTo>
                    <a:cubicBezTo>
                      <a:pt x="75" y="107"/>
                      <a:pt x="74" y="107"/>
                      <a:pt x="75" y="107"/>
                    </a:cubicBezTo>
                    <a:cubicBezTo>
                      <a:pt x="74" y="106"/>
                      <a:pt x="74" y="106"/>
                      <a:pt x="74" y="106"/>
                    </a:cubicBez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4"/>
                      <a:pt x="78" y="105"/>
                      <a:pt x="78" y="106"/>
                    </a:cubicBezTo>
                    <a:cubicBezTo>
                      <a:pt x="82" y="103"/>
                      <a:pt x="78" y="104"/>
                      <a:pt x="79" y="101"/>
                    </a:cubicBezTo>
                    <a:cubicBezTo>
                      <a:pt x="81" y="98"/>
                      <a:pt x="82" y="99"/>
                      <a:pt x="84" y="99"/>
                    </a:cubicBezTo>
                    <a:cubicBezTo>
                      <a:pt x="84" y="100"/>
                      <a:pt x="82" y="100"/>
                      <a:pt x="81" y="101"/>
                    </a:cubicBezTo>
                    <a:cubicBezTo>
                      <a:pt x="81" y="103"/>
                      <a:pt x="83" y="100"/>
                      <a:pt x="84" y="101"/>
                    </a:cubicBezTo>
                    <a:cubicBezTo>
                      <a:pt x="85" y="100"/>
                      <a:pt x="84" y="98"/>
                      <a:pt x="86" y="97"/>
                    </a:cubicBezTo>
                    <a:cubicBezTo>
                      <a:pt x="88" y="96"/>
                      <a:pt x="92" y="92"/>
                      <a:pt x="92" y="93"/>
                    </a:cubicBezTo>
                    <a:cubicBezTo>
                      <a:pt x="93" y="91"/>
                      <a:pt x="95" y="90"/>
                      <a:pt x="96" y="88"/>
                    </a:cubicBezTo>
                    <a:cubicBezTo>
                      <a:pt x="94" y="89"/>
                      <a:pt x="91" y="91"/>
                      <a:pt x="90" y="91"/>
                    </a:cubicBezTo>
                    <a:cubicBezTo>
                      <a:pt x="91" y="90"/>
                      <a:pt x="94" y="87"/>
                      <a:pt x="94" y="87"/>
                    </a:cubicBezTo>
                    <a:cubicBezTo>
                      <a:pt x="94" y="88"/>
                      <a:pt x="94" y="88"/>
                      <a:pt x="94" y="88"/>
                    </a:cubicBezTo>
                    <a:cubicBezTo>
                      <a:pt x="94" y="87"/>
                      <a:pt x="99" y="84"/>
                      <a:pt x="96" y="85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100" y="82"/>
                      <a:pt x="103" y="80"/>
                      <a:pt x="105" y="78"/>
                    </a:cubicBezTo>
                    <a:cubicBezTo>
                      <a:pt x="106" y="80"/>
                      <a:pt x="106" y="82"/>
                      <a:pt x="110" y="80"/>
                    </a:cubicBezTo>
                    <a:cubicBezTo>
                      <a:pt x="113" y="76"/>
                      <a:pt x="113" y="76"/>
                      <a:pt x="113" y="76"/>
                    </a:cubicBezTo>
                    <a:cubicBezTo>
                      <a:pt x="115" y="74"/>
                      <a:pt x="116" y="74"/>
                      <a:pt x="116" y="75"/>
                    </a:cubicBezTo>
                    <a:cubicBezTo>
                      <a:pt x="124" y="71"/>
                      <a:pt x="121" y="66"/>
                      <a:pt x="128" y="64"/>
                    </a:cubicBezTo>
                    <a:cubicBezTo>
                      <a:pt x="126" y="67"/>
                      <a:pt x="129" y="66"/>
                      <a:pt x="132" y="65"/>
                    </a:cubicBezTo>
                    <a:cubicBezTo>
                      <a:pt x="131" y="65"/>
                      <a:pt x="131" y="64"/>
                      <a:pt x="132" y="63"/>
                    </a:cubicBezTo>
                    <a:cubicBezTo>
                      <a:pt x="131" y="63"/>
                      <a:pt x="132" y="65"/>
                      <a:pt x="129" y="65"/>
                    </a:cubicBezTo>
                    <a:cubicBezTo>
                      <a:pt x="128" y="65"/>
                      <a:pt x="131" y="63"/>
                      <a:pt x="132" y="62"/>
                    </a:cubicBezTo>
                    <a:cubicBezTo>
                      <a:pt x="139" y="63"/>
                      <a:pt x="150" y="53"/>
                      <a:pt x="160" y="50"/>
                    </a:cubicBezTo>
                    <a:cubicBezTo>
                      <a:pt x="158" y="48"/>
                      <a:pt x="163" y="48"/>
                      <a:pt x="164" y="46"/>
                    </a:cubicBezTo>
                    <a:cubicBezTo>
                      <a:pt x="165" y="49"/>
                      <a:pt x="169" y="43"/>
                      <a:pt x="172" y="44"/>
                    </a:cubicBezTo>
                    <a:cubicBezTo>
                      <a:pt x="170" y="42"/>
                      <a:pt x="170" y="42"/>
                      <a:pt x="170" y="42"/>
                    </a:cubicBezTo>
                    <a:cubicBezTo>
                      <a:pt x="176" y="41"/>
                      <a:pt x="177" y="34"/>
                      <a:pt x="182" y="36"/>
                    </a:cubicBezTo>
                    <a:cubicBezTo>
                      <a:pt x="185" y="35"/>
                      <a:pt x="182" y="38"/>
                      <a:pt x="181" y="39"/>
                    </a:cubicBezTo>
                    <a:cubicBezTo>
                      <a:pt x="186" y="40"/>
                      <a:pt x="191" y="32"/>
                      <a:pt x="196" y="34"/>
                    </a:cubicBezTo>
                    <a:cubicBezTo>
                      <a:pt x="196" y="33"/>
                      <a:pt x="194" y="32"/>
                      <a:pt x="197" y="30"/>
                    </a:cubicBezTo>
                    <a:cubicBezTo>
                      <a:pt x="201" y="30"/>
                      <a:pt x="207" y="29"/>
                      <a:pt x="207" y="29"/>
                    </a:cubicBezTo>
                    <a:cubicBezTo>
                      <a:pt x="209" y="28"/>
                      <a:pt x="210" y="27"/>
                      <a:pt x="213" y="27"/>
                    </a:cubicBezTo>
                    <a:cubicBezTo>
                      <a:pt x="213" y="28"/>
                      <a:pt x="212" y="28"/>
                      <a:pt x="211" y="29"/>
                    </a:cubicBezTo>
                    <a:cubicBezTo>
                      <a:pt x="215" y="28"/>
                      <a:pt x="219" y="26"/>
                      <a:pt x="222" y="24"/>
                    </a:cubicBezTo>
                    <a:cubicBezTo>
                      <a:pt x="225" y="26"/>
                      <a:pt x="233" y="23"/>
                      <a:pt x="238" y="23"/>
                    </a:cubicBezTo>
                    <a:cubicBezTo>
                      <a:pt x="241" y="20"/>
                      <a:pt x="247" y="23"/>
                      <a:pt x="247" y="20"/>
                    </a:cubicBezTo>
                    <a:cubicBezTo>
                      <a:pt x="247" y="20"/>
                      <a:pt x="247" y="20"/>
                      <a:pt x="248" y="21"/>
                    </a:cubicBezTo>
                    <a:cubicBezTo>
                      <a:pt x="249" y="19"/>
                      <a:pt x="251" y="17"/>
                      <a:pt x="253" y="17"/>
                    </a:cubicBezTo>
                    <a:cubicBezTo>
                      <a:pt x="253" y="19"/>
                      <a:pt x="253" y="19"/>
                      <a:pt x="253" y="19"/>
                    </a:cubicBezTo>
                    <a:cubicBezTo>
                      <a:pt x="252" y="22"/>
                      <a:pt x="260" y="19"/>
                      <a:pt x="261" y="20"/>
                    </a:cubicBezTo>
                    <a:cubicBezTo>
                      <a:pt x="258" y="19"/>
                      <a:pt x="263" y="20"/>
                      <a:pt x="263" y="18"/>
                    </a:cubicBezTo>
                    <a:cubicBezTo>
                      <a:pt x="266" y="18"/>
                      <a:pt x="266" y="18"/>
                      <a:pt x="266" y="18"/>
                    </a:cubicBezTo>
                    <a:cubicBezTo>
                      <a:pt x="271" y="17"/>
                      <a:pt x="267" y="17"/>
                      <a:pt x="273" y="16"/>
                    </a:cubicBezTo>
                    <a:cubicBezTo>
                      <a:pt x="276" y="16"/>
                      <a:pt x="274" y="19"/>
                      <a:pt x="273" y="19"/>
                    </a:cubicBezTo>
                    <a:cubicBezTo>
                      <a:pt x="275" y="20"/>
                      <a:pt x="278" y="19"/>
                      <a:pt x="281" y="19"/>
                    </a:cubicBezTo>
                    <a:cubicBezTo>
                      <a:pt x="280" y="18"/>
                      <a:pt x="280" y="18"/>
                      <a:pt x="281" y="18"/>
                    </a:cubicBezTo>
                    <a:cubicBezTo>
                      <a:pt x="281" y="18"/>
                      <a:pt x="281" y="18"/>
                      <a:pt x="281" y="19"/>
                    </a:cubicBezTo>
                    <a:cubicBezTo>
                      <a:pt x="282" y="18"/>
                      <a:pt x="283" y="18"/>
                      <a:pt x="285" y="18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3" y="19"/>
                      <a:pt x="282" y="19"/>
                      <a:pt x="281" y="19"/>
                    </a:cubicBezTo>
                    <a:cubicBezTo>
                      <a:pt x="282" y="19"/>
                      <a:pt x="283" y="19"/>
                      <a:pt x="284" y="19"/>
                    </a:cubicBezTo>
                    <a:cubicBezTo>
                      <a:pt x="285" y="19"/>
                      <a:pt x="285" y="19"/>
                      <a:pt x="285" y="19"/>
                    </a:cubicBezTo>
                    <a:cubicBezTo>
                      <a:pt x="286" y="19"/>
                      <a:pt x="287" y="19"/>
                      <a:pt x="288" y="20"/>
                    </a:cubicBezTo>
                    <a:cubicBezTo>
                      <a:pt x="287" y="21"/>
                      <a:pt x="287" y="21"/>
                      <a:pt x="287" y="21"/>
                    </a:cubicBezTo>
                    <a:cubicBezTo>
                      <a:pt x="289" y="22"/>
                      <a:pt x="294" y="20"/>
                      <a:pt x="294" y="20"/>
                    </a:cubicBezTo>
                    <a:cubicBezTo>
                      <a:pt x="303" y="22"/>
                      <a:pt x="318" y="23"/>
                      <a:pt x="322" y="24"/>
                    </a:cubicBezTo>
                    <a:cubicBezTo>
                      <a:pt x="319" y="23"/>
                      <a:pt x="318" y="24"/>
                      <a:pt x="320" y="24"/>
                    </a:cubicBezTo>
                    <a:cubicBezTo>
                      <a:pt x="323" y="25"/>
                      <a:pt x="326" y="24"/>
                      <a:pt x="326" y="25"/>
                    </a:cubicBezTo>
                    <a:cubicBezTo>
                      <a:pt x="329" y="25"/>
                      <a:pt x="328" y="27"/>
                      <a:pt x="332" y="28"/>
                    </a:cubicBezTo>
                    <a:cubicBezTo>
                      <a:pt x="332" y="29"/>
                      <a:pt x="333" y="27"/>
                      <a:pt x="332" y="27"/>
                    </a:cubicBezTo>
                    <a:cubicBezTo>
                      <a:pt x="337" y="31"/>
                      <a:pt x="347" y="31"/>
                      <a:pt x="354" y="36"/>
                    </a:cubicBezTo>
                    <a:cubicBezTo>
                      <a:pt x="353" y="36"/>
                      <a:pt x="352" y="36"/>
                      <a:pt x="351" y="37"/>
                    </a:cubicBezTo>
                    <a:cubicBezTo>
                      <a:pt x="357" y="38"/>
                      <a:pt x="363" y="41"/>
                      <a:pt x="369" y="42"/>
                    </a:cubicBezTo>
                    <a:cubicBezTo>
                      <a:pt x="368" y="42"/>
                      <a:pt x="368" y="43"/>
                      <a:pt x="366" y="43"/>
                    </a:cubicBezTo>
                    <a:cubicBezTo>
                      <a:pt x="369" y="44"/>
                      <a:pt x="372" y="46"/>
                      <a:pt x="375" y="47"/>
                    </a:cubicBezTo>
                    <a:cubicBezTo>
                      <a:pt x="375" y="47"/>
                      <a:pt x="375" y="47"/>
                      <a:pt x="375" y="47"/>
                    </a:cubicBezTo>
                    <a:cubicBezTo>
                      <a:pt x="373" y="44"/>
                      <a:pt x="378" y="46"/>
                      <a:pt x="381" y="48"/>
                    </a:cubicBezTo>
                    <a:cubicBezTo>
                      <a:pt x="380" y="48"/>
                      <a:pt x="380" y="48"/>
                      <a:pt x="380" y="48"/>
                    </a:cubicBezTo>
                    <a:cubicBezTo>
                      <a:pt x="384" y="51"/>
                      <a:pt x="385" y="50"/>
                      <a:pt x="388" y="53"/>
                    </a:cubicBezTo>
                    <a:cubicBezTo>
                      <a:pt x="390" y="55"/>
                      <a:pt x="386" y="52"/>
                      <a:pt x="386" y="53"/>
                    </a:cubicBezTo>
                    <a:cubicBezTo>
                      <a:pt x="386" y="56"/>
                      <a:pt x="393" y="61"/>
                      <a:pt x="394" y="62"/>
                    </a:cubicBezTo>
                    <a:cubicBezTo>
                      <a:pt x="395" y="62"/>
                      <a:pt x="396" y="63"/>
                      <a:pt x="397" y="62"/>
                    </a:cubicBezTo>
                    <a:cubicBezTo>
                      <a:pt x="400" y="64"/>
                      <a:pt x="397" y="64"/>
                      <a:pt x="399" y="66"/>
                    </a:cubicBezTo>
                    <a:cubicBezTo>
                      <a:pt x="409" y="69"/>
                      <a:pt x="409" y="69"/>
                      <a:pt x="409" y="69"/>
                    </a:cubicBezTo>
                    <a:cubicBezTo>
                      <a:pt x="408" y="69"/>
                      <a:pt x="410" y="73"/>
                      <a:pt x="407" y="71"/>
                    </a:cubicBezTo>
                    <a:cubicBezTo>
                      <a:pt x="412" y="76"/>
                      <a:pt x="417" y="77"/>
                      <a:pt x="422" y="80"/>
                    </a:cubicBezTo>
                    <a:cubicBezTo>
                      <a:pt x="423" y="82"/>
                      <a:pt x="428" y="87"/>
                      <a:pt x="430" y="89"/>
                    </a:cubicBezTo>
                    <a:cubicBezTo>
                      <a:pt x="429" y="90"/>
                      <a:pt x="428" y="87"/>
                      <a:pt x="427" y="87"/>
                    </a:cubicBezTo>
                    <a:cubicBezTo>
                      <a:pt x="428" y="91"/>
                      <a:pt x="428" y="91"/>
                      <a:pt x="428" y="91"/>
                    </a:cubicBezTo>
                    <a:cubicBezTo>
                      <a:pt x="425" y="87"/>
                      <a:pt x="427" y="93"/>
                      <a:pt x="424" y="91"/>
                    </a:cubicBezTo>
                    <a:cubicBezTo>
                      <a:pt x="428" y="94"/>
                      <a:pt x="432" y="102"/>
                      <a:pt x="435" y="107"/>
                    </a:cubicBezTo>
                    <a:cubicBezTo>
                      <a:pt x="435" y="102"/>
                      <a:pt x="440" y="113"/>
                      <a:pt x="443" y="111"/>
                    </a:cubicBezTo>
                    <a:cubicBezTo>
                      <a:pt x="447" y="117"/>
                      <a:pt x="443" y="115"/>
                      <a:pt x="443" y="118"/>
                    </a:cubicBezTo>
                    <a:cubicBezTo>
                      <a:pt x="448" y="124"/>
                      <a:pt x="451" y="130"/>
                      <a:pt x="453" y="136"/>
                    </a:cubicBezTo>
                    <a:cubicBezTo>
                      <a:pt x="453" y="136"/>
                      <a:pt x="453" y="136"/>
                      <a:pt x="453" y="136"/>
                    </a:cubicBezTo>
                    <a:cubicBezTo>
                      <a:pt x="456" y="141"/>
                      <a:pt x="459" y="150"/>
                      <a:pt x="464" y="155"/>
                    </a:cubicBezTo>
                    <a:cubicBezTo>
                      <a:pt x="463" y="154"/>
                      <a:pt x="463" y="155"/>
                      <a:pt x="462" y="154"/>
                    </a:cubicBezTo>
                    <a:cubicBezTo>
                      <a:pt x="463" y="160"/>
                      <a:pt x="465" y="154"/>
                      <a:pt x="466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7" y="164"/>
                      <a:pt x="467" y="169"/>
                      <a:pt x="470" y="173"/>
                    </a:cubicBezTo>
                    <a:cubicBezTo>
                      <a:pt x="469" y="174"/>
                      <a:pt x="469" y="173"/>
                      <a:pt x="468" y="172"/>
                    </a:cubicBezTo>
                    <a:cubicBezTo>
                      <a:pt x="470" y="177"/>
                      <a:pt x="471" y="182"/>
                      <a:pt x="474" y="186"/>
                    </a:cubicBezTo>
                    <a:cubicBezTo>
                      <a:pt x="473" y="186"/>
                      <a:pt x="472" y="186"/>
                      <a:pt x="471" y="184"/>
                    </a:cubicBezTo>
                    <a:cubicBezTo>
                      <a:pt x="471" y="189"/>
                      <a:pt x="474" y="189"/>
                      <a:pt x="474" y="193"/>
                    </a:cubicBezTo>
                    <a:cubicBezTo>
                      <a:pt x="475" y="194"/>
                      <a:pt x="474" y="197"/>
                      <a:pt x="474" y="196"/>
                    </a:cubicBezTo>
                    <a:cubicBezTo>
                      <a:pt x="475" y="198"/>
                      <a:pt x="476" y="205"/>
                      <a:pt x="477" y="207"/>
                    </a:cubicBezTo>
                    <a:cubicBezTo>
                      <a:pt x="476" y="208"/>
                      <a:pt x="476" y="209"/>
                      <a:pt x="475" y="212"/>
                    </a:cubicBezTo>
                    <a:cubicBezTo>
                      <a:pt x="478" y="236"/>
                      <a:pt x="473" y="260"/>
                      <a:pt x="467" y="283"/>
                    </a:cubicBezTo>
                    <a:cubicBezTo>
                      <a:pt x="463" y="286"/>
                      <a:pt x="467" y="277"/>
                      <a:pt x="464" y="279"/>
                    </a:cubicBezTo>
                    <a:cubicBezTo>
                      <a:pt x="467" y="280"/>
                      <a:pt x="464" y="283"/>
                      <a:pt x="461" y="290"/>
                    </a:cubicBezTo>
                    <a:cubicBezTo>
                      <a:pt x="461" y="290"/>
                      <a:pt x="461" y="290"/>
                      <a:pt x="461" y="290"/>
                    </a:cubicBezTo>
                    <a:cubicBezTo>
                      <a:pt x="460" y="293"/>
                      <a:pt x="458" y="294"/>
                      <a:pt x="457" y="297"/>
                    </a:cubicBezTo>
                    <a:cubicBezTo>
                      <a:pt x="458" y="297"/>
                      <a:pt x="458" y="297"/>
                      <a:pt x="458" y="297"/>
                    </a:cubicBezTo>
                    <a:cubicBezTo>
                      <a:pt x="458" y="301"/>
                      <a:pt x="452" y="303"/>
                      <a:pt x="453" y="306"/>
                    </a:cubicBezTo>
                    <a:cubicBezTo>
                      <a:pt x="451" y="307"/>
                      <a:pt x="451" y="307"/>
                      <a:pt x="451" y="307"/>
                    </a:cubicBezTo>
                    <a:cubicBezTo>
                      <a:pt x="451" y="312"/>
                      <a:pt x="447" y="312"/>
                      <a:pt x="447" y="316"/>
                    </a:cubicBezTo>
                    <a:cubicBezTo>
                      <a:pt x="447" y="316"/>
                      <a:pt x="447" y="316"/>
                      <a:pt x="447" y="316"/>
                    </a:cubicBezTo>
                    <a:cubicBezTo>
                      <a:pt x="443" y="320"/>
                      <a:pt x="442" y="327"/>
                      <a:pt x="439" y="328"/>
                    </a:cubicBezTo>
                    <a:cubicBezTo>
                      <a:pt x="437" y="332"/>
                      <a:pt x="434" y="337"/>
                      <a:pt x="435" y="339"/>
                    </a:cubicBezTo>
                    <a:cubicBezTo>
                      <a:pt x="433" y="339"/>
                      <a:pt x="433" y="338"/>
                      <a:pt x="433" y="337"/>
                    </a:cubicBezTo>
                    <a:cubicBezTo>
                      <a:pt x="422" y="352"/>
                      <a:pt x="406" y="365"/>
                      <a:pt x="395" y="377"/>
                    </a:cubicBezTo>
                    <a:cubicBezTo>
                      <a:pt x="394" y="378"/>
                      <a:pt x="395" y="377"/>
                      <a:pt x="395" y="376"/>
                    </a:cubicBezTo>
                    <a:cubicBezTo>
                      <a:pt x="389" y="385"/>
                      <a:pt x="378" y="390"/>
                      <a:pt x="378" y="398"/>
                    </a:cubicBezTo>
                    <a:cubicBezTo>
                      <a:pt x="377" y="402"/>
                      <a:pt x="377" y="402"/>
                      <a:pt x="377" y="402"/>
                    </a:cubicBezTo>
                    <a:cubicBezTo>
                      <a:pt x="375" y="403"/>
                      <a:pt x="375" y="402"/>
                      <a:pt x="373" y="403"/>
                    </a:cubicBezTo>
                    <a:cubicBezTo>
                      <a:pt x="373" y="406"/>
                      <a:pt x="368" y="411"/>
                      <a:pt x="369" y="413"/>
                    </a:cubicBezTo>
                    <a:cubicBezTo>
                      <a:pt x="368" y="414"/>
                      <a:pt x="369" y="412"/>
                      <a:pt x="368" y="412"/>
                    </a:cubicBezTo>
                    <a:cubicBezTo>
                      <a:pt x="365" y="416"/>
                      <a:pt x="365" y="422"/>
                      <a:pt x="363" y="426"/>
                    </a:cubicBezTo>
                    <a:cubicBezTo>
                      <a:pt x="363" y="424"/>
                      <a:pt x="363" y="424"/>
                      <a:pt x="363" y="424"/>
                    </a:cubicBezTo>
                    <a:cubicBezTo>
                      <a:pt x="349" y="443"/>
                      <a:pt x="340" y="473"/>
                      <a:pt x="342" y="493"/>
                    </a:cubicBezTo>
                    <a:cubicBezTo>
                      <a:pt x="343" y="498"/>
                      <a:pt x="340" y="495"/>
                      <a:pt x="340" y="497"/>
                    </a:cubicBezTo>
                    <a:cubicBezTo>
                      <a:pt x="342" y="517"/>
                      <a:pt x="338" y="542"/>
                      <a:pt x="349" y="558"/>
                    </a:cubicBezTo>
                    <a:cubicBezTo>
                      <a:pt x="355" y="570"/>
                      <a:pt x="363" y="573"/>
                      <a:pt x="363" y="573"/>
                    </a:cubicBezTo>
                    <a:cubicBezTo>
                      <a:pt x="346" y="542"/>
                      <a:pt x="349" y="513"/>
                      <a:pt x="356" y="481"/>
                    </a:cubicBezTo>
                    <a:cubicBezTo>
                      <a:pt x="356" y="470"/>
                      <a:pt x="359" y="457"/>
                      <a:pt x="363" y="448"/>
                    </a:cubicBezTo>
                    <a:cubicBezTo>
                      <a:pt x="376" y="404"/>
                      <a:pt x="410" y="388"/>
                      <a:pt x="444" y="349"/>
                    </a:cubicBezTo>
                    <a:cubicBezTo>
                      <a:pt x="442" y="350"/>
                      <a:pt x="443" y="348"/>
                      <a:pt x="444" y="346"/>
                    </a:cubicBezTo>
                    <a:cubicBezTo>
                      <a:pt x="445" y="345"/>
                      <a:pt x="445" y="345"/>
                      <a:pt x="445" y="345"/>
                    </a:cubicBezTo>
                    <a:cubicBezTo>
                      <a:pt x="446" y="342"/>
                      <a:pt x="446" y="342"/>
                      <a:pt x="446" y="342"/>
                    </a:cubicBezTo>
                    <a:cubicBezTo>
                      <a:pt x="448" y="339"/>
                      <a:pt x="449" y="341"/>
                      <a:pt x="447" y="344"/>
                    </a:cubicBezTo>
                    <a:cubicBezTo>
                      <a:pt x="459" y="329"/>
                      <a:pt x="467" y="314"/>
                      <a:pt x="475" y="297"/>
                    </a:cubicBezTo>
                    <a:cubicBezTo>
                      <a:pt x="474" y="295"/>
                      <a:pt x="479" y="288"/>
                      <a:pt x="477" y="286"/>
                    </a:cubicBezTo>
                    <a:cubicBezTo>
                      <a:pt x="478" y="286"/>
                      <a:pt x="478" y="286"/>
                      <a:pt x="478" y="287"/>
                    </a:cubicBezTo>
                    <a:cubicBezTo>
                      <a:pt x="481" y="274"/>
                      <a:pt x="482" y="274"/>
                      <a:pt x="487" y="263"/>
                    </a:cubicBezTo>
                    <a:cubicBezTo>
                      <a:pt x="501" y="211"/>
                      <a:pt x="485" y="161"/>
                      <a:pt x="463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Rectangle 77"/>
              <p:cNvSpPr>
                <a:spLocks noChangeArrowheads="1"/>
              </p:cNvSpPr>
              <p:nvPr/>
            </p:nvSpPr>
            <p:spPr bwMode="auto">
              <a:xfrm>
                <a:off x="7292" y="2051"/>
                <a:ext cx="1" cy="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78"/>
              <p:cNvSpPr/>
              <p:nvPr/>
            </p:nvSpPr>
            <p:spPr bwMode="auto">
              <a:xfrm>
                <a:off x="6566" y="3084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79"/>
              <p:cNvSpPr/>
              <p:nvPr/>
            </p:nvSpPr>
            <p:spPr bwMode="auto">
              <a:xfrm>
                <a:off x="7339" y="2013"/>
                <a:ext cx="3" cy="2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2 h 2"/>
                  <a:gd name="T4" fmla="*/ 0 w 3"/>
                  <a:gd name="T5" fmla="*/ 0 h 2"/>
                  <a:gd name="T6" fmla="*/ 3 w 3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80"/>
              <p:cNvSpPr/>
              <p:nvPr/>
            </p:nvSpPr>
            <p:spPr bwMode="auto">
              <a:xfrm>
                <a:off x="6599" y="30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81"/>
              <p:cNvSpPr/>
              <p:nvPr/>
            </p:nvSpPr>
            <p:spPr bwMode="auto">
              <a:xfrm>
                <a:off x="7328" y="2034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2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82"/>
              <p:cNvSpPr/>
              <p:nvPr/>
            </p:nvSpPr>
            <p:spPr bwMode="auto">
              <a:xfrm>
                <a:off x="6429" y="24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83"/>
              <p:cNvSpPr/>
              <p:nvPr/>
            </p:nvSpPr>
            <p:spPr bwMode="auto">
              <a:xfrm>
                <a:off x="6497" y="2660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84"/>
              <p:cNvSpPr/>
              <p:nvPr/>
            </p:nvSpPr>
            <p:spPr bwMode="auto">
              <a:xfrm>
                <a:off x="7328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85"/>
              <p:cNvSpPr/>
              <p:nvPr/>
            </p:nvSpPr>
            <p:spPr bwMode="auto">
              <a:xfrm>
                <a:off x="6414" y="247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86"/>
              <p:cNvSpPr/>
              <p:nvPr/>
            </p:nvSpPr>
            <p:spPr bwMode="auto">
              <a:xfrm>
                <a:off x="6422" y="2468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87"/>
              <p:cNvSpPr/>
              <p:nvPr/>
            </p:nvSpPr>
            <p:spPr bwMode="auto">
              <a:xfrm>
                <a:off x="6500" y="261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88"/>
              <p:cNvSpPr/>
              <p:nvPr/>
            </p:nvSpPr>
            <p:spPr bwMode="auto">
              <a:xfrm>
                <a:off x="6424" y="2468"/>
                <a:ext cx="7" cy="0"/>
              </a:xfrm>
              <a:custGeom>
                <a:avLst/>
                <a:gdLst>
                  <a:gd name="T0" fmla="*/ 1 w 3"/>
                  <a:gd name="T1" fmla="*/ 0 w 3"/>
                  <a:gd name="T2" fmla="*/ 1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89"/>
              <p:cNvSpPr/>
              <p:nvPr/>
            </p:nvSpPr>
            <p:spPr bwMode="auto">
              <a:xfrm>
                <a:off x="6564" y="2447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90"/>
              <p:cNvSpPr/>
              <p:nvPr/>
            </p:nvSpPr>
            <p:spPr bwMode="auto">
              <a:xfrm>
                <a:off x="6497" y="240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Oval 91"/>
              <p:cNvSpPr>
                <a:spLocks noChangeArrowheads="1"/>
              </p:cNvSpPr>
              <p:nvPr/>
            </p:nvSpPr>
            <p:spPr bwMode="auto">
              <a:xfrm>
                <a:off x="6429" y="24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92"/>
              <p:cNvSpPr/>
              <p:nvPr/>
            </p:nvSpPr>
            <p:spPr bwMode="auto">
              <a:xfrm>
                <a:off x="6414" y="2179"/>
                <a:ext cx="5" cy="7"/>
              </a:xfrm>
              <a:custGeom>
                <a:avLst/>
                <a:gdLst>
                  <a:gd name="T0" fmla="*/ 1 w 2"/>
                  <a:gd name="T1" fmla="*/ 0 h 3"/>
                  <a:gd name="T2" fmla="*/ 2 w 2"/>
                  <a:gd name="T3" fmla="*/ 3 h 3"/>
                  <a:gd name="T4" fmla="*/ 1 w 2"/>
                  <a:gd name="T5" fmla="*/ 2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0" y="1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93"/>
              <p:cNvSpPr/>
              <p:nvPr/>
            </p:nvSpPr>
            <p:spPr bwMode="auto">
              <a:xfrm>
                <a:off x="6455" y="26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94"/>
              <p:cNvSpPr/>
              <p:nvPr/>
            </p:nvSpPr>
            <p:spPr bwMode="auto">
              <a:xfrm>
                <a:off x="7081" y="2501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95"/>
              <p:cNvSpPr/>
              <p:nvPr/>
            </p:nvSpPr>
            <p:spPr bwMode="auto">
              <a:xfrm>
                <a:off x="7057" y="2449"/>
                <a:ext cx="254" cy="133"/>
              </a:xfrm>
              <a:custGeom>
                <a:avLst/>
                <a:gdLst>
                  <a:gd name="T0" fmla="*/ 90 w 107"/>
                  <a:gd name="T1" fmla="*/ 34 h 56"/>
                  <a:gd name="T2" fmla="*/ 75 w 107"/>
                  <a:gd name="T3" fmla="*/ 23 h 56"/>
                  <a:gd name="T4" fmla="*/ 59 w 107"/>
                  <a:gd name="T5" fmla="*/ 22 h 56"/>
                  <a:gd name="T6" fmla="*/ 54 w 107"/>
                  <a:gd name="T7" fmla="*/ 18 h 56"/>
                  <a:gd name="T8" fmla="*/ 44 w 107"/>
                  <a:gd name="T9" fmla="*/ 13 h 56"/>
                  <a:gd name="T10" fmla="*/ 37 w 107"/>
                  <a:gd name="T11" fmla="*/ 9 h 56"/>
                  <a:gd name="T12" fmla="*/ 30 w 107"/>
                  <a:gd name="T13" fmla="*/ 11 h 56"/>
                  <a:gd name="T14" fmla="*/ 20 w 107"/>
                  <a:gd name="T15" fmla="*/ 8 h 56"/>
                  <a:gd name="T16" fmla="*/ 15 w 107"/>
                  <a:gd name="T17" fmla="*/ 6 h 56"/>
                  <a:gd name="T18" fmla="*/ 9 w 107"/>
                  <a:gd name="T19" fmla="*/ 1 h 56"/>
                  <a:gd name="T20" fmla="*/ 6 w 107"/>
                  <a:gd name="T21" fmla="*/ 1 h 56"/>
                  <a:gd name="T22" fmla="*/ 3 w 107"/>
                  <a:gd name="T23" fmla="*/ 3 h 56"/>
                  <a:gd name="T24" fmla="*/ 0 w 107"/>
                  <a:gd name="T25" fmla="*/ 5 h 56"/>
                  <a:gd name="T26" fmla="*/ 1 w 107"/>
                  <a:gd name="T27" fmla="*/ 8 h 56"/>
                  <a:gd name="T28" fmla="*/ 6 w 107"/>
                  <a:gd name="T29" fmla="*/ 9 h 56"/>
                  <a:gd name="T30" fmla="*/ 8 w 107"/>
                  <a:gd name="T31" fmla="*/ 14 h 56"/>
                  <a:gd name="T32" fmla="*/ 3 w 107"/>
                  <a:gd name="T33" fmla="*/ 19 h 56"/>
                  <a:gd name="T34" fmla="*/ 5 w 107"/>
                  <a:gd name="T35" fmla="*/ 20 h 56"/>
                  <a:gd name="T36" fmla="*/ 8 w 107"/>
                  <a:gd name="T37" fmla="*/ 18 h 56"/>
                  <a:gd name="T38" fmla="*/ 8 w 107"/>
                  <a:gd name="T39" fmla="*/ 20 h 56"/>
                  <a:gd name="T40" fmla="*/ 12 w 107"/>
                  <a:gd name="T41" fmla="*/ 17 h 56"/>
                  <a:gd name="T42" fmla="*/ 11 w 107"/>
                  <a:gd name="T43" fmla="*/ 22 h 56"/>
                  <a:gd name="T44" fmla="*/ 11 w 107"/>
                  <a:gd name="T45" fmla="*/ 25 h 56"/>
                  <a:gd name="T46" fmla="*/ 13 w 107"/>
                  <a:gd name="T47" fmla="*/ 23 h 56"/>
                  <a:gd name="T48" fmla="*/ 14 w 107"/>
                  <a:gd name="T49" fmla="*/ 25 h 56"/>
                  <a:gd name="T50" fmla="*/ 17 w 107"/>
                  <a:gd name="T51" fmla="*/ 22 h 56"/>
                  <a:gd name="T52" fmla="*/ 21 w 107"/>
                  <a:gd name="T53" fmla="*/ 18 h 56"/>
                  <a:gd name="T54" fmla="*/ 20 w 107"/>
                  <a:gd name="T55" fmla="*/ 23 h 56"/>
                  <a:gd name="T56" fmla="*/ 24 w 107"/>
                  <a:gd name="T57" fmla="*/ 26 h 56"/>
                  <a:gd name="T58" fmla="*/ 26 w 107"/>
                  <a:gd name="T59" fmla="*/ 27 h 56"/>
                  <a:gd name="T60" fmla="*/ 28 w 107"/>
                  <a:gd name="T61" fmla="*/ 27 h 56"/>
                  <a:gd name="T62" fmla="*/ 33 w 107"/>
                  <a:gd name="T63" fmla="*/ 29 h 56"/>
                  <a:gd name="T64" fmla="*/ 35 w 107"/>
                  <a:gd name="T65" fmla="*/ 30 h 56"/>
                  <a:gd name="T66" fmla="*/ 36 w 107"/>
                  <a:gd name="T67" fmla="*/ 30 h 56"/>
                  <a:gd name="T68" fmla="*/ 38 w 107"/>
                  <a:gd name="T69" fmla="*/ 28 h 56"/>
                  <a:gd name="T70" fmla="*/ 39 w 107"/>
                  <a:gd name="T71" fmla="*/ 31 h 56"/>
                  <a:gd name="T72" fmla="*/ 41 w 107"/>
                  <a:gd name="T73" fmla="*/ 30 h 56"/>
                  <a:gd name="T74" fmla="*/ 44 w 107"/>
                  <a:gd name="T75" fmla="*/ 33 h 56"/>
                  <a:gd name="T76" fmla="*/ 48 w 107"/>
                  <a:gd name="T77" fmla="*/ 34 h 56"/>
                  <a:gd name="T78" fmla="*/ 50 w 107"/>
                  <a:gd name="T79" fmla="*/ 37 h 56"/>
                  <a:gd name="T80" fmla="*/ 52 w 107"/>
                  <a:gd name="T81" fmla="*/ 36 h 56"/>
                  <a:gd name="T82" fmla="*/ 52 w 107"/>
                  <a:gd name="T83" fmla="*/ 37 h 56"/>
                  <a:gd name="T84" fmla="*/ 55 w 107"/>
                  <a:gd name="T85" fmla="*/ 37 h 56"/>
                  <a:gd name="T86" fmla="*/ 58 w 107"/>
                  <a:gd name="T87" fmla="*/ 38 h 56"/>
                  <a:gd name="T88" fmla="*/ 61 w 107"/>
                  <a:gd name="T89" fmla="*/ 38 h 56"/>
                  <a:gd name="T90" fmla="*/ 67 w 107"/>
                  <a:gd name="T91" fmla="*/ 33 h 56"/>
                  <a:gd name="T92" fmla="*/ 67 w 107"/>
                  <a:gd name="T93" fmla="*/ 38 h 56"/>
                  <a:gd name="T94" fmla="*/ 71 w 107"/>
                  <a:gd name="T95" fmla="*/ 39 h 56"/>
                  <a:gd name="T96" fmla="*/ 73 w 107"/>
                  <a:gd name="T97" fmla="*/ 40 h 56"/>
                  <a:gd name="T98" fmla="*/ 79 w 107"/>
                  <a:gd name="T99" fmla="*/ 44 h 56"/>
                  <a:gd name="T100" fmla="*/ 81 w 107"/>
                  <a:gd name="T101" fmla="*/ 46 h 56"/>
                  <a:gd name="T102" fmla="*/ 90 w 107"/>
                  <a:gd name="T103" fmla="*/ 46 h 56"/>
                  <a:gd name="T104" fmla="*/ 93 w 107"/>
                  <a:gd name="T105" fmla="*/ 47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7" h="56">
                    <a:moveTo>
                      <a:pt x="102" y="41"/>
                    </a:moveTo>
                    <a:cubicBezTo>
                      <a:pt x="101" y="41"/>
                      <a:pt x="100" y="41"/>
                      <a:pt x="100" y="40"/>
                    </a:cubicBezTo>
                    <a:cubicBezTo>
                      <a:pt x="96" y="38"/>
                      <a:pt x="96" y="32"/>
                      <a:pt x="92" y="32"/>
                    </a:cubicBezTo>
                    <a:cubicBezTo>
                      <a:pt x="91" y="33"/>
                      <a:pt x="91" y="34"/>
                      <a:pt x="90" y="34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9" y="34"/>
                      <a:pt x="90" y="33"/>
                      <a:pt x="91" y="33"/>
                    </a:cubicBezTo>
                    <a:cubicBezTo>
                      <a:pt x="89" y="32"/>
                      <a:pt x="88" y="32"/>
                      <a:pt x="87" y="31"/>
                    </a:cubicBezTo>
                    <a:cubicBezTo>
                      <a:pt x="86" y="32"/>
                      <a:pt x="86" y="30"/>
                      <a:pt x="85" y="32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4" y="32"/>
                      <a:pt x="84" y="32"/>
                      <a:pt x="85" y="29"/>
                    </a:cubicBezTo>
                    <a:cubicBezTo>
                      <a:pt x="82" y="25"/>
                      <a:pt x="78" y="26"/>
                      <a:pt x="75" y="23"/>
                    </a:cubicBezTo>
                    <a:cubicBezTo>
                      <a:pt x="72" y="22"/>
                      <a:pt x="68" y="22"/>
                      <a:pt x="64" y="21"/>
                    </a:cubicBezTo>
                    <a:cubicBezTo>
                      <a:pt x="62" y="24"/>
                      <a:pt x="62" y="23"/>
                      <a:pt x="60" y="25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0" y="25"/>
                      <a:pt x="60" y="24"/>
                      <a:pt x="60" y="22"/>
                    </a:cubicBezTo>
                    <a:cubicBezTo>
                      <a:pt x="60" y="23"/>
                      <a:pt x="60" y="22"/>
                      <a:pt x="59" y="24"/>
                    </a:cubicBezTo>
                    <a:cubicBezTo>
                      <a:pt x="58" y="26"/>
                      <a:pt x="60" y="21"/>
                      <a:pt x="59" y="22"/>
                    </a:cubicBezTo>
                    <a:cubicBezTo>
                      <a:pt x="60" y="21"/>
                      <a:pt x="59" y="23"/>
                      <a:pt x="59" y="22"/>
                    </a:cubicBezTo>
                    <a:cubicBezTo>
                      <a:pt x="57" y="24"/>
                      <a:pt x="60" y="22"/>
                      <a:pt x="59" y="19"/>
                    </a:cubicBezTo>
                    <a:cubicBezTo>
                      <a:pt x="57" y="19"/>
                      <a:pt x="55" y="20"/>
                      <a:pt x="54" y="19"/>
                    </a:cubicBezTo>
                    <a:cubicBezTo>
                      <a:pt x="54" y="19"/>
                      <a:pt x="54" y="20"/>
                      <a:pt x="54" y="20"/>
                    </a:cubicBezTo>
                    <a:cubicBezTo>
                      <a:pt x="55" y="17"/>
                      <a:pt x="53" y="21"/>
                      <a:pt x="53" y="19"/>
                    </a:cubicBezTo>
                    <a:cubicBezTo>
                      <a:pt x="53" y="19"/>
                      <a:pt x="53" y="19"/>
                      <a:pt x="54" y="18"/>
                    </a:cubicBezTo>
                    <a:cubicBezTo>
                      <a:pt x="54" y="17"/>
                      <a:pt x="52" y="18"/>
                      <a:pt x="52" y="17"/>
                    </a:cubicBezTo>
                    <a:cubicBezTo>
                      <a:pt x="51" y="18"/>
                      <a:pt x="52" y="15"/>
                      <a:pt x="51" y="16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49" y="18"/>
                      <a:pt x="50" y="13"/>
                      <a:pt x="49" y="15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47" y="14"/>
                      <a:pt x="46" y="12"/>
                      <a:pt x="44" y="13"/>
                    </a:cubicBezTo>
                    <a:cubicBezTo>
                      <a:pt x="43" y="13"/>
                      <a:pt x="43" y="10"/>
                      <a:pt x="41" y="11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12"/>
                      <a:pt x="41" y="11"/>
                      <a:pt x="41" y="11"/>
                    </a:cubicBezTo>
                    <a:cubicBezTo>
                      <a:pt x="40" y="12"/>
                      <a:pt x="40" y="10"/>
                      <a:pt x="39" y="10"/>
                    </a:cubicBezTo>
                    <a:cubicBezTo>
                      <a:pt x="39" y="10"/>
                      <a:pt x="39" y="10"/>
                      <a:pt x="39" y="11"/>
                    </a:cubicBezTo>
                    <a:cubicBezTo>
                      <a:pt x="39" y="9"/>
                      <a:pt x="37" y="11"/>
                      <a:pt x="37" y="9"/>
                    </a:cubicBezTo>
                    <a:cubicBezTo>
                      <a:pt x="35" y="12"/>
                      <a:pt x="35" y="11"/>
                      <a:pt x="35" y="11"/>
                    </a:cubicBezTo>
                    <a:cubicBezTo>
                      <a:pt x="35" y="11"/>
                      <a:pt x="35" y="10"/>
                      <a:pt x="35" y="10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4" y="9"/>
                      <a:pt x="33" y="11"/>
                      <a:pt x="33" y="10"/>
                    </a:cubicBezTo>
                    <a:cubicBezTo>
                      <a:pt x="34" y="8"/>
                      <a:pt x="32" y="10"/>
                      <a:pt x="32" y="9"/>
                    </a:cubicBezTo>
                    <a:cubicBezTo>
                      <a:pt x="31" y="10"/>
                      <a:pt x="30" y="12"/>
                      <a:pt x="30" y="11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0" y="9"/>
                      <a:pt x="30" y="6"/>
                      <a:pt x="27" y="8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8"/>
                      <a:pt x="25" y="5"/>
                      <a:pt x="23" y="7"/>
                    </a:cubicBezTo>
                    <a:cubicBezTo>
                      <a:pt x="23" y="6"/>
                      <a:pt x="23" y="6"/>
                      <a:pt x="22" y="5"/>
                    </a:cubicBezTo>
                    <a:cubicBezTo>
                      <a:pt x="21" y="7"/>
                      <a:pt x="21" y="6"/>
                      <a:pt x="20" y="8"/>
                    </a:cubicBezTo>
                    <a:cubicBezTo>
                      <a:pt x="19" y="8"/>
                      <a:pt x="20" y="7"/>
                      <a:pt x="20" y="6"/>
                    </a:cubicBezTo>
                    <a:cubicBezTo>
                      <a:pt x="20" y="6"/>
                      <a:pt x="21" y="3"/>
                      <a:pt x="19" y="5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5"/>
                      <a:pt x="17" y="6"/>
                      <a:pt x="17" y="5"/>
                    </a:cubicBezTo>
                    <a:cubicBezTo>
                      <a:pt x="16" y="6"/>
                      <a:pt x="16" y="6"/>
                      <a:pt x="15" y="7"/>
                    </a:cubicBezTo>
                    <a:cubicBezTo>
                      <a:pt x="15" y="7"/>
                      <a:pt x="16" y="5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4"/>
                      <a:pt x="14" y="4"/>
                      <a:pt x="13" y="4"/>
                    </a:cubicBezTo>
                    <a:cubicBezTo>
                      <a:pt x="14" y="2"/>
                      <a:pt x="11" y="4"/>
                      <a:pt x="12" y="2"/>
                    </a:cubicBezTo>
                    <a:cubicBezTo>
                      <a:pt x="11" y="3"/>
                      <a:pt x="11" y="1"/>
                      <a:pt x="9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2"/>
                      <a:pt x="9" y="2"/>
                      <a:pt x="9" y="1"/>
                    </a:cubicBezTo>
                    <a:cubicBezTo>
                      <a:pt x="8" y="0"/>
                      <a:pt x="7" y="2"/>
                      <a:pt x="7" y="3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5" y="4"/>
                      <a:pt x="4" y="5"/>
                    </a:cubicBezTo>
                    <a:cubicBezTo>
                      <a:pt x="5" y="4"/>
                      <a:pt x="4" y="5"/>
                      <a:pt x="4" y="4"/>
                    </a:cubicBezTo>
                    <a:cubicBezTo>
                      <a:pt x="5" y="3"/>
                      <a:pt x="6" y="2"/>
                      <a:pt x="7" y="1"/>
                    </a:cubicBezTo>
                    <a:cubicBezTo>
                      <a:pt x="7" y="0"/>
                      <a:pt x="5" y="3"/>
                      <a:pt x="6" y="1"/>
                    </a:cubicBezTo>
                    <a:cubicBezTo>
                      <a:pt x="6" y="0"/>
                      <a:pt x="5" y="0"/>
                      <a:pt x="4" y="2"/>
                    </a:cubicBezTo>
                    <a:cubicBezTo>
                      <a:pt x="5" y="1"/>
                      <a:pt x="5" y="1"/>
                      <a:pt x="5" y="0"/>
                    </a:cubicBezTo>
                    <a:cubicBezTo>
                      <a:pt x="5" y="0"/>
                      <a:pt x="5" y="0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2"/>
                      <a:pt x="3" y="2"/>
                      <a:pt x="2" y="4"/>
                    </a:cubicBezTo>
                    <a:cubicBezTo>
                      <a:pt x="2" y="3"/>
                      <a:pt x="3" y="3"/>
                      <a:pt x="3" y="3"/>
                    </a:cubicBezTo>
                    <a:cubicBezTo>
                      <a:pt x="2" y="4"/>
                      <a:pt x="1" y="5"/>
                      <a:pt x="2" y="3"/>
                    </a:cubicBezTo>
                    <a:cubicBezTo>
                      <a:pt x="2" y="2"/>
                      <a:pt x="3" y="2"/>
                      <a:pt x="4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2"/>
                      <a:pt x="1" y="3"/>
                      <a:pt x="0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0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3" y="4"/>
                      <a:pt x="4" y="3"/>
                      <a:pt x="3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5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3" y="6"/>
                      <a:pt x="4" y="6"/>
                    </a:cubicBezTo>
                    <a:cubicBezTo>
                      <a:pt x="4" y="7"/>
                      <a:pt x="2" y="9"/>
                      <a:pt x="2" y="10"/>
                    </a:cubicBezTo>
                    <a:cubicBezTo>
                      <a:pt x="2" y="10"/>
                      <a:pt x="4" y="9"/>
                      <a:pt x="3" y="11"/>
                    </a:cubicBezTo>
                    <a:cubicBezTo>
                      <a:pt x="4" y="10"/>
                      <a:pt x="5" y="10"/>
                      <a:pt x="6" y="9"/>
                    </a:cubicBezTo>
                    <a:cubicBezTo>
                      <a:pt x="6" y="9"/>
                      <a:pt x="4" y="11"/>
                      <a:pt x="5" y="11"/>
                    </a:cubicBezTo>
                    <a:cubicBezTo>
                      <a:pt x="5" y="11"/>
                      <a:pt x="4" y="12"/>
                      <a:pt x="4" y="13"/>
                    </a:cubicBezTo>
                    <a:cubicBezTo>
                      <a:pt x="5" y="12"/>
                      <a:pt x="4" y="13"/>
                      <a:pt x="5" y="11"/>
                    </a:cubicBezTo>
                    <a:cubicBezTo>
                      <a:pt x="6" y="12"/>
                      <a:pt x="6" y="13"/>
                      <a:pt x="7" y="12"/>
                    </a:cubicBezTo>
                    <a:cubicBezTo>
                      <a:pt x="7" y="12"/>
                      <a:pt x="6" y="14"/>
                      <a:pt x="5" y="15"/>
                    </a:cubicBezTo>
                    <a:cubicBezTo>
                      <a:pt x="6" y="13"/>
                      <a:pt x="7" y="13"/>
                      <a:pt x="8" y="14"/>
                    </a:cubicBezTo>
                    <a:cubicBezTo>
                      <a:pt x="9" y="12"/>
                      <a:pt x="8" y="12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8" y="14"/>
                      <a:pt x="8" y="14"/>
                    </a:cubicBezTo>
                    <a:cubicBezTo>
                      <a:pt x="6" y="16"/>
                      <a:pt x="8" y="13"/>
                      <a:pt x="6" y="16"/>
                    </a:cubicBezTo>
                    <a:cubicBezTo>
                      <a:pt x="5" y="18"/>
                      <a:pt x="4" y="17"/>
                      <a:pt x="5" y="16"/>
                    </a:cubicBezTo>
                    <a:cubicBezTo>
                      <a:pt x="3" y="18"/>
                      <a:pt x="5" y="17"/>
                      <a:pt x="3" y="19"/>
                    </a:cubicBezTo>
                    <a:cubicBezTo>
                      <a:pt x="4" y="19"/>
                      <a:pt x="5" y="18"/>
                      <a:pt x="5" y="18"/>
                    </a:cubicBezTo>
                    <a:cubicBezTo>
                      <a:pt x="6" y="17"/>
                      <a:pt x="6" y="16"/>
                      <a:pt x="7" y="16"/>
                    </a:cubicBezTo>
                    <a:cubicBezTo>
                      <a:pt x="8" y="14"/>
                      <a:pt x="6" y="17"/>
                      <a:pt x="6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7" y="18"/>
                      <a:pt x="7" y="18"/>
                    </a:cubicBezTo>
                    <a:cubicBezTo>
                      <a:pt x="5" y="21"/>
                      <a:pt x="6" y="18"/>
                      <a:pt x="5" y="20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19"/>
                      <a:pt x="6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0"/>
                      <a:pt x="7" y="18"/>
                      <a:pt x="7" y="18"/>
                    </a:cubicBezTo>
                    <a:cubicBezTo>
                      <a:pt x="9" y="16"/>
                      <a:pt x="7" y="18"/>
                      <a:pt x="8" y="18"/>
                    </a:cubicBezTo>
                    <a:cubicBezTo>
                      <a:pt x="9" y="16"/>
                      <a:pt x="8" y="18"/>
                      <a:pt x="9" y="16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5"/>
                      <a:pt x="9" y="17"/>
                      <a:pt x="9" y="18"/>
                    </a:cubicBezTo>
                    <a:cubicBezTo>
                      <a:pt x="9" y="18"/>
                      <a:pt x="8" y="18"/>
                      <a:pt x="9" y="17"/>
                    </a:cubicBezTo>
                    <a:cubicBezTo>
                      <a:pt x="7" y="19"/>
                      <a:pt x="7" y="21"/>
                      <a:pt x="6" y="21"/>
                    </a:cubicBezTo>
                    <a:cubicBezTo>
                      <a:pt x="6" y="23"/>
                      <a:pt x="7" y="20"/>
                      <a:pt x="8" y="20"/>
                    </a:cubicBezTo>
                    <a:cubicBezTo>
                      <a:pt x="7" y="21"/>
                      <a:pt x="8" y="19"/>
                      <a:pt x="9" y="18"/>
                    </a:cubicBezTo>
                    <a:cubicBezTo>
                      <a:pt x="12" y="14"/>
                      <a:pt x="7" y="21"/>
                      <a:pt x="8" y="21"/>
                    </a:cubicBezTo>
                    <a:cubicBezTo>
                      <a:pt x="10" y="18"/>
                      <a:pt x="11" y="18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6"/>
                      <a:pt x="13" y="16"/>
                      <a:pt x="11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2"/>
                      <a:pt x="9" y="23"/>
                      <a:pt x="10" y="23"/>
                    </a:cubicBezTo>
                    <a:cubicBezTo>
                      <a:pt x="10" y="22"/>
                      <a:pt x="11" y="20"/>
                      <a:pt x="11" y="20"/>
                    </a:cubicBezTo>
                    <a:cubicBezTo>
                      <a:pt x="12" y="20"/>
                      <a:pt x="11" y="22"/>
                      <a:pt x="11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9" y="24"/>
                      <a:pt x="10" y="24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0"/>
                      <a:pt x="12" y="21"/>
                      <a:pt x="12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22"/>
                      <a:pt x="10" y="25"/>
                      <a:pt x="11" y="2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2" y="24"/>
                      <a:pt x="12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3" y="22"/>
                      <a:pt x="12" y="24"/>
                    </a:cubicBezTo>
                    <a:cubicBezTo>
                      <a:pt x="14" y="22"/>
                      <a:pt x="12" y="24"/>
                      <a:pt x="13" y="23"/>
                    </a:cubicBezTo>
                    <a:cubicBezTo>
                      <a:pt x="13" y="21"/>
                      <a:pt x="14" y="21"/>
                      <a:pt x="14" y="21"/>
                    </a:cubicBezTo>
                    <a:cubicBezTo>
                      <a:pt x="13" y="24"/>
                      <a:pt x="14" y="22"/>
                      <a:pt x="14" y="22"/>
                    </a:cubicBezTo>
                    <a:cubicBezTo>
                      <a:pt x="14" y="23"/>
                      <a:pt x="14" y="23"/>
                      <a:pt x="14" y="24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3" y="25"/>
                      <a:pt x="15" y="22"/>
                      <a:pt x="15" y="23"/>
                    </a:cubicBezTo>
                    <a:cubicBezTo>
                      <a:pt x="14" y="24"/>
                      <a:pt x="14" y="25"/>
                      <a:pt x="14" y="25"/>
                    </a:cubicBezTo>
                    <a:cubicBezTo>
                      <a:pt x="15" y="23"/>
                      <a:pt x="16" y="23"/>
                      <a:pt x="16" y="21"/>
                    </a:cubicBezTo>
                    <a:cubicBezTo>
                      <a:pt x="16" y="22"/>
                      <a:pt x="15" y="24"/>
                      <a:pt x="14" y="26"/>
                    </a:cubicBezTo>
                    <a:cubicBezTo>
                      <a:pt x="15" y="24"/>
                      <a:pt x="14" y="27"/>
                      <a:pt x="15" y="25"/>
                    </a:cubicBezTo>
                    <a:cubicBezTo>
                      <a:pt x="15" y="24"/>
                      <a:pt x="16" y="23"/>
                      <a:pt x="17" y="22"/>
                    </a:cubicBezTo>
                    <a:cubicBezTo>
                      <a:pt x="17" y="23"/>
                      <a:pt x="16" y="23"/>
                      <a:pt x="16" y="24"/>
                    </a:cubicBezTo>
                    <a:cubicBezTo>
                      <a:pt x="16" y="24"/>
                      <a:pt x="17" y="23"/>
                      <a:pt x="17" y="22"/>
                    </a:cubicBezTo>
                    <a:cubicBezTo>
                      <a:pt x="17" y="22"/>
                      <a:pt x="19" y="20"/>
                      <a:pt x="18" y="22"/>
                    </a:cubicBezTo>
                    <a:cubicBezTo>
                      <a:pt x="18" y="23"/>
                      <a:pt x="17" y="22"/>
                      <a:pt x="17" y="23"/>
                    </a:cubicBezTo>
                    <a:cubicBezTo>
                      <a:pt x="17" y="24"/>
                      <a:pt x="19" y="20"/>
                      <a:pt x="20" y="20"/>
                    </a:cubicBezTo>
                    <a:cubicBezTo>
                      <a:pt x="20" y="19"/>
                      <a:pt x="22" y="16"/>
                      <a:pt x="22" y="15"/>
                    </a:cubicBezTo>
                    <a:cubicBezTo>
                      <a:pt x="23" y="16"/>
                      <a:pt x="22" y="16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1"/>
                      <a:pt x="18" y="22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8" y="24"/>
                      <a:pt x="18" y="26"/>
                      <a:pt x="18" y="26"/>
                    </a:cubicBezTo>
                    <a:cubicBezTo>
                      <a:pt x="19" y="24"/>
                      <a:pt x="17" y="26"/>
                      <a:pt x="18" y="25"/>
                    </a:cubicBezTo>
                    <a:cubicBezTo>
                      <a:pt x="19" y="25"/>
                      <a:pt x="20" y="22"/>
                      <a:pt x="20" y="23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7"/>
                      <a:pt x="19" y="24"/>
                      <a:pt x="19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7"/>
                      <a:pt x="21" y="28"/>
                      <a:pt x="23" y="24"/>
                    </a:cubicBezTo>
                    <a:cubicBezTo>
                      <a:pt x="23" y="26"/>
                      <a:pt x="23" y="26"/>
                      <a:pt x="23" y="27"/>
                    </a:cubicBezTo>
                    <a:cubicBezTo>
                      <a:pt x="23" y="27"/>
                      <a:pt x="24" y="26"/>
                      <a:pt x="24" y="26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9"/>
                      <a:pt x="24" y="27"/>
                      <a:pt x="25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4" y="29"/>
                      <a:pt x="25" y="27"/>
                      <a:pt x="26" y="26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7" y="26"/>
                      <a:pt x="26" y="28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8"/>
                      <a:pt x="27" y="29"/>
                      <a:pt x="27" y="28"/>
                    </a:cubicBezTo>
                    <a:cubicBezTo>
                      <a:pt x="28" y="28"/>
                      <a:pt x="28" y="27"/>
                      <a:pt x="28" y="26"/>
                    </a:cubicBezTo>
                    <a:cubicBezTo>
                      <a:pt x="29" y="24"/>
                      <a:pt x="28" y="26"/>
                      <a:pt x="29" y="25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30"/>
                      <a:pt x="29" y="28"/>
                      <a:pt x="30" y="29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30"/>
                      <a:pt x="32" y="28"/>
                      <a:pt x="32" y="30"/>
                    </a:cubicBezTo>
                    <a:cubicBezTo>
                      <a:pt x="32" y="29"/>
                      <a:pt x="33" y="26"/>
                      <a:pt x="34" y="26"/>
                    </a:cubicBezTo>
                    <a:cubicBezTo>
                      <a:pt x="35" y="25"/>
                      <a:pt x="33" y="29"/>
                      <a:pt x="32" y="30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29"/>
                      <a:pt x="34" y="28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5" y="29"/>
                      <a:pt x="35" y="30"/>
                      <a:pt x="36" y="29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32"/>
                      <a:pt x="36" y="29"/>
                      <a:pt x="36" y="29"/>
                    </a:cubicBezTo>
                    <a:cubicBezTo>
                      <a:pt x="37" y="28"/>
                      <a:pt x="37" y="29"/>
                      <a:pt x="36" y="30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5" y="31"/>
                      <a:pt x="36" y="30"/>
                      <a:pt x="36" y="31"/>
                    </a:cubicBezTo>
                    <a:cubicBezTo>
                      <a:pt x="36" y="31"/>
                      <a:pt x="37" y="29"/>
                      <a:pt x="37" y="30"/>
                    </a:cubicBezTo>
                    <a:cubicBezTo>
                      <a:pt x="37" y="30"/>
                      <a:pt x="37" y="30"/>
                      <a:pt x="37" y="31"/>
                    </a:cubicBezTo>
                    <a:cubicBezTo>
                      <a:pt x="37" y="30"/>
                      <a:pt x="37" y="31"/>
                      <a:pt x="38" y="30"/>
                    </a:cubicBezTo>
                    <a:cubicBezTo>
                      <a:pt x="38" y="30"/>
                      <a:pt x="38" y="29"/>
                      <a:pt x="38" y="28"/>
                    </a:cubicBezTo>
                    <a:cubicBezTo>
                      <a:pt x="38" y="28"/>
                      <a:pt x="39" y="28"/>
                      <a:pt x="38" y="2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9"/>
                      <a:pt x="39" y="2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9" y="30"/>
                      <a:pt x="38" y="32"/>
                      <a:pt x="38" y="32"/>
                    </a:cubicBezTo>
                    <a:cubicBezTo>
                      <a:pt x="39" y="31"/>
                      <a:pt x="39" y="31"/>
                      <a:pt x="39" y="31"/>
                    </a:cubicBezTo>
                    <a:cubicBezTo>
                      <a:pt x="39" y="31"/>
                      <a:pt x="39" y="31"/>
                      <a:pt x="39" y="32"/>
                    </a:cubicBezTo>
                    <a:cubicBezTo>
                      <a:pt x="39" y="33"/>
                      <a:pt x="41" y="28"/>
                      <a:pt x="41" y="30"/>
                    </a:cubicBezTo>
                    <a:cubicBezTo>
                      <a:pt x="40" y="31"/>
                      <a:pt x="40" y="32"/>
                      <a:pt x="40" y="32"/>
                    </a:cubicBezTo>
                    <a:cubicBezTo>
                      <a:pt x="40" y="32"/>
                      <a:pt x="41" y="31"/>
                      <a:pt x="41" y="31"/>
                    </a:cubicBezTo>
                    <a:cubicBezTo>
                      <a:pt x="41" y="31"/>
                      <a:pt x="40" y="33"/>
                      <a:pt x="40" y="31"/>
                    </a:cubicBezTo>
                    <a:cubicBezTo>
                      <a:pt x="41" y="30"/>
                      <a:pt x="41" y="31"/>
                      <a:pt x="41" y="30"/>
                    </a:cubicBezTo>
                    <a:cubicBezTo>
                      <a:pt x="40" y="35"/>
                      <a:pt x="42" y="32"/>
                      <a:pt x="42" y="34"/>
                    </a:cubicBezTo>
                    <a:cubicBezTo>
                      <a:pt x="43" y="32"/>
                      <a:pt x="43" y="34"/>
                      <a:pt x="43" y="33"/>
                    </a:cubicBezTo>
                    <a:cubicBezTo>
                      <a:pt x="42" y="35"/>
                      <a:pt x="44" y="33"/>
                      <a:pt x="43" y="34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3"/>
                      <a:pt x="46" y="29"/>
                      <a:pt x="45" y="31"/>
                    </a:cubicBezTo>
                    <a:cubicBezTo>
                      <a:pt x="45" y="32"/>
                      <a:pt x="45" y="33"/>
                      <a:pt x="44" y="33"/>
                    </a:cubicBezTo>
                    <a:cubicBezTo>
                      <a:pt x="44" y="36"/>
                      <a:pt x="46" y="32"/>
                      <a:pt x="45" y="35"/>
                    </a:cubicBezTo>
                    <a:cubicBezTo>
                      <a:pt x="46" y="34"/>
                      <a:pt x="46" y="32"/>
                      <a:pt x="47" y="31"/>
                    </a:cubicBezTo>
                    <a:cubicBezTo>
                      <a:pt x="47" y="33"/>
                      <a:pt x="47" y="34"/>
                      <a:pt x="46" y="34"/>
                    </a:cubicBezTo>
                    <a:cubicBezTo>
                      <a:pt x="47" y="34"/>
                      <a:pt x="47" y="33"/>
                      <a:pt x="47" y="34"/>
                    </a:cubicBezTo>
                    <a:cubicBezTo>
                      <a:pt x="47" y="35"/>
                      <a:pt x="47" y="35"/>
                      <a:pt x="46" y="35"/>
                    </a:cubicBezTo>
                    <a:cubicBezTo>
                      <a:pt x="46" y="36"/>
                      <a:pt x="47" y="35"/>
                      <a:pt x="48" y="34"/>
                    </a:cubicBezTo>
                    <a:cubicBezTo>
                      <a:pt x="47" y="36"/>
                      <a:pt x="48" y="35"/>
                      <a:pt x="48" y="37"/>
                    </a:cubicBezTo>
                    <a:cubicBezTo>
                      <a:pt x="49" y="35"/>
                      <a:pt x="48" y="38"/>
                      <a:pt x="49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50" y="35"/>
                      <a:pt x="51" y="33"/>
                      <a:pt x="51" y="33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49" y="37"/>
                      <a:pt x="50" y="36"/>
                      <a:pt x="50" y="37"/>
                    </a:cubicBezTo>
                    <a:cubicBezTo>
                      <a:pt x="50" y="35"/>
                      <a:pt x="50" y="37"/>
                      <a:pt x="51" y="36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5"/>
                      <a:pt x="52" y="34"/>
                      <a:pt x="52" y="34"/>
                    </a:cubicBezTo>
                    <a:cubicBezTo>
                      <a:pt x="52" y="34"/>
                      <a:pt x="51" y="36"/>
                      <a:pt x="51" y="36"/>
                    </a:cubicBezTo>
                    <a:cubicBezTo>
                      <a:pt x="51" y="37"/>
                      <a:pt x="51" y="37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1" y="39"/>
                      <a:pt x="52" y="37"/>
                      <a:pt x="53" y="37"/>
                    </a:cubicBezTo>
                    <a:cubicBezTo>
                      <a:pt x="53" y="38"/>
                      <a:pt x="54" y="37"/>
                      <a:pt x="55" y="37"/>
                    </a:cubicBezTo>
                    <a:cubicBezTo>
                      <a:pt x="55" y="37"/>
                      <a:pt x="54" y="38"/>
                      <a:pt x="55" y="37"/>
                    </a:cubicBezTo>
                    <a:cubicBezTo>
                      <a:pt x="55" y="37"/>
                      <a:pt x="56" y="36"/>
                      <a:pt x="55" y="37"/>
                    </a:cubicBezTo>
                    <a:cubicBezTo>
                      <a:pt x="56" y="36"/>
                      <a:pt x="55" y="38"/>
                      <a:pt x="55" y="38"/>
                    </a:cubicBezTo>
                    <a:cubicBezTo>
                      <a:pt x="55" y="38"/>
                      <a:pt x="56" y="37"/>
                      <a:pt x="56" y="37"/>
                    </a:cubicBezTo>
                    <a:cubicBezTo>
                      <a:pt x="55" y="39"/>
                      <a:pt x="58" y="36"/>
                      <a:pt x="57" y="38"/>
                    </a:cubicBezTo>
                    <a:cubicBezTo>
                      <a:pt x="58" y="37"/>
                      <a:pt x="57" y="38"/>
                      <a:pt x="57" y="39"/>
                    </a:cubicBezTo>
                    <a:cubicBezTo>
                      <a:pt x="57" y="38"/>
                      <a:pt x="58" y="38"/>
                      <a:pt x="59" y="36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9" y="38"/>
                      <a:pt x="59" y="38"/>
                      <a:pt x="60" y="37"/>
                    </a:cubicBezTo>
                    <a:cubicBezTo>
                      <a:pt x="60" y="36"/>
                      <a:pt x="61" y="35"/>
                      <a:pt x="61" y="3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6"/>
                      <a:pt x="62" y="35"/>
                      <a:pt x="62" y="35"/>
                    </a:cubicBezTo>
                    <a:cubicBezTo>
                      <a:pt x="62" y="36"/>
                      <a:pt x="62" y="35"/>
                      <a:pt x="61" y="36"/>
                    </a:cubicBezTo>
                    <a:cubicBezTo>
                      <a:pt x="60" y="39"/>
                      <a:pt x="61" y="38"/>
                      <a:pt x="61" y="38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3" y="36"/>
                      <a:pt x="61" y="38"/>
                      <a:pt x="62" y="38"/>
                    </a:cubicBezTo>
                    <a:cubicBezTo>
                      <a:pt x="64" y="34"/>
                      <a:pt x="64" y="34"/>
                      <a:pt x="64" y="34"/>
                    </a:cubicBezTo>
                    <a:cubicBezTo>
                      <a:pt x="64" y="34"/>
                      <a:pt x="64" y="36"/>
                      <a:pt x="63" y="37"/>
                    </a:cubicBezTo>
                    <a:cubicBezTo>
                      <a:pt x="64" y="37"/>
                      <a:pt x="65" y="34"/>
                      <a:pt x="66" y="33"/>
                    </a:cubicBezTo>
                    <a:cubicBezTo>
                      <a:pt x="66" y="34"/>
                      <a:pt x="67" y="33"/>
                      <a:pt x="67" y="33"/>
                    </a:cubicBezTo>
                    <a:cubicBezTo>
                      <a:pt x="67" y="34"/>
                      <a:pt x="67" y="33"/>
                      <a:pt x="67" y="34"/>
                    </a:cubicBezTo>
                    <a:cubicBezTo>
                      <a:pt x="66" y="35"/>
                      <a:pt x="66" y="35"/>
                      <a:pt x="66" y="35"/>
                    </a:cubicBezTo>
                    <a:cubicBezTo>
                      <a:pt x="66" y="35"/>
                      <a:pt x="65" y="37"/>
                      <a:pt x="65" y="38"/>
                    </a:cubicBezTo>
                    <a:cubicBezTo>
                      <a:pt x="65" y="37"/>
                      <a:pt x="66" y="39"/>
                      <a:pt x="66" y="39"/>
                    </a:cubicBezTo>
                    <a:cubicBezTo>
                      <a:pt x="67" y="36"/>
                      <a:pt x="67" y="38"/>
                      <a:pt x="68" y="36"/>
                    </a:cubicBezTo>
                    <a:cubicBezTo>
                      <a:pt x="69" y="36"/>
                      <a:pt x="67" y="38"/>
                      <a:pt x="67" y="38"/>
                    </a:cubicBezTo>
                    <a:cubicBezTo>
                      <a:pt x="68" y="38"/>
                      <a:pt x="68" y="39"/>
                      <a:pt x="69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69" y="38"/>
                      <a:pt x="70" y="39"/>
                      <a:pt x="71" y="38"/>
                    </a:cubicBezTo>
                    <a:cubicBezTo>
                      <a:pt x="70" y="39"/>
                      <a:pt x="70" y="39"/>
                      <a:pt x="70" y="39"/>
                    </a:cubicBezTo>
                    <a:cubicBezTo>
                      <a:pt x="70" y="40"/>
                      <a:pt x="72" y="36"/>
                      <a:pt x="72" y="37"/>
                    </a:cubicBezTo>
                    <a:cubicBezTo>
                      <a:pt x="71" y="39"/>
                      <a:pt x="71" y="39"/>
                      <a:pt x="71" y="39"/>
                    </a:cubicBezTo>
                    <a:cubicBezTo>
                      <a:pt x="72" y="38"/>
                      <a:pt x="71" y="40"/>
                      <a:pt x="72" y="38"/>
                    </a:cubicBezTo>
                    <a:cubicBezTo>
                      <a:pt x="72" y="39"/>
                      <a:pt x="72" y="39"/>
                      <a:pt x="72" y="39"/>
                    </a:cubicBezTo>
                    <a:cubicBezTo>
                      <a:pt x="72" y="39"/>
                      <a:pt x="73" y="39"/>
                      <a:pt x="74" y="38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2" y="41"/>
                      <a:pt x="74" y="38"/>
                      <a:pt x="74" y="39"/>
                    </a:cubicBezTo>
                    <a:cubicBezTo>
                      <a:pt x="74" y="39"/>
                      <a:pt x="74" y="40"/>
                      <a:pt x="73" y="40"/>
                    </a:cubicBezTo>
                    <a:cubicBezTo>
                      <a:pt x="74" y="39"/>
                      <a:pt x="75" y="39"/>
                      <a:pt x="75" y="39"/>
                    </a:cubicBezTo>
                    <a:cubicBezTo>
                      <a:pt x="74" y="41"/>
                      <a:pt x="74" y="41"/>
                      <a:pt x="74" y="41"/>
                    </a:cubicBezTo>
                    <a:cubicBezTo>
                      <a:pt x="76" y="42"/>
                      <a:pt x="77" y="43"/>
                      <a:pt x="80" y="42"/>
                    </a:cubicBezTo>
                    <a:cubicBezTo>
                      <a:pt x="79" y="44"/>
                      <a:pt x="79" y="43"/>
                      <a:pt x="78" y="45"/>
                    </a:cubicBezTo>
                    <a:cubicBezTo>
                      <a:pt x="79" y="43"/>
                      <a:pt x="79" y="44"/>
                      <a:pt x="79" y="44"/>
                    </a:cubicBezTo>
                    <a:cubicBezTo>
                      <a:pt x="79" y="44"/>
                      <a:pt x="79" y="44"/>
                      <a:pt x="79" y="44"/>
                    </a:cubicBezTo>
                    <a:cubicBezTo>
                      <a:pt x="80" y="44"/>
                      <a:pt x="79" y="45"/>
                      <a:pt x="80" y="45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81" y="43"/>
                      <a:pt x="79" y="47"/>
                      <a:pt x="81" y="45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1" y="44"/>
                      <a:pt x="80" y="47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7"/>
                      <a:pt x="83" y="44"/>
                      <a:pt x="82" y="46"/>
                    </a:cubicBezTo>
                    <a:cubicBezTo>
                      <a:pt x="83" y="46"/>
                      <a:pt x="83" y="46"/>
                      <a:pt x="84" y="44"/>
                    </a:cubicBezTo>
                    <a:cubicBezTo>
                      <a:pt x="83" y="46"/>
                      <a:pt x="83" y="46"/>
                      <a:pt x="83" y="46"/>
                    </a:cubicBezTo>
                    <a:cubicBezTo>
                      <a:pt x="85" y="46"/>
                      <a:pt x="86" y="47"/>
                      <a:pt x="88" y="46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5"/>
                      <a:pt x="87" y="49"/>
                      <a:pt x="90" y="46"/>
                    </a:cubicBezTo>
                    <a:cubicBezTo>
                      <a:pt x="92" y="45"/>
                      <a:pt x="92" y="45"/>
                      <a:pt x="92" y="45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1" y="46"/>
                      <a:pt x="91" y="47"/>
                      <a:pt x="92" y="46"/>
                    </a:cubicBezTo>
                    <a:cubicBezTo>
                      <a:pt x="91" y="47"/>
                      <a:pt x="91" y="47"/>
                      <a:pt x="91" y="47"/>
                    </a:cubicBezTo>
                    <a:cubicBezTo>
                      <a:pt x="91" y="47"/>
                      <a:pt x="93" y="45"/>
                      <a:pt x="93" y="46"/>
                    </a:cubicBezTo>
                    <a:cubicBezTo>
                      <a:pt x="93" y="47"/>
                      <a:pt x="93" y="47"/>
                      <a:pt x="93" y="47"/>
                    </a:cubicBezTo>
                    <a:cubicBezTo>
                      <a:pt x="92" y="50"/>
                      <a:pt x="93" y="54"/>
                      <a:pt x="96" y="51"/>
                    </a:cubicBezTo>
                    <a:cubicBezTo>
                      <a:pt x="97" y="51"/>
                      <a:pt x="95" y="53"/>
                      <a:pt x="95" y="53"/>
                    </a:cubicBezTo>
                    <a:cubicBezTo>
                      <a:pt x="99" y="51"/>
                      <a:pt x="97" y="56"/>
                      <a:pt x="101" y="53"/>
                    </a:cubicBezTo>
                    <a:cubicBezTo>
                      <a:pt x="103" y="52"/>
                      <a:pt x="107" y="48"/>
                      <a:pt x="107" y="48"/>
                    </a:cubicBezTo>
                    <a:cubicBezTo>
                      <a:pt x="103" y="48"/>
                      <a:pt x="103" y="45"/>
                      <a:pt x="10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96"/>
              <p:cNvSpPr/>
              <p:nvPr/>
            </p:nvSpPr>
            <p:spPr bwMode="auto">
              <a:xfrm>
                <a:off x="6768" y="24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97"/>
              <p:cNvSpPr/>
              <p:nvPr/>
            </p:nvSpPr>
            <p:spPr bwMode="auto">
              <a:xfrm>
                <a:off x="7180" y="25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98"/>
              <p:cNvSpPr/>
              <p:nvPr/>
            </p:nvSpPr>
            <p:spPr bwMode="auto">
              <a:xfrm>
                <a:off x="7069" y="2489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99"/>
              <p:cNvSpPr/>
              <p:nvPr/>
            </p:nvSpPr>
            <p:spPr bwMode="auto">
              <a:xfrm>
                <a:off x="7204" y="209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100"/>
              <p:cNvSpPr/>
              <p:nvPr/>
            </p:nvSpPr>
            <p:spPr bwMode="auto">
              <a:xfrm>
                <a:off x="7180" y="248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101"/>
              <p:cNvSpPr/>
              <p:nvPr/>
            </p:nvSpPr>
            <p:spPr bwMode="auto">
              <a:xfrm>
                <a:off x="7211" y="2091"/>
                <a:ext cx="0" cy="5"/>
              </a:xfrm>
              <a:custGeom>
                <a:avLst/>
                <a:gdLst>
                  <a:gd name="T0" fmla="*/ 1 h 2"/>
                  <a:gd name="T1" fmla="*/ 1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102"/>
              <p:cNvSpPr/>
              <p:nvPr/>
            </p:nvSpPr>
            <p:spPr bwMode="auto">
              <a:xfrm>
                <a:off x="7202" y="2089"/>
                <a:ext cx="0" cy="5"/>
              </a:xfrm>
              <a:custGeom>
                <a:avLst/>
                <a:gdLst>
                  <a:gd name="T0" fmla="*/ 1 h 2"/>
                  <a:gd name="T1" fmla="*/ 0 h 2"/>
                  <a:gd name="T2" fmla="*/ 1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103"/>
              <p:cNvSpPr/>
              <p:nvPr/>
            </p:nvSpPr>
            <p:spPr bwMode="auto">
              <a:xfrm>
                <a:off x="7214" y="208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104"/>
              <p:cNvSpPr/>
              <p:nvPr/>
            </p:nvSpPr>
            <p:spPr bwMode="auto">
              <a:xfrm>
                <a:off x="7190" y="2086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105"/>
              <p:cNvSpPr/>
              <p:nvPr/>
            </p:nvSpPr>
            <p:spPr bwMode="auto">
              <a:xfrm>
                <a:off x="5743" y="2352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106"/>
              <p:cNvSpPr/>
              <p:nvPr/>
            </p:nvSpPr>
            <p:spPr bwMode="auto">
              <a:xfrm>
                <a:off x="6128" y="166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107"/>
              <p:cNvSpPr/>
              <p:nvPr/>
            </p:nvSpPr>
            <p:spPr bwMode="auto">
              <a:xfrm>
                <a:off x="6540" y="1520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108"/>
              <p:cNvSpPr/>
              <p:nvPr/>
            </p:nvSpPr>
            <p:spPr bwMode="auto">
              <a:xfrm>
                <a:off x="6543" y="151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0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109"/>
              <p:cNvSpPr/>
              <p:nvPr/>
            </p:nvSpPr>
            <p:spPr bwMode="auto">
              <a:xfrm>
                <a:off x="6516" y="1546"/>
                <a:ext cx="5" cy="5"/>
              </a:xfrm>
              <a:custGeom>
                <a:avLst/>
                <a:gdLst>
                  <a:gd name="T0" fmla="*/ 2 w 2"/>
                  <a:gd name="T1" fmla="*/ 1 h 2"/>
                  <a:gd name="T2" fmla="*/ 1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110"/>
              <p:cNvSpPr/>
              <p:nvPr/>
            </p:nvSpPr>
            <p:spPr bwMode="auto">
              <a:xfrm>
                <a:off x="6516" y="1541"/>
                <a:ext cx="8" cy="7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111"/>
              <p:cNvSpPr/>
              <p:nvPr/>
            </p:nvSpPr>
            <p:spPr bwMode="auto">
              <a:xfrm>
                <a:off x="6535" y="1520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112"/>
              <p:cNvSpPr/>
              <p:nvPr/>
            </p:nvSpPr>
            <p:spPr bwMode="auto">
              <a:xfrm>
                <a:off x="6538" y="1518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113"/>
              <p:cNvSpPr/>
              <p:nvPr/>
            </p:nvSpPr>
            <p:spPr bwMode="auto">
              <a:xfrm>
                <a:off x="7164" y="1951"/>
                <a:ext cx="261" cy="150"/>
              </a:xfrm>
              <a:custGeom>
                <a:avLst/>
                <a:gdLst>
                  <a:gd name="T0" fmla="*/ 86 w 110"/>
                  <a:gd name="T1" fmla="*/ 5 h 63"/>
                  <a:gd name="T2" fmla="*/ 79 w 110"/>
                  <a:gd name="T3" fmla="*/ 7 h 63"/>
                  <a:gd name="T4" fmla="*/ 58 w 110"/>
                  <a:gd name="T5" fmla="*/ 24 h 63"/>
                  <a:gd name="T6" fmla="*/ 50 w 110"/>
                  <a:gd name="T7" fmla="*/ 26 h 63"/>
                  <a:gd name="T8" fmla="*/ 44 w 110"/>
                  <a:gd name="T9" fmla="*/ 26 h 63"/>
                  <a:gd name="T10" fmla="*/ 34 w 110"/>
                  <a:gd name="T11" fmla="*/ 31 h 63"/>
                  <a:gd name="T12" fmla="*/ 28 w 110"/>
                  <a:gd name="T13" fmla="*/ 33 h 63"/>
                  <a:gd name="T14" fmla="*/ 17 w 110"/>
                  <a:gd name="T15" fmla="*/ 38 h 63"/>
                  <a:gd name="T16" fmla="*/ 13 w 110"/>
                  <a:gd name="T17" fmla="*/ 45 h 63"/>
                  <a:gd name="T18" fmla="*/ 5 w 110"/>
                  <a:gd name="T19" fmla="*/ 47 h 63"/>
                  <a:gd name="T20" fmla="*/ 1 w 110"/>
                  <a:gd name="T21" fmla="*/ 50 h 63"/>
                  <a:gd name="T22" fmla="*/ 3 w 110"/>
                  <a:gd name="T23" fmla="*/ 55 h 63"/>
                  <a:gd name="T24" fmla="*/ 3 w 110"/>
                  <a:gd name="T25" fmla="*/ 56 h 63"/>
                  <a:gd name="T26" fmla="*/ 5 w 110"/>
                  <a:gd name="T27" fmla="*/ 55 h 63"/>
                  <a:gd name="T28" fmla="*/ 9 w 110"/>
                  <a:gd name="T29" fmla="*/ 56 h 63"/>
                  <a:gd name="T30" fmla="*/ 12 w 110"/>
                  <a:gd name="T31" fmla="*/ 58 h 63"/>
                  <a:gd name="T32" fmla="*/ 12 w 110"/>
                  <a:gd name="T33" fmla="*/ 51 h 63"/>
                  <a:gd name="T34" fmla="*/ 15 w 110"/>
                  <a:gd name="T35" fmla="*/ 57 h 63"/>
                  <a:gd name="T36" fmla="*/ 18 w 110"/>
                  <a:gd name="T37" fmla="*/ 61 h 63"/>
                  <a:gd name="T38" fmla="*/ 16 w 110"/>
                  <a:gd name="T39" fmla="*/ 54 h 63"/>
                  <a:gd name="T40" fmla="*/ 19 w 110"/>
                  <a:gd name="T41" fmla="*/ 59 h 63"/>
                  <a:gd name="T42" fmla="*/ 21 w 110"/>
                  <a:gd name="T43" fmla="*/ 60 h 63"/>
                  <a:gd name="T44" fmla="*/ 22 w 110"/>
                  <a:gd name="T45" fmla="*/ 60 h 63"/>
                  <a:gd name="T46" fmla="*/ 23 w 110"/>
                  <a:gd name="T47" fmla="*/ 60 h 63"/>
                  <a:gd name="T48" fmla="*/ 23 w 110"/>
                  <a:gd name="T49" fmla="*/ 55 h 63"/>
                  <a:gd name="T50" fmla="*/ 26 w 110"/>
                  <a:gd name="T51" fmla="*/ 58 h 63"/>
                  <a:gd name="T52" fmla="*/ 26 w 110"/>
                  <a:gd name="T53" fmla="*/ 54 h 63"/>
                  <a:gd name="T54" fmla="*/ 27 w 110"/>
                  <a:gd name="T55" fmla="*/ 54 h 63"/>
                  <a:gd name="T56" fmla="*/ 29 w 110"/>
                  <a:gd name="T57" fmla="*/ 54 h 63"/>
                  <a:gd name="T58" fmla="*/ 34 w 110"/>
                  <a:gd name="T59" fmla="*/ 51 h 63"/>
                  <a:gd name="T60" fmla="*/ 36 w 110"/>
                  <a:gd name="T61" fmla="*/ 51 h 63"/>
                  <a:gd name="T62" fmla="*/ 40 w 110"/>
                  <a:gd name="T63" fmla="*/ 49 h 63"/>
                  <a:gd name="T64" fmla="*/ 44 w 110"/>
                  <a:gd name="T65" fmla="*/ 47 h 63"/>
                  <a:gd name="T66" fmla="*/ 45 w 110"/>
                  <a:gd name="T67" fmla="*/ 45 h 63"/>
                  <a:gd name="T68" fmla="*/ 46 w 110"/>
                  <a:gd name="T69" fmla="*/ 45 h 63"/>
                  <a:gd name="T70" fmla="*/ 46 w 110"/>
                  <a:gd name="T71" fmla="*/ 42 h 63"/>
                  <a:gd name="T72" fmla="*/ 49 w 110"/>
                  <a:gd name="T73" fmla="*/ 42 h 63"/>
                  <a:gd name="T74" fmla="*/ 53 w 110"/>
                  <a:gd name="T75" fmla="*/ 42 h 63"/>
                  <a:gd name="T76" fmla="*/ 55 w 110"/>
                  <a:gd name="T77" fmla="*/ 39 h 63"/>
                  <a:gd name="T78" fmla="*/ 60 w 110"/>
                  <a:gd name="T79" fmla="*/ 39 h 63"/>
                  <a:gd name="T80" fmla="*/ 61 w 110"/>
                  <a:gd name="T81" fmla="*/ 38 h 63"/>
                  <a:gd name="T82" fmla="*/ 62 w 110"/>
                  <a:gd name="T83" fmla="*/ 38 h 63"/>
                  <a:gd name="T84" fmla="*/ 64 w 110"/>
                  <a:gd name="T85" fmla="*/ 40 h 63"/>
                  <a:gd name="T86" fmla="*/ 66 w 110"/>
                  <a:gd name="T87" fmla="*/ 35 h 63"/>
                  <a:gd name="T88" fmla="*/ 68 w 110"/>
                  <a:gd name="T89" fmla="*/ 30 h 63"/>
                  <a:gd name="T90" fmla="*/ 71 w 110"/>
                  <a:gd name="T91" fmla="*/ 31 h 63"/>
                  <a:gd name="T92" fmla="*/ 72 w 110"/>
                  <a:gd name="T93" fmla="*/ 26 h 63"/>
                  <a:gd name="T94" fmla="*/ 76 w 110"/>
                  <a:gd name="T95" fmla="*/ 26 h 63"/>
                  <a:gd name="T96" fmla="*/ 79 w 110"/>
                  <a:gd name="T97" fmla="*/ 24 h 63"/>
                  <a:gd name="T98" fmla="*/ 82 w 110"/>
                  <a:gd name="T99" fmla="*/ 23 h 63"/>
                  <a:gd name="T100" fmla="*/ 88 w 110"/>
                  <a:gd name="T101" fmla="*/ 20 h 63"/>
                  <a:gd name="T102" fmla="*/ 91 w 110"/>
                  <a:gd name="T103" fmla="*/ 16 h 63"/>
                  <a:gd name="T104" fmla="*/ 97 w 110"/>
                  <a:gd name="T105" fmla="*/ 13 h 63"/>
                  <a:gd name="T106" fmla="*/ 105 w 110"/>
                  <a:gd name="T107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0" h="63">
                    <a:moveTo>
                      <a:pt x="108" y="1"/>
                    </a:moveTo>
                    <a:cubicBezTo>
                      <a:pt x="106" y="4"/>
                      <a:pt x="103" y="2"/>
                      <a:pt x="100" y="0"/>
                    </a:cubicBezTo>
                    <a:cubicBezTo>
                      <a:pt x="99" y="1"/>
                      <a:pt x="98" y="2"/>
                      <a:pt x="97" y="1"/>
                    </a:cubicBezTo>
                    <a:cubicBezTo>
                      <a:pt x="94" y="3"/>
                      <a:pt x="88" y="0"/>
                      <a:pt x="85" y="3"/>
                    </a:cubicBezTo>
                    <a:cubicBezTo>
                      <a:pt x="86" y="4"/>
                      <a:pt x="86" y="5"/>
                      <a:pt x="86" y="5"/>
                    </a:cubicBezTo>
                    <a:cubicBezTo>
                      <a:pt x="86" y="5"/>
                      <a:pt x="86" y="5"/>
                      <a:pt x="86" y="5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7"/>
                      <a:pt x="85" y="5"/>
                      <a:pt x="85" y="5"/>
                    </a:cubicBezTo>
                    <a:cubicBezTo>
                      <a:pt x="84" y="5"/>
                      <a:pt x="83" y="6"/>
                      <a:pt x="82" y="6"/>
                    </a:cubicBezTo>
                    <a:cubicBezTo>
                      <a:pt x="82" y="8"/>
                      <a:pt x="81" y="7"/>
                      <a:pt x="82" y="9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1" y="10"/>
                      <a:pt x="81" y="10"/>
                      <a:pt x="79" y="7"/>
                    </a:cubicBezTo>
                    <a:cubicBezTo>
                      <a:pt x="75" y="7"/>
                      <a:pt x="72" y="10"/>
                      <a:pt x="68" y="11"/>
                    </a:cubicBezTo>
                    <a:cubicBezTo>
                      <a:pt x="65" y="13"/>
                      <a:pt x="63" y="16"/>
                      <a:pt x="60" y="19"/>
                    </a:cubicBezTo>
                    <a:cubicBezTo>
                      <a:pt x="60" y="22"/>
                      <a:pt x="59" y="21"/>
                      <a:pt x="60" y="24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4"/>
                      <a:pt x="59" y="23"/>
                      <a:pt x="57" y="22"/>
                    </a:cubicBezTo>
                    <a:cubicBezTo>
                      <a:pt x="58" y="23"/>
                      <a:pt x="57" y="22"/>
                      <a:pt x="58" y="24"/>
                    </a:cubicBezTo>
                    <a:cubicBezTo>
                      <a:pt x="59" y="26"/>
                      <a:pt x="57" y="22"/>
                      <a:pt x="57" y="23"/>
                    </a:cubicBezTo>
                    <a:cubicBezTo>
                      <a:pt x="56" y="22"/>
                      <a:pt x="57" y="24"/>
                      <a:pt x="57" y="23"/>
                    </a:cubicBezTo>
                    <a:cubicBezTo>
                      <a:pt x="57" y="26"/>
                      <a:pt x="56" y="22"/>
                      <a:pt x="55" y="21"/>
                    </a:cubicBezTo>
                    <a:cubicBezTo>
                      <a:pt x="53" y="22"/>
                      <a:pt x="53" y="25"/>
                      <a:pt x="51" y="25"/>
                    </a:cubicBezTo>
                    <a:cubicBezTo>
                      <a:pt x="51" y="24"/>
                      <a:pt x="51" y="26"/>
                      <a:pt x="51" y="26"/>
                    </a:cubicBezTo>
                    <a:cubicBezTo>
                      <a:pt x="50" y="23"/>
                      <a:pt x="51" y="27"/>
                      <a:pt x="50" y="26"/>
                    </a:cubicBezTo>
                    <a:cubicBezTo>
                      <a:pt x="50" y="25"/>
                      <a:pt x="50" y="25"/>
                      <a:pt x="50" y="25"/>
                    </a:cubicBezTo>
                    <a:cubicBezTo>
                      <a:pt x="49" y="24"/>
                      <a:pt x="49" y="26"/>
                      <a:pt x="48" y="25"/>
                    </a:cubicBezTo>
                    <a:cubicBezTo>
                      <a:pt x="48" y="26"/>
                      <a:pt x="46" y="24"/>
                      <a:pt x="46" y="26"/>
                    </a:cubicBezTo>
                    <a:cubicBezTo>
                      <a:pt x="46" y="24"/>
                      <a:pt x="46" y="25"/>
                      <a:pt x="45" y="24"/>
                    </a:cubicBezTo>
                    <a:cubicBezTo>
                      <a:pt x="46" y="28"/>
                      <a:pt x="44" y="24"/>
                      <a:pt x="44" y="26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6"/>
                      <a:pt x="40" y="26"/>
                      <a:pt x="39" y="29"/>
                    </a:cubicBezTo>
                    <a:cubicBezTo>
                      <a:pt x="39" y="29"/>
                      <a:pt x="36" y="27"/>
                      <a:pt x="36" y="29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29"/>
                      <a:pt x="36" y="29"/>
                    </a:cubicBezTo>
                    <a:cubicBezTo>
                      <a:pt x="36" y="30"/>
                      <a:pt x="34" y="29"/>
                      <a:pt x="34" y="29"/>
                    </a:cubicBezTo>
                    <a:cubicBezTo>
                      <a:pt x="34" y="30"/>
                      <a:pt x="34" y="30"/>
                      <a:pt x="34" y="31"/>
                    </a:cubicBezTo>
                    <a:cubicBezTo>
                      <a:pt x="32" y="29"/>
                      <a:pt x="33" y="33"/>
                      <a:pt x="31" y="31"/>
                    </a:cubicBezTo>
                    <a:cubicBezTo>
                      <a:pt x="32" y="34"/>
                      <a:pt x="32" y="33"/>
                      <a:pt x="32" y="34"/>
                    </a:cubicBezTo>
                    <a:cubicBezTo>
                      <a:pt x="32" y="33"/>
                      <a:pt x="31" y="33"/>
                      <a:pt x="31" y="32"/>
                    </a:cubicBezTo>
                    <a:cubicBezTo>
                      <a:pt x="31" y="32"/>
                      <a:pt x="30" y="33"/>
                      <a:pt x="30" y="32"/>
                    </a:cubicBezTo>
                    <a:cubicBezTo>
                      <a:pt x="29" y="32"/>
                      <a:pt x="30" y="34"/>
                      <a:pt x="29" y="34"/>
                    </a:cubicBezTo>
                    <a:cubicBezTo>
                      <a:pt x="28" y="32"/>
                      <a:pt x="28" y="34"/>
                      <a:pt x="28" y="33"/>
                    </a:cubicBezTo>
                    <a:cubicBezTo>
                      <a:pt x="28" y="35"/>
                      <a:pt x="28" y="37"/>
                      <a:pt x="28" y="36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26" y="35"/>
                      <a:pt x="24" y="32"/>
                      <a:pt x="23" y="36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2" y="37"/>
                      <a:pt x="20" y="36"/>
                      <a:pt x="19" y="39"/>
                    </a:cubicBezTo>
                    <a:cubicBezTo>
                      <a:pt x="18" y="38"/>
                      <a:pt x="18" y="38"/>
                      <a:pt x="17" y="38"/>
                    </a:cubicBezTo>
                    <a:cubicBezTo>
                      <a:pt x="17" y="40"/>
                      <a:pt x="17" y="40"/>
                      <a:pt x="17" y="42"/>
                    </a:cubicBezTo>
                    <a:cubicBezTo>
                      <a:pt x="17" y="42"/>
                      <a:pt x="16" y="41"/>
                      <a:pt x="16" y="40"/>
                    </a:cubicBezTo>
                    <a:cubicBezTo>
                      <a:pt x="15" y="40"/>
                      <a:pt x="14" y="38"/>
                      <a:pt x="14" y="41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41"/>
                      <a:pt x="13" y="43"/>
                      <a:pt x="12" y="42"/>
                    </a:cubicBezTo>
                    <a:cubicBezTo>
                      <a:pt x="13" y="43"/>
                      <a:pt x="12" y="44"/>
                      <a:pt x="13" y="45"/>
                    </a:cubicBezTo>
                    <a:cubicBezTo>
                      <a:pt x="13" y="45"/>
                      <a:pt x="12" y="43"/>
                      <a:pt x="12" y="44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0" y="43"/>
                      <a:pt x="9" y="44"/>
                      <a:pt x="8" y="46"/>
                    </a:cubicBezTo>
                    <a:cubicBezTo>
                      <a:pt x="7" y="44"/>
                      <a:pt x="7" y="46"/>
                      <a:pt x="6" y="45"/>
                    </a:cubicBezTo>
                    <a:cubicBezTo>
                      <a:pt x="6" y="47"/>
                      <a:pt x="4" y="46"/>
                      <a:pt x="6" y="4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4" y="47"/>
                      <a:pt x="4" y="48"/>
                      <a:pt x="2" y="48"/>
                    </a:cubicBezTo>
                    <a:cubicBezTo>
                      <a:pt x="2" y="48"/>
                      <a:pt x="3" y="50"/>
                      <a:pt x="3" y="51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2" y="51"/>
                      <a:pt x="4" y="52"/>
                      <a:pt x="5" y="53"/>
                    </a:cubicBezTo>
                    <a:cubicBezTo>
                      <a:pt x="4" y="53"/>
                      <a:pt x="4" y="54"/>
                      <a:pt x="4" y="53"/>
                    </a:cubicBezTo>
                    <a:cubicBezTo>
                      <a:pt x="3" y="52"/>
                      <a:pt x="2" y="51"/>
                      <a:pt x="1" y="50"/>
                    </a:cubicBezTo>
                    <a:cubicBezTo>
                      <a:pt x="0" y="50"/>
                      <a:pt x="2" y="53"/>
                      <a:pt x="1" y="51"/>
                    </a:cubicBezTo>
                    <a:cubicBezTo>
                      <a:pt x="0" y="51"/>
                      <a:pt x="0" y="52"/>
                      <a:pt x="1" y="53"/>
                    </a:cubicBezTo>
                    <a:cubicBezTo>
                      <a:pt x="1" y="53"/>
                      <a:pt x="0" y="53"/>
                      <a:pt x="0" y="52"/>
                    </a:cubicBezTo>
                    <a:cubicBezTo>
                      <a:pt x="0" y="52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4"/>
                      <a:pt x="3" y="55"/>
                    </a:cubicBezTo>
                    <a:cubicBezTo>
                      <a:pt x="3" y="55"/>
                      <a:pt x="2" y="55"/>
                      <a:pt x="3" y="55"/>
                    </a:cubicBezTo>
                    <a:cubicBezTo>
                      <a:pt x="4" y="56"/>
                      <a:pt x="4" y="56"/>
                      <a:pt x="3" y="56"/>
                    </a:cubicBezTo>
                    <a:cubicBezTo>
                      <a:pt x="1" y="55"/>
                      <a:pt x="1" y="54"/>
                      <a:pt x="0" y="54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2" y="56"/>
                      <a:pt x="3" y="56"/>
                      <a:pt x="4" y="57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56"/>
                      <a:pt x="6" y="57"/>
                      <a:pt x="5" y="56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4" y="55"/>
                      <a:pt x="3" y="53"/>
                      <a:pt x="4" y="54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5" y="55"/>
                      <a:pt x="5" y="55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5" y="55"/>
                      <a:pt x="7" y="56"/>
                      <a:pt x="7" y="55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8" y="56"/>
                      <a:pt x="6" y="55"/>
                      <a:pt x="6" y="54"/>
                    </a:cubicBezTo>
                    <a:cubicBezTo>
                      <a:pt x="6" y="55"/>
                      <a:pt x="8" y="56"/>
                      <a:pt x="9" y="57"/>
                    </a:cubicBezTo>
                    <a:cubicBezTo>
                      <a:pt x="9" y="57"/>
                      <a:pt x="8" y="55"/>
                      <a:pt x="9" y="56"/>
                    </a:cubicBezTo>
                    <a:cubicBezTo>
                      <a:pt x="9" y="56"/>
                      <a:pt x="9" y="55"/>
                      <a:pt x="9" y="53"/>
                    </a:cubicBezTo>
                    <a:cubicBezTo>
                      <a:pt x="9" y="53"/>
                      <a:pt x="10" y="56"/>
                      <a:pt x="10" y="55"/>
                    </a:cubicBezTo>
                    <a:cubicBezTo>
                      <a:pt x="11" y="56"/>
                      <a:pt x="12" y="58"/>
                      <a:pt x="12" y="59"/>
                    </a:cubicBezTo>
                    <a:cubicBezTo>
                      <a:pt x="13" y="59"/>
                      <a:pt x="14" y="60"/>
                      <a:pt x="13" y="60"/>
                    </a:cubicBezTo>
                    <a:cubicBezTo>
                      <a:pt x="13" y="60"/>
                      <a:pt x="14" y="61"/>
                      <a:pt x="14" y="61"/>
                    </a:cubicBezTo>
                    <a:cubicBezTo>
                      <a:pt x="14" y="60"/>
                      <a:pt x="12" y="58"/>
                      <a:pt x="12" y="58"/>
                    </a:cubicBezTo>
                    <a:cubicBezTo>
                      <a:pt x="11" y="56"/>
                      <a:pt x="12" y="57"/>
                      <a:pt x="11" y="55"/>
                    </a:cubicBezTo>
                    <a:cubicBezTo>
                      <a:pt x="11" y="55"/>
                      <a:pt x="12" y="55"/>
                      <a:pt x="12" y="55"/>
                    </a:cubicBezTo>
                    <a:cubicBezTo>
                      <a:pt x="12" y="55"/>
                      <a:pt x="13" y="56"/>
                      <a:pt x="14" y="57"/>
                    </a:cubicBezTo>
                    <a:cubicBezTo>
                      <a:pt x="13" y="56"/>
                      <a:pt x="13" y="55"/>
                      <a:pt x="14" y="55"/>
                    </a:cubicBezTo>
                    <a:cubicBezTo>
                      <a:pt x="13" y="53"/>
                      <a:pt x="13" y="53"/>
                      <a:pt x="12" y="52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2"/>
                      <a:pt x="14" y="55"/>
                      <a:pt x="14" y="55"/>
                    </a:cubicBezTo>
                    <a:cubicBezTo>
                      <a:pt x="15" y="57"/>
                      <a:pt x="14" y="55"/>
                      <a:pt x="15" y="57"/>
                    </a:cubicBezTo>
                    <a:cubicBezTo>
                      <a:pt x="16" y="59"/>
                      <a:pt x="15" y="60"/>
                      <a:pt x="14" y="58"/>
                    </a:cubicBezTo>
                    <a:cubicBezTo>
                      <a:pt x="15" y="61"/>
                      <a:pt x="15" y="59"/>
                      <a:pt x="16" y="61"/>
                    </a:cubicBezTo>
                    <a:cubicBezTo>
                      <a:pt x="16" y="61"/>
                      <a:pt x="15" y="59"/>
                      <a:pt x="16" y="59"/>
                    </a:cubicBezTo>
                    <a:cubicBezTo>
                      <a:pt x="15" y="58"/>
                      <a:pt x="15" y="58"/>
                      <a:pt x="15" y="57"/>
                    </a:cubicBezTo>
                    <a:cubicBezTo>
                      <a:pt x="14" y="54"/>
                      <a:pt x="16" y="58"/>
                      <a:pt x="16" y="58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7" y="60"/>
                      <a:pt x="16" y="58"/>
                      <a:pt x="17" y="58"/>
                    </a:cubicBezTo>
                    <a:cubicBezTo>
                      <a:pt x="18" y="61"/>
                      <a:pt x="16" y="58"/>
                      <a:pt x="17" y="60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17" y="60"/>
                      <a:pt x="18" y="61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8" y="60"/>
                      <a:pt x="17" y="58"/>
                      <a:pt x="17" y="58"/>
                    </a:cubicBezTo>
                    <a:cubicBezTo>
                      <a:pt x="16" y="55"/>
                      <a:pt x="17" y="58"/>
                      <a:pt x="17" y="57"/>
                    </a:cubicBezTo>
                    <a:cubicBezTo>
                      <a:pt x="16" y="55"/>
                      <a:pt x="17" y="57"/>
                      <a:pt x="16" y="56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6" y="54"/>
                      <a:pt x="17" y="55"/>
                      <a:pt x="17" y="57"/>
                    </a:cubicBezTo>
                    <a:cubicBezTo>
                      <a:pt x="17" y="57"/>
                      <a:pt x="17" y="57"/>
                      <a:pt x="17" y="56"/>
                    </a:cubicBezTo>
                    <a:cubicBezTo>
                      <a:pt x="17" y="58"/>
                      <a:pt x="18" y="60"/>
                      <a:pt x="19" y="61"/>
                    </a:cubicBezTo>
                    <a:cubicBezTo>
                      <a:pt x="19" y="62"/>
                      <a:pt x="18" y="60"/>
                      <a:pt x="18" y="59"/>
                    </a:cubicBezTo>
                    <a:cubicBezTo>
                      <a:pt x="18" y="59"/>
                      <a:pt x="18" y="57"/>
                      <a:pt x="18" y="57"/>
                    </a:cubicBezTo>
                    <a:cubicBezTo>
                      <a:pt x="16" y="52"/>
                      <a:pt x="19" y="60"/>
                      <a:pt x="19" y="59"/>
                    </a:cubicBezTo>
                    <a:cubicBezTo>
                      <a:pt x="18" y="56"/>
                      <a:pt x="18" y="55"/>
                      <a:pt x="17" y="52"/>
                    </a:cubicBezTo>
                    <a:cubicBezTo>
                      <a:pt x="17" y="51"/>
                      <a:pt x="17" y="50"/>
                      <a:pt x="17" y="51"/>
                    </a:cubicBezTo>
                    <a:cubicBezTo>
                      <a:pt x="18" y="53"/>
                      <a:pt x="18" y="52"/>
                      <a:pt x="18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9"/>
                      <a:pt x="20" y="58"/>
                      <a:pt x="20" y="57"/>
                    </a:cubicBezTo>
                    <a:cubicBezTo>
                      <a:pt x="20" y="58"/>
                      <a:pt x="21" y="59"/>
                      <a:pt x="21" y="59"/>
                    </a:cubicBezTo>
                    <a:cubicBezTo>
                      <a:pt x="20" y="59"/>
                      <a:pt x="20" y="56"/>
                      <a:pt x="20" y="56"/>
                    </a:cubicBezTo>
                    <a:cubicBezTo>
                      <a:pt x="20" y="56"/>
                      <a:pt x="21" y="58"/>
                      <a:pt x="21" y="58"/>
                    </a:cubicBezTo>
                    <a:cubicBezTo>
                      <a:pt x="22" y="60"/>
                      <a:pt x="22" y="60"/>
                      <a:pt x="22" y="60"/>
                    </a:cubicBezTo>
                    <a:cubicBezTo>
                      <a:pt x="21" y="58"/>
                      <a:pt x="22" y="61"/>
                      <a:pt x="22" y="60"/>
                    </a:cubicBezTo>
                    <a:cubicBezTo>
                      <a:pt x="22" y="59"/>
                      <a:pt x="21" y="57"/>
                      <a:pt x="21" y="56"/>
                    </a:cubicBezTo>
                    <a:cubicBezTo>
                      <a:pt x="21" y="55"/>
                      <a:pt x="22" y="56"/>
                      <a:pt x="22" y="56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2" y="57"/>
                      <a:pt x="23" y="61"/>
                      <a:pt x="23" y="6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3" y="58"/>
                      <a:pt x="23" y="59"/>
                      <a:pt x="23" y="60"/>
                    </a:cubicBezTo>
                    <a:cubicBezTo>
                      <a:pt x="23" y="58"/>
                      <a:pt x="23" y="59"/>
                      <a:pt x="23" y="5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3" y="58"/>
                      <a:pt x="23" y="56"/>
                      <a:pt x="24" y="58"/>
                    </a:cubicBezTo>
                    <a:cubicBezTo>
                      <a:pt x="23" y="56"/>
                      <a:pt x="23" y="58"/>
                      <a:pt x="23" y="57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3" y="58"/>
                      <a:pt x="23" y="55"/>
                      <a:pt x="23" y="55"/>
                    </a:cubicBezTo>
                    <a:cubicBezTo>
                      <a:pt x="24" y="56"/>
                      <a:pt x="24" y="56"/>
                      <a:pt x="24" y="57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5" y="59"/>
                      <a:pt x="24" y="54"/>
                      <a:pt x="24" y="55"/>
                    </a:cubicBezTo>
                    <a:cubicBezTo>
                      <a:pt x="25" y="56"/>
                      <a:pt x="25" y="58"/>
                      <a:pt x="25" y="58"/>
                    </a:cubicBezTo>
                    <a:cubicBezTo>
                      <a:pt x="24" y="56"/>
                      <a:pt x="25" y="55"/>
                      <a:pt x="24" y="53"/>
                    </a:cubicBezTo>
                    <a:cubicBezTo>
                      <a:pt x="25" y="54"/>
                      <a:pt x="25" y="56"/>
                      <a:pt x="26" y="58"/>
                    </a:cubicBezTo>
                    <a:cubicBezTo>
                      <a:pt x="25" y="56"/>
                      <a:pt x="26" y="59"/>
                      <a:pt x="26" y="57"/>
                    </a:cubicBezTo>
                    <a:cubicBezTo>
                      <a:pt x="25" y="56"/>
                      <a:pt x="25" y="55"/>
                      <a:pt x="25" y="54"/>
                    </a:cubicBezTo>
                    <a:cubicBezTo>
                      <a:pt x="26" y="54"/>
                      <a:pt x="25" y="55"/>
                      <a:pt x="26" y="56"/>
                    </a:cubicBezTo>
                    <a:cubicBezTo>
                      <a:pt x="26" y="56"/>
                      <a:pt x="26" y="54"/>
                      <a:pt x="25" y="53"/>
                    </a:cubicBezTo>
                    <a:cubicBezTo>
                      <a:pt x="26" y="53"/>
                      <a:pt x="25" y="51"/>
                      <a:pt x="26" y="52"/>
                    </a:cubicBezTo>
                    <a:cubicBezTo>
                      <a:pt x="26" y="54"/>
                      <a:pt x="26" y="53"/>
                      <a:pt x="26" y="54"/>
                    </a:cubicBezTo>
                    <a:cubicBezTo>
                      <a:pt x="27" y="54"/>
                      <a:pt x="25" y="50"/>
                      <a:pt x="26" y="50"/>
                    </a:cubicBezTo>
                    <a:cubicBezTo>
                      <a:pt x="25" y="49"/>
                      <a:pt x="25" y="46"/>
                      <a:pt x="25" y="45"/>
                    </a:cubicBezTo>
                    <a:cubicBezTo>
                      <a:pt x="25" y="45"/>
                      <a:pt x="25" y="46"/>
                      <a:pt x="25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0"/>
                      <a:pt x="26" y="52"/>
                      <a:pt x="27" y="55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8" y="57"/>
                      <a:pt x="28" y="57"/>
                      <a:pt x="28" y="57"/>
                    </a:cubicBezTo>
                    <a:cubicBezTo>
                      <a:pt x="27" y="55"/>
                      <a:pt x="28" y="56"/>
                      <a:pt x="28" y="55"/>
                    </a:cubicBezTo>
                    <a:cubicBezTo>
                      <a:pt x="28" y="54"/>
                      <a:pt x="28" y="56"/>
                      <a:pt x="28" y="55"/>
                    </a:cubicBezTo>
                    <a:cubicBezTo>
                      <a:pt x="28" y="54"/>
                      <a:pt x="27" y="51"/>
                      <a:pt x="28" y="52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6"/>
                      <a:pt x="28" y="53"/>
                      <a:pt x="29" y="54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5"/>
                      <a:pt x="32" y="55"/>
                      <a:pt x="31" y="51"/>
                    </a:cubicBezTo>
                    <a:cubicBezTo>
                      <a:pt x="32" y="52"/>
                      <a:pt x="32" y="52"/>
                      <a:pt x="33" y="53"/>
                    </a:cubicBezTo>
                    <a:cubicBezTo>
                      <a:pt x="33" y="53"/>
                      <a:pt x="33" y="51"/>
                      <a:pt x="33" y="51"/>
                    </a:cubicBezTo>
                    <a:cubicBezTo>
                      <a:pt x="34" y="53"/>
                      <a:pt x="34" y="53"/>
                      <a:pt x="34" y="53"/>
                    </a:cubicBezTo>
                    <a:cubicBezTo>
                      <a:pt x="34" y="54"/>
                      <a:pt x="34" y="52"/>
                      <a:pt x="34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4"/>
                      <a:pt x="35" y="51"/>
                      <a:pt x="35" y="51"/>
                    </a:cubicBezTo>
                    <a:cubicBezTo>
                      <a:pt x="35" y="52"/>
                      <a:pt x="35" y="52"/>
                      <a:pt x="35" y="52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0"/>
                      <a:pt x="35" y="50"/>
                      <a:pt x="36" y="52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7" y="52"/>
                      <a:pt x="37" y="52"/>
                      <a:pt x="38" y="51"/>
                    </a:cubicBezTo>
                    <a:cubicBezTo>
                      <a:pt x="37" y="51"/>
                      <a:pt x="37" y="50"/>
                      <a:pt x="37" y="49"/>
                    </a:cubicBezTo>
                    <a:cubicBezTo>
                      <a:pt x="36" y="46"/>
                      <a:pt x="37" y="49"/>
                      <a:pt x="37" y="47"/>
                    </a:cubicBezTo>
                    <a:cubicBezTo>
                      <a:pt x="37" y="48"/>
                      <a:pt x="38" y="49"/>
                      <a:pt x="38" y="50"/>
                    </a:cubicBezTo>
                    <a:cubicBezTo>
                      <a:pt x="39" y="52"/>
                      <a:pt x="39" y="50"/>
                      <a:pt x="40" y="50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2" y="51"/>
                      <a:pt x="41" y="48"/>
                      <a:pt x="42" y="49"/>
                    </a:cubicBezTo>
                    <a:cubicBezTo>
                      <a:pt x="42" y="48"/>
                      <a:pt x="41" y="45"/>
                      <a:pt x="41" y="45"/>
                    </a:cubicBezTo>
                    <a:cubicBezTo>
                      <a:pt x="41" y="43"/>
                      <a:pt x="42" y="47"/>
                      <a:pt x="43" y="48"/>
                    </a:cubicBezTo>
                    <a:cubicBezTo>
                      <a:pt x="43" y="48"/>
                      <a:pt x="43" y="47"/>
                      <a:pt x="43" y="47"/>
                    </a:cubicBezTo>
                    <a:cubicBezTo>
                      <a:pt x="43" y="48"/>
                      <a:pt x="43" y="48"/>
                      <a:pt x="43" y="48"/>
                    </a:cubicBezTo>
                    <a:cubicBezTo>
                      <a:pt x="43" y="47"/>
                      <a:pt x="43" y="46"/>
                      <a:pt x="44" y="47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7"/>
                      <a:pt x="45" y="48"/>
                      <a:pt x="45" y="48"/>
                    </a:cubicBezTo>
                    <a:cubicBezTo>
                      <a:pt x="44" y="46"/>
                      <a:pt x="45" y="47"/>
                      <a:pt x="45" y="45"/>
                    </a:cubicBezTo>
                    <a:cubicBezTo>
                      <a:pt x="45" y="46"/>
                      <a:pt x="45" y="46"/>
                      <a:pt x="45" y="46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5"/>
                      <a:pt x="45" y="45"/>
                    </a:cubicBezTo>
                    <a:cubicBezTo>
                      <a:pt x="45" y="43"/>
                      <a:pt x="46" y="45"/>
                      <a:pt x="46" y="45"/>
                    </a:cubicBezTo>
                    <a:cubicBezTo>
                      <a:pt x="46" y="46"/>
                      <a:pt x="46" y="45"/>
                      <a:pt x="46" y="45"/>
                    </a:cubicBezTo>
                    <a:cubicBezTo>
                      <a:pt x="46" y="47"/>
                      <a:pt x="46" y="46"/>
                      <a:pt x="46" y="47"/>
                    </a:cubicBezTo>
                    <a:cubicBezTo>
                      <a:pt x="46" y="47"/>
                      <a:pt x="46" y="45"/>
                      <a:pt x="46" y="45"/>
                    </a:cubicBezTo>
                    <a:cubicBezTo>
                      <a:pt x="46" y="45"/>
                      <a:pt x="47" y="45"/>
                      <a:pt x="47" y="46"/>
                    </a:cubicBezTo>
                    <a:cubicBezTo>
                      <a:pt x="47" y="45"/>
                      <a:pt x="47" y="45"/>
                      <a:pt x="47" y="45"/>
                    </a:cubicBezTo>
                    <a:cubicBezTo>
                      <a:pt x="47" y="44"/>
                      <a:pt x="46" y="44"/>
                      <a:pt x="46" y="43"/>
                    </a:cubicBezTo>
                    <a:cubicBezTo>
                      <a:pt x="46" y="43"/>
                      <a:pt x="46" y="42"/>
                      <a:pt x="46" y="43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7" y="43"/>
                      <a:pt x="46" y="42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3"/>
                      <a:pt x="47" y="43"/>
                      <a:pt x="47" y="42"/>
                    </a:cubicBezTo>
                    <a:cubicBezTo>
                      <a:pt x="48" y="44"/>
                      <a:pt x="49" y="46"/>
                      <a:pt x="49" y="46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50" y="45"/>
                    </a:cubicBezTo>
                    <a:cubicBezTo>
                      <a:pt x="51" y="46"/>
                      <a:pt x="48" y="40"/>
                      <a:pt x="49" y="42"/>
                    </a:cubicBezTo>
                    <a:cubicBezTo>
                      <a:pt x="50" y="44"/>
                      <a:pt x="50" y="44"/>
                      <a:pt x="51" y="44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0" y="42"/>
                      <a:pt x="51" y="45"/>
                      <a:pt x="50" y="43"/>
                    </a:cubicBezTo>
                    <a:cubicBezTo>
                      <a:pt x="50" y="42"/>
                      <a:pt x="50" y="42"/>
                      <a:pt x="50" y="42"/>
                    </a:cubicBezTo>
                    <a:cubicBezTo>
                      <a:pt x="52" y="46"/>
                      <a:pt x="52" y="42"/>
                      <a:pt x="54" y="44"/>
                    </a:cubicBezTo>
                    <a:cubicBezTo>
                      <a:pt x="52" y="42"/>
                      <a:pt x="54" y="43"/>
                      <a:pt x="53" y="42"/>
                    </a:cubicBezTo>
                    <a:cubicBezTo>
                      <a:pt x="54" y="45"/>
                      <a:pt x="54" y="42"/>
                      <a:pt x="54" y="43"/>
                    </a:cubicBezTo>
                    <a:cubicBezTo>
                      <a:pt x="53" y="41"/>
                      <a:pt x="53" y="41"/>
                      <a:pt x="53" y="41"/>
                    </a:cubicBezTo>
                    <a:cubicBezTo>
                      <a:pt x="54" y="42"/>
                      <a:pt x="53" y="37"/>
                      <a:pt x="54" y="40"/>
                    </a:cubicBezTo>
                    <a:cubicBezTo>
                      <a:pt x="55" y="40"/>
                      <a:pt x="55" y="41"/>
                      <a:pt x="55" y="42"/>
                    </a:cubicBezTo>
                    <a:cubicBezTo>
                      <a:pt x="56" y="44"/>
                      <a:pt x="55" y="39"/>
                      <a:pt x="56" y="42"/>
                    </a:cubicBezTo>
                    <a:cubicBezTo>
                      <a:pt x="56" y="41"/>
                      <a:pt x="55" y="40"/>
                      <a:pt x="55" y="39"/>
                    </a:cubicBezTo>
                    <a:cubicBezTo>
                      <a:pt x="56" y="40"/>
                      <a:pt x="57" y="41"/>
                      <a:pt x="57" y="41"/>
                    </a:cubicBezTo>
                    <a:cubicBezTo>
                      <a:pt x="57" y="41"/>
                      <a:pt x="57" y="40"/>
                      <a:pt x="57" y="40"/>
                    </a:cubicBezTo>
                    <a:cubicBezTo>
                      <a:pt x="57" y="41"/>
                      <a:pt x="57" y="41"/>
                      <a:pt x="57" y="42"/>
                    </a:cubicBezTo>
                    <a:cubicBezTo>
                      <a:pt x="58" y="42"/>
                      <a:pt x="58" y="41"/>
                      <a:pt x="58" y="40"/>
                    </a:cubicBezTo>
                    <a:cubicBezTo>
                      <a:pt x="59" y="41"/>
                      <a:pt x="59" y="40"/>
                      <a:pt x="60" y="41"/>
                    </a:cubicBezTo>
                    <a:cubicBezTo>
                      <a:pt x="59" y="39"/>
                      <a:pt x="61" y="42"/>
                      <a:pt x="60" y="39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60" y="39"/>
                      <a:pt x="59" y="37"/>
                      <a:pt x="59" y="37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1" y="41"/>
                      <a:pt x="61" y="39"/>
                      <a:pt x="61" y="40"/>
                    </a:cubicBezTo>
                    <a:cubicBezTo>
                      <a:pt x="60" y="38"/>
                      <a:pt x="62" y="40"/>
                      <a:pt x="61" y="38"/>
                    </a:cubicBez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7"/>
                      <a:pt x="60" y="37"/>
                      <a:pt x="61" y="36"/>
                    </a:cubicBezTo>
                    <a:cubicBezTo>
                      <a:pt x="61" y="36"/>
                      <a:pt x="62" y="38"/>
                      <a:pt x="62" y="38"/>
                    </a:cubicBezTo>
                    <a:cubicBezTo>
                      <a:pt x="62" y="39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7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3" y="38"/>
                      <a:pt x="63" y="38"/>
                      <a:pt x="63" y="38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4" y="38"/>
                      <a:pt x="63" y="37"/>
                    </a:cubicBezTo>
                    <a:cubicBezTo>
                      <a:pt x="64" y="38"/>
                      <a:pt x="65" y="36"/>
                      <a:pt x="65" y="36"/>
                    </a:cubicBezTo>
                    <a:cubicBezTo>
                      <a:pt x="65" y="36"/>
                      <a:pt x="65" y="37"/>
                      <a:pt x="65" y="36"/>
                    </a:cubicBezTo>
                    <a:cubicBezTo>
                      <a:pt x="65" y="36"/>
                      <a:pt x="65" y="34"/>
                      <a:pt x="65" y="35"/>
                    </a:cubicBezTo>
                    <a:cubicBezTo>
                      <a:pt x="65" y="35"/>
                      <a:pt x="66" y="36"/>
                      <a:pt x="66" y="36"/>
                    </a:cubicBezTo>
                    <a:cubicBezTo>
                      <a:pt x="66" y="37"/>
                      <a:pt x="66" y="35"/>
                      <a:pt x="66" y="35"/>
                    </a:cubicBezTo>
                    <a:cubicBezTo>
                      <a:pt x="67" y="37"/>
                      <a:pt x="66" y="33"/>
                      <a:pt x="67" y="34"/>
                    </a:cubicBezTo>
                    <a:cubicBezTo>
                      <a:pt x="67" y="34"/>
                      <a:pt x="68" y="35"/>
                      <a:pt x="68" y="36"/>
                    </a:cubicBezTo>
                    <a:cubicBezTo>
                      <a:pt x="68" y="35"/>
                      <a:pt x="68" y="34"/>
                      <a:pt x="68" y="32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9" y="34"/>
                      <a:pt x="69" y="33"/>
                      <a:pt x="69" y="32"/>
                    </a:cubicBezTo>
                    <a:cubicBezTo>
                      <a:pt x="68" y="31"/>
                      <a:pt x="68" y="30"/>
                      <a:pt x="68" y="3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8" y="29"/>
                      <a:pt x="68" y="29"/>
                    </a:cubicBezTo>
                    <a:cubicBezTo>
                      <a:pt x="69" y="30"/>
                      <a:pt x="68" y="30"/>
                      <a:pt x="69" y="30"/>
                    </a:cubicBezTo>
                    <a:cubicBezTo>
                      <a:pt x="70" y="33"/>
                      <a:pt x="70" y="31"/>
                      <a:pt x="70" y="32"/>
                    </a:cubicBezTo>
                    <a:cubicBezTo>
                      <a:pt x="70" y="30"/>
                      <a:pt x="70" y="30"/>
                      <a:pt x="70" y="30"/>
                    </a:cubicBezTo>
                    <a:cubicBezTo>
                      <a:pt x="70" y="29"/>
                      <a:pt x="71" y="31"/>
                      <a:pt x="71" y="31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69" y="27"/>
                      <a:pt x="71" y="28"/>
                      <a:pt x="71" y="29"/>
                    </a:cubicBezTo>
                    <a:cubicBezTo>
                      <a:pt x="71" y="29"/>
                      <a:pt x="70" y="26"/>
                      <a:pt x="70" y="24"/>
                    </a:cubicBezTo>
                    <a:cubicBezTo>
                      <a:pt x="70" y="25"/>
                      <a:pt x="70" y="24"/>
                      <a:pt x="70" y="23"/>
                    </a:cubicBezTo>
                    <a:cubicBezTo>
                      <a:pt x="71" y="25"/>
                      <a:pt x="70" y="23"/>
                      <a:pt x="71" y="24"/>
                    </a:cubicBezTo>
                    <a:cubicBezTo>
                      <a:pt x="72" y="26"/>
                      <a:pt x="72" y="26"/>
                      <a:pt x="72" y="26"/>
                    </a:cubicBezTo>
                    <a:cubicBezTo>
                      <a:pt x="71" y="26"/>
                      <a:pt x="73" y="28"/>
                      <a:pt x="73" y="29"/>
                    </a:cubicBezTo>
                    <a:cubicBezTo>
                      <a:pt x="73" y="28"/>
                      <a:pt x="74" y="28"/>
                      <a:pt x="75" y="29"/>
                    </a:cubicBezTo>
                    <a:cubicBezTo>
                      <a:pt x="73" y="26"/>
                      <a:pt x="74" y="27"/>
                      <a:pt x="73" y="25"/>
                    </a:cubicBezTo>
                    <a:cubicBezTo>
                      <a:pt x="74" y="24"/>
                      <a:pt x="74" y="27"/>
                      <a:pt x="75" y="27"/>
                    </a:cubicBezTo>
                    <a:cubicBezTo>
                      <a:pt x="75" y="26"/>
                      <a:pt x="76" y="26"/>
                      <a:pt x="76" y="26"/>
                    </a:cubicBezTo>
                    <a:cubicBezTo>
                      <a:pt x="76" y="26"/>
                      <a:pt x="76" y="26"/>
                      <a:pt x="76" y="26"/>
                    </a:cubicBezTo>
                    <a:cubicBezTo>
                      <a:pt x="76" y="25"/>
                      <a:pt x="77" y="26"/>
                      <a:pt x="77" y="23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8" y="25"/>
                      <a:pt x="76" y="22"/>
                      <a:pt x="77" y="23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3"/>
                      <a:pt x="79" y="25"/>
                      <a:pt x="78" y="23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9" y="23"/>
                      <a:pt x="79" y="24"/>
                      <a:pt x="79" y="22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0" y="25"/>
                      <a:pt x="79" y="22"/>
                      <a:pt x="80" y="22"/>
                    </a:cubicBezTo>
                    <a:cubicBezTo>
                      <a:pt x="80" y="22"/>
                      <a:pt x="81" y="23"/>
                      <a:pt x="81" y="23"/>
                    </a:cubicBezTo>
                    <a:cubicBezTo>
                      <a:pt x="80" y="22"/>
                      <a:pt x="81" y="22"/>
                      <a:pt x="81" y="21"/>
                    </a:cubicBezTo>
                    <a:cubicBezTo>
                      <a:pt x="82" y="23"/>
                      <a:pt x="82" y="23"/>
                      <a:pt x="82" y="23"/>
                    </a:cubicBezTo>
                    <a:cubicBezTo>
                      <a:pt x="84" y="22"/>
                      <a:pt x="86" y="22"/>
                      <a:pt x="86" y="19"/>
                    </a:cubicBezTo>
                    <a:cubicBezTo>
                      <a:pt x="88" y="21"/>
                      <a:pt x="87" y="21"/>
                      <a:pt x="87" y="22"/>
                    </a:cubicBezTo>
                    <a:cubicBezTo>
                      <a:pt x="87" y="20"/>
                      <a:pt x="87" y="22"/>
                      <a:pt x="88" y="21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8" y="20"/>
                      <a:pt x="89" y="22"/>
                      <a:pt x="89" y="21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8" y="19"/>
                      <a:pt x="90" y="23"/>
                      <a:pt x="89" y="20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9" y="19"/>
                      <a:pt x="91" y="22"/>
                      <a:pt x="90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1" y="21"/>
                      <a:pt x="90" y="17"/>
                      <a:pt x="91" y="19"/>
                    </a:cubicBezTo>
                    <a:cubicBezTo>
                      <a:pt x="91" y="19"/>
                      <a:pt x="91" y="18"/>
                      <a:pt x="91" y="1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3" y="17"/>
                      <a:pt x="94" y="17"/>
                      <a:pt x="94" y="14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5" y="13"/>
                      <a:pt x="97" y="17"/>
                      <a:pt x="96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7" y="12"/>
                      <a:pt x="98" y="13"/>
                      <a:pt x="97" y="11"/>
                    </a:cubicBezTo>
                    <a:cubicBezTo>
                      <a:pt x="98" y="13"/>
                      <a:pt x="98" y="13"/>
                      <a:pt x="98" y="13"/>
                    </a:cubicBezTo>
                    <a:cubicBezTo>
                      <a:pt x="98" y="13"/>
                      <a:pt x="98" y="10"/>
                      <a:pt x="98" y="11"/>
                    </a:cubicBezTo>
                    <a:cubicBezTo>
                      <a:pt x="98" y="11"/>
                      <a:pt x="98" y="11"/>
                      <a:pt x="98" y="11"/>
                    </a:cubicBezTo>
                    <a:cubicBezTo>
                      <a:pt x="101" y="14"/>
                      <a:pt x="104" y="15"/>
                      <a:pt x="104" y="11"/>
                    </a:cubicBezTo>
                    <a:cubicBezTo>
                      <a:pt x="104" y="10"/>
                      <a:pt x="105" y="13"/>
                      <a:pt x="105" y="13"/>
                    </a:cubicBezTo>
                    <a:cubicBezTo>
                      <a:pt x="106" y="9"/>
                      <a:pt x="109" y="14"/>
                      <a:pt x="109" y="8"/>
                    </a:cubicBezTo>
                    <a:cubicBezTo>
                      <a:pt x="110" y="6"/>
                      <a:pt x="108" y="1"/>
                      <a:pt x="1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114"/>
              <p:cNvSpPr/>
              <p:nvPr/>
            </p:nvSpPr>
            <p:spPr bwMode="auto">
              <a:xfrm>
                <a:off x="6521" y="1354"/>
                <a:ext cx="7" cy="2"/>
              </a:xfrm>
              <a:custGeom>
                <a:avLst/>
                <a:gdLst>
                  <a:gd name="T0" fmla="*/ 7 w 7"/>
                  <a:gd name="T1" fmla="*/ 0 h 2"/>
                  <a:gd name="T2" fmla="*/ 7 w 7"/>
                  <a:gd name="T3" fmla="*/ 0 h 2"/>
                  <a:gd name="T4" fmla="*/ 0 w 7"/>
                  <a:gd name="T5" fmla="*/ 2 h 2"/>
                  <a:gd name="T6" fmla="*/ 7 w 7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7" y="0"/>
                    </a:lnTo>
                    <a:lnTo>
                      <a:pt x="0" y="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115"/>
              <p:cNvSpPr/>
              <p:nvPr/>
            </p:nvSpPr>
            <p:spPr bwMode="auto">
              <a:xfrm>
                <a:off x="6564" y="1292"/>
                <a:ext cx="88" cy="283"/>
              </a:xfrm>
              <a:custGeom>
                <a:avLst/>
                <a:gdLst>
                  <a:gd name="T0" fmla="*/ 15 w 37"/>
                  <a:gd name="T1" fmla="*/ 54 h 119"/>
                  <a:gd name="T2" fmla="*/ 12 w 37"/>
                  <a:gd name="T3" fmla="*/ 62 h 119"/>
                  <a:gd name="T4" fmla="*/ 8 w 37"/>
                  <a:gd name="T5" fmla="*/ 67 h 119"/>
                  <a:gd name="T6" fmla="*/ 6 w 37"/>
                  <a:gd name="T7" fmla="*/ 78 h 119"/>
                  <a:gd name="T8" fmla="*/ 4 w 37"/>
                  <a:gd name="T9" fmla="*/ 84 h 119"/>
                  <a:gd name="T10" fmla="*/ 2 w 37"/>
                  <a:gd name="T11" fmla="*/ 96 h 119"/>
                  <a:gd name="T12" fmla="*/ 5 w 37"/>
                  <a:gd name="T13" fmla="*/ 103 h 119"/>
                  <a:gd name="T14" fmla="*/ 2 w 37"/>
                  <a:gd name="T15" fmla="*/ 111 h 119"/>
                  <a:gd name="T16" fmla="*/ 2 w 37"/>
                  <a:gd name="T17" fmla="*/ 115 h 119"/>
                  <a:gd name="T18" fmla="*/ 7 w 37"/>
                  <a:gd name="T19" fmla="*/ 117 h 119"/>
                  <a:gd name="T20" fmla="*/ 8 w 37"/>
                  <a:gd name="T21" fmla="*/ 117 h 119"/>
                  <a:gd name="T22" fmla="*/ 9 w 37"/>
                  <a:gd name="T23" fmla="*/ 115 h 119"/>
                  <a:gd name="T24" fmla="*/ 12 w 37"/>
                  <a:gd name="T25" fmla="*/ 113 h 119"/>
                  <a:gd name="T26" fmla="*/ 15 w 37"/>
                  <a:gd name="T27" fmla="*/ 110 h 119"/>
                  <a:gd name="T28" fmla="*/ 17 w 37"/>
                  <a:gd name="T29" fmla="*/ 110 h 119"/>
                  <a:gd name="T30" fmla="*/ 17 w 37"/>
                  <a:gd name="T31" fmla="*/ 108 h 119"/>
                  <a:gd name="T32" fmla="*/ 18 w 37"/>
                  <a:gd name="T33" fmla="*/ 108 h 119"/>
                  <a:gd name="T34" fmla="*/ 21 w 37"/>
                  <a:gd name="T35" fmla="*/ 108 h 119"/>
                  <a:gd name="T36" fmla="*/ 15 w 37"/>
                  <a:gd name="T37" fmla="*/ 104 h 119"/>
                  <a:gd name="T38" fmla="*/ 18 w 37"/>
                  <a:gd name="T39" fmla="*/ 104 h 119"/>
                  <a:gd name="T40" fmla="*/ 20 w 37"/>
                  <a:gd name="T41" fmla="*/ 104 h 119"/>
                  <a:gd name="T42" fmla="*/ 22 w 37"/>
                  <a:gd name="T43" fmla="*/ 102 h 119"/>
                  <a:gd name="T44" fmla="*/ 20 w 37"/>
                  <a:gd name="T45" fmla="*/ 100 h 119"/>
                  <a:gd name="T46" fmla="*/ 22 w 37"/>
                  <a:gd name="T47" fmla="*/ 99 h 119"/>
                  <a:gd name="T48" fmla="*/ 15 w 37"/>
                  <a:gd name="T49" fmla="*/ 95 h 119"/>
                  <a:gd name="T50" fmla="*/ 21 w 37"/>
                  <a:gd name="T51" fmla="*/ 97 h 119"/>
                  <a:gd name="T52" fmla="*/ 24 w 37"/>
                  <a:gd name="T53" fmla="*/ 92 h 119"/>
                  <a:gd name="T54" fmla="*/ 24 w 37"/>
                  <a:gd name="T55" fmla="*/ 89 h 119"/>
                  <a:gd name="T56" fmla="*/ 21 w 37"/>
                  <a:gd name="T57" fmla="*/ 85 h 119"/>
                  <a:gd name="T58" fmla="*/ 26 w 37"/>
                  <a:gd name="T59" fmla="*/ 81 h 119"/>
                  <a:gd name="T60" fmla="*/ 24 w 37"/>
                  <a:gd name="T61" fmla="*/ 78 h 119"/>
                  <a:gd name="T62" fmla="*/ 25 w 37"/>
                  <a:gd name="T63" fmla="*/ 77 h 119"/>
                  <a:gd name="T64" fmla="*/ 23 w 37"/>
                  <a:gd name="T65" fmla="*/ 75 h 119"/>
                  <a:gd name="T66" fmla="*/ 27 w 37"/>
                  <a:gd name="T67" fmla="*/ 75 h 119"/>
                  <a:gd name="T68" fmla="*/ 26 w 37"/>
                  <a:gd name="T69" fmla="*/ 72 h 119"/>
                  <a:gd name="T70" fmla="*/ 25 w 37"/>
                  <a:gd name="T71" fmla="*/ 67 h 119"/>
                  <a:gd name="T72" fmla="*/ 29 w 37"/>
                  <a:gd name="T73" fmla="*/ 65 h 119"/>
                  <a:gd name="T74" fmla="*/ 28 w 37"/>
                  <a:gd name="T75" fmla="*/ 61 h 119"/>
                  <a:gd name="T76" fmla="*/ 29 w 37"/>
                  <a:gd name="T77" fmla="*/ 59 h 119"/>
                  <a:gd name="T78" fmla="*/ 29 w 37"/>
                  <a:gd name="T79" fmla="*/ 59 h 119"/>
                  <a:gd name="T80" fmla="*/ 29 w 37"/>
                  <a:gd name="T81" fmla="*/ 56 h 119"/>
                  <a:gd name="T82" fmla="*/ 27 w 37"/>
                  <a:gd name="T83" fmla="*/ 51 h 119"/>
                  <a:gd name="T84" fmla="*/ 25 w 37"/>
                  <a:gd name="T85" fmla="*/ 49 h 119"/>
                  <a:gd name="T86" fmla="*/ 27 w 37"/>
                  <a:gd name="T87" fmla="*/ 47 h 119"/>
                  <a:gd name="T88" fmla="*/ 29 w 37"/>
                  <a:gd name="T89" fmla="*/ 44 h 119"/>
                  <a:gd name="T90" fmla="*/ 27 w 37"/>
                  <a:gd name="T91" fmla="*/ 39 h 119"/>
                  <a:gd name="T92" fmla="*/ 28 w 37"/>
                  <a:gd name="T93" fmla="*/ 37 h 119"/>
                  <a:gd name="T94" fmla="*/ 31 w 37"/>
                  <a:gd name="T95" fmla="*/ 30 h 119"/>
                  <a:gd name="T96" fmla="*/ 32 w 37"/>
                  <a:gd name="T97" fmla="*/ 27 h 119"/>
                  <a:gd name="T98" fmla="*/ 29 w 37"/>
                  <a:gd name="T99" fmla="*/ 19 h 119"/>
                  <a:gd name="T100" fmla="*/ 30 w 37"/>
                  <a:gd name="T101" fmla="*/ 16 h 119"/>
                  <a:gd name="T102" fmla="*/ 26 w 37"/>
                  <a:gd name="T103" fmla="*/ 0 h 119"/>
                  <a:gd name="T104" fmla="*/ 18 w 37"/>
                  <a:gd name="T105" fmla="*/ 21 h 119"/>
                  <a:gd name="T106" fmla="*/ 11 w 37"/>
                  <a:gd name="T107" fmla="*/ 3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119">
                    <a:moveTo>
                      <a:pt x="11" y="38"/>
                    </a:moveTo>
                    <a:cubicBezTo>
                      <a:pt x="11" y="42"/>
                      <a:pt x="12" y="46"/>
                      <a:pt x="12" y="50"/>
                    </a:cubicBezTo>
                    <a:cubicBezTo>
                      <a:pt x="15" y="51"/>
                      <a:pt x="13" y="52"/>
                      <a:pt x="16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4" y="54"/>
                      <a:pt x="13" y="54"/>
                      <a:pt x="15" y="54"/>
                    </a:cubicBezTo>
                    <a:cubicBezTo>
                      <a:pt x="17" y="55"/>
                      <a:pt x="12" y="54"/>
                      <a:pt x="13" y="55"/>
                    </a:cubicBezTo>
                    <a:cubicBezTo>
                      <a:pt x="13" y="55"/>
                      <a:pt x="14" y="55"/>
                      <a:pt x="14" y="55"/>
                    </a:cubicBezTo>
                    <a:cubicBezTo>
                      <a:pt x="16" y="56"/>
                      <a:pt x="13" y="55"/>
                      <a:pt x="11" y="55"/>
                    </a:cubicBezTo>
                    <a:cubicBezTo>
                      <a:pt x="11" y="57"/>
                      <a:pt x="13" y="59"/>
                      <a:pt x="11" y="61"/>
                    </a:cubicBezTo>
                    <a:cubicBezTo>
                      <a:pt x="11" y="60"/>
                      <a:pt x="13" y="61"/>
                      <a:pt x="13" y="61"/>
                    </a:cubicBezTo>
                    <a:cubicBezTo>
                      <a:pt x="9" y="60"/>
                      <a:pt x="13" y="62"/>
                      <a:pt x="12" y="62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11" y="63"/>
                      <a:pt x="10" y="63"/>
                    </a:cubicBezTo>
                    <a:cubicBezTo>
                      <a:pt x="11" y="64"/>
                      <a:pt x="8" y="64"/>
                      <a:pt x="9" y="65"/>
                    </a:cubicBezTo>
                    <a:cubicBezTo>
                      <a:pt x="8" y="64"/>
                      <a:pt x="8" y="65"/>
                      <a:pt x="8" y="65"/>
                    </a:cubicBezTo>
                    <a:cubicBezTo>
                      <a:pt x="11" y="66"/>
                      <a:pt x="6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8" y="68"/>
                      <a:pt x="6" y="70"/>
                      <a:pt x="8" y="72"/>
                    </a:cubicBezTo>
                    <a:cubicBezTo>
                      <a:pt x="8" y="73"/>
                      <a:pt x="4" y="73"/>
                      <a:pt x="5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7" y="76"/>
                      <a:pt x="6" y="75"/>
                      <a:pt x="5" y="75"/>
                    </a:cubicBezTo>
                    <a:cubicBezTo>
                      <a:pt x="7" y="76"/>
                      <a:pt x="5" y="76"/>
                      <a:pt x="5" y="77"/>
                    </a:cubicBezTo>
                    <a:cubicBezTo>
                      <a:pt x="5" y="77"/>
                      <a:pt x="5" y="78"/>
                      <a:pt x="6" y="78"/>
                    </a:cubicBezTo>
                    <a:cubicBezTo>
                      <a:pt x="4" y="78"/>
                      <a:pt x="7" y="80"/>
                      <a:pt x="5" y="80"/>
                    </a:cubicBezTo>
                    <a:cubicBezTo>
                      <a:pt x="8" y="81"/>
                      <a:pt x="6" y="80"/>
                      <a:pt x="7" y="81"/>
                    </a:cubicBezTo>
                    <a:cubicBezTo>
                      <a:pt x="7" y="81"/>
                      <a:pt x="6" y="81"/>
                      <a:pt x="5" y="81"/>
                    </a:cubicBezTo>
                    <a:cubicBezTo>
                      <a:pt x="6" y="81"/>
                      <a:pt x="6" y="82"/>
                      <a:pt x="4" y="82"/>
                    </a:cubicBezTo>
                    <a:cubicBezTo>
                      <a:pt x="5" y="82"/>
                      <a:pt x="6" y="83"/>
                      <a:pt x="6" y="83"/>
                    </a:cubicBezTo>
                    <a:cubicBezTo>
                      <a:pt x="3" y="83"/>
                      <a:pt x="5" y="84"/>
                      <a:pt x="4" y="84"/>
                    </a:cubicBezTo>
                    <a:cubicBezTo>
                      <a:pt x="6" y="85"/>
                      <a:pt x="8" y="86"/>
                      <a:pt x="7" y="86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5" y="86"/>
                      <a:pt x="2" y="87"/>
                      <a:pt x="4" y="90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4" y="91"/>
                      <a:pt x="1" y="92"/>
                      <a:pt x="4" y="95"/>
                    </a:cubicBezTo>
                    <a:cubicBezTo>
                      <a:pt x="3" y="95"/>
                      <a:pt x="2" y="95"/>
                      <a:pt x="2" y="96"/>
                    </a:cubicBezTo>
                    <a:cubicBezTo>
                      <a:pt x="3" y="97"/>
                      <a:pt x="3" y="97"/>
                      <a:pt x="5" y="98"/>
                    </a:cubicBezTo>
                    <a:cubicBezTo>
                      <a:pt x="5" y="98"/>
                      <a:pt x="4" y="98"/>
                      <a:pt x="3" y="98"/>
                    </a:cubicBezTo>
                    <a:cubicBezTo>
                      <a:pt x="2" y="98"/>
                      <a:pt x="0" y="98"/>
                      <a:pt x="2" y="99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2" y="100"/>
                      <a:pt x="4" y="101"/>
                      <a:pt x="2" y="102"/>
                    </a:cubicBezTo>
                    <a:cubicBezTo>
                      <a:pt x="3" y="102"/>
                      <a:pt x="3" y="103"/>
                      <a:pt x="5" y="103"/>
                    </a:cubicBezTo>
                    <a:cubicBezTo>
                      <a:pt x="5" y="103"/>
                      <a:pt x="3" y="103"/>
                      <a:pt x="4" y="103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1" y="104"/>
                      <a:pt x="2" y="105"/>
                      <a:pt x="3" y="107"/>
                    </a:cubicBezTo>
                    <a:cubicBezTo>
                      <a:pt x="0" y="107"/>
                      <a:pt x="3" y="108"/>
                      <a:pt x="1" y="109"/>
                    </a:cubicBezTo>
                    <a:cubicBezTo>
                      <a:pt x="2" y="110"/>
                      <a:pt x="0" y="110"/>
                      <a:pt x="3" y="111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1" y="111"/>
                      <a:pt x="2" y="112"/>
                      <a:pt x="1" y="113"/>
                    </a:cubicBezTo>
                    <a:cubicBezTo>
                      <a:pt x="1" y="114"/>
                      <a:pt x="3" y="114"/>
                      <a:pt x="4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" y="115"/>
                      <a:pt x="5" y="115"/>
                      <a:pt x="7" y="115"/>
                    </a:cubicBezTo>
                    <a:cubicBezTo>
                      <a:pt x="6" y="115"/>
                      <a:pt x="7" y="115"/>
                      <a:pt x="6" y="115"/>
                    </a:cubicBezTo>
                    <a:cubicBezTo>
                      <a:pt x="5" y="115"/>
                      <a:pt x="4" y="115"/>
                      <a:pt x="2" y="115"/>
                    </a:cubicBezTo>
                    <a:cubicBezTo>
                      <a:pt x="1" y="116"/>
                      <a:pt x="5" y="116"/>
                      <a:pt x="3" y="117"/>
                    </a:cubicBezTo>
                    <a:cubicBezTo>
                      <a:pt x="2" y="117"/>
                      <a:pt x="3" y="118"/>
                      <a:pt x="5" y="117"/>
                    </a:cubicBezTo>
                    <a:cubicBezTo>
                      <a:pt x="4" y="117"/>
                      <a:pt x="4" y="118"/>
                      <a:pt x="3" y="118"/>
                    </a:cubicBezTo>
                    <a:cubicBezTo>
                      <a:pt x="3" y="118"/>
                      <a:pt x="3" y="118"/>
                      <a:pt x="4" y="118"/>
                    </a:cubicBezTo>
                    <a:cubicBezTo>
                      <a:pt x="4" y="118"/>
                      <a:pt x="4" y="118"/>
                      <a:pt x="4" y="118"/>
                    </a:cubicBezTo>
                    <a:cubicBezTo>
                      <a:pt x="5" y="118"/>
                      <a:pt x="5" y="118"/>
                      <a:pt x="7" y="117"/>
                    </a:cubicBezTo>
                    <a:cubicBezTo>
                      <a:pt x="7" y="117"/>
                      <a:pt x="6" y="117"/>
                      <a:pt x="7" y="117"/>
                    </a:cubicBezTo>
                    <a:cubicBezTo>
                      <a:pt x="8" y="117"/>
                      <a:pt x="8" y="117"/>
                      <a:pt x="7" y="118"/>
                    </a:cubicBezTo>
                    <a:cubicBezTo>
                      <a:pt x="6" y="118"/>
                      <a:pt x="5" y="118"/>
                      <a:pt x="4" y="119"/>
                    </a:cubicBezTo>
                    <a:cubicBezTo>
                      <a:pt x="7" y="118"/>
                      <a:pt x="7" y="118"/>
                      <a:pt x="7" y="118"/>
                    </a:cubicBezTo>
                    <a:cubicBezTo>
                      <a:pt x="7" y="118"/>
                      <a:pt x="8" y="118"/>
                      <a:pt x="9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9" y="117"/>
                      <a:pt x="9" y="117"/>
                      <a:pt x="9" y="117"/>
                    </a:cubicBezTo>
                    <a:cubicBezTo>
                      <a:pt x="9" y="117"/>
                      <a:pt x="10" y="116"/>
                      <a:pt x="9" y="116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6"/>
                      <a:pt x="5" y="116"/>
                      <a:pt x="7" y="116"/>
                    </a:cubicBezTo>
                    <a:cubicBezTo>
                      <a:pt x="9" y="115"/>
                      <a:pt x="9" y="115"/>
                      <a:pt x="9" y="115"/>
                    </a:cubicBezTo>
                    <a:cubicBezTo>
                      <a:pt x="9" y="115"/>
                      <a:pt x="8" y="115"/>
                      <a:pt x="9" y="115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8" y="115"/>
                      <a:pt x="10" y="114"/>
                      <a:pt x="9" y="114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1" y="114"/>
                      <a:pt x="8" y="114"/>
                      <a:pt x="8" y="114"/>
                    </a:cubicBezTo>
                    <a:cubicBezTo>
                      <a:pt x="9" y="114"/>
                      <a:pt x="11" y="114"/>
                      <a:pt x="12" y="114"/>
                    </a:cubicBezTo>
                    <a:cubicBezTo>
                      <a:pt x="12" y="113"/>
                      <a:pt x="10" y="113"/>
                      <a:pt x="12" y="113"/>
                    </a:cubicBezTo>
                    <a:cubicBezTo>
                      <a:pt x="11" y="112"/>
                      <a:pt x="10" y="112"/>
                      <a:pt x="9" y="111"/>
                    </a:cubicBezTo>
                    <a:cubicBezTo>
                      <a:pt x="9" y="111"/>
                      <a:pt x="12" y="112"/>
                      <a:pt x="11" y="111"/>
                    </a:cubicBezTo>
                    <a:cubicBezTo>
                      <a:pt x="12" y="111"/>
                      <a:pt x="13" y="111"/>
                      <a:pt x="14" y="111"/>
                    </a:cubicBezTo>
                    <a:cubicBezTo>
                      <a:pt x="13" y="111"/>
                      <a:pt x="14" y="111"/>
                      <a:pt x="12" y="111"/>
                    </a:cubicBezTo>
                    <a:cubicBezTo>
                      <a:pt x="12" y="110"/>
                      <a:pt x="13" y="110"/>
                      <a:pt x="12" y="109"/>
                    </a:cubicBezTo>
                    <a:cubicBezTo>
                      <a:pt x="12" y="109"/>
                      <a:pt x="14" y="110"/>
                      <a:pt x="15" y="110"/>
                    </a:cubicBezTo>
                    <a:cubicBezTo>
                      <a:pt x="13" y="109"/>
                      <a:pt x="13" y="109"/>
                      <a:pt x="13" y="108"/>
                    </a:cubicBezTo>
                    <a:cubicBezTo>
                      <a:pt x="11" y="108"/>
                      <a:pt x="11" y="108"/>
                      <a:pt x="10" y="108"/>
                    </a:cubicBezTo>
                    <a:cubicBezTo>
                      <a:pt x="9" y="108"/>
                      <a:pt x="9" y="107"/>
                      <a:pt x="9" y="107"/>
                    </a:cubicBezTo>
                    <a:cubicBezTo>
                      <a:pt x="11" y="108"/>
                      <a:pt x="13" y="108"/>
                      <a:pt x="14" y="108"/>
                    </a:cubicBezTo>
                    <a:cubicBezTo>
                      <a:pt x="16" y="108"/>
                      <a:pt x="13" y="108"/>
                      <a:pt x="16" y="109"/>
                    </a:cubicBezTo>
                    <a:cubicBezTo>
                      <a:pt x="18" y="109"/>
                      <a:pt x="18" y="110"/>
                      <a:pt x="17" y="110"/>
                    </a:cubicBezTo>
                    <a:cubicBezTo>
                      <a:pt x="19" y="111"/>
                      <a:pt x="17" y="110"/>
                      <a:pt x="19" y="110"/>
                    </a:cubicBezTo>
                    <a:cubicBezTo>
                      <a:pt x="19" y="110"/>
                      <a:pt x="18" y="110"/>
                      <a:pt x="18" y="109"/>
                    </a:cubicBezTo>
                    <a:cubicBezTo>
                      <a:pt x="17" y="109"/>
                      <a:pt x="16" y="109"/>
                      <a:pt x="15" y="108"/>
                    </a:cubicBezTo>
                    <a:cubicBezTo>
                      <a:pt x="13" y="108"/>
                      <a:pt x="17" y="108"/>
                      <a:pt x="17" y="10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19" y="109"/>
                      <a:pt x="17" y="108"/>
                      <a:pt x="17" y="108"/>
                    </a:cubicBezTo>
                    <a:cubicBezTo>
                      <a:pt x="21" y="109"/>
                      <a:pt x="18" y="108"/>
                      <a:pt x="20" y="109"/>
                    </a:cubicBezTo>
                    <a:cubicBezTo>
                      <a:pt x="22" y="109"/>
                      <a:pt x="22" y="109"/>
                      <a:pt x="22" y="109"/>
                    </a:cubicBezTo>
                    <a:cubicBezTo>
                      <a:pt x="22" y="109"/>
                      <a:pt x="19" y="109"/>
                      <a:pt x="20" y="108"/>
                    </a:cubicBezTo>
                    <a:cubicBezTo>
                      <a:pt x="21" y="109"/>
                      <a:pt x="21" y="109"/>
                      <a:pt x="21" y="109"/>
                    </a:cubicBezTo>
                    <a:cubicBezTo>
                      <a:pt x="21" y="108"/>
                      <a:pt x="21" y="108"/>
                      <a:pt x="21" y="108"/>
                    </a:cubicBezTo>
                    <a:cubicBezTo>
                      <a:pt x="20" y="108"/>
                      <a:pt x="18" y="108"/>
                      <a:pt x="18" y="108"/>
                    </a:cubicBezTo>
                    <a:cubicBezTo>
                      <a:pt x="15" y="107"/>
                      <a:pt x="18" y="108"/>
                      <a:pt x="17" y="107"/>
                    </a:cubicBezTo>
                    <a:cubicBezTo>
                      <a:pt x="15" y="106"/>
                      <a:pt x="17" y="107"/>
                      <a:pt x="16" y="107"/>
                    </a:cubicBezTo>
                    <a:cubicBezTo>
                      <a:pt x="14" y="106"/>
                      <a:pt x="14" y="106"/>
                      <a:pt x="14" y="106"/>
                    </a:cubicBezTo>
                    <a:cubicBezTo>
                      <a:pt x="14" y="105"/>
                      <a:pt x="16" y="106"/>
                      <a:pt x="17" y="106"/>
                    </a:cubicBezTo>
                    <a:cubicBezTo>
                      <a:pt x="17" y="106"/>
                      <a:pt x="17" y="107"/>
                      <a:pt x="16" y="106"/>
                    </a:cubicBezTo>
                    <a:cubicBezTo>
                      <a:pt x="18" y="107"/>
                      <a:pt x="20" y="107"/>
                      <a:pt x="21" y="108"/>
                    </a:cubicBezTo>
                    <a:cubicBezTo>
                      <a:pt x="22" y="108"/>
                      <a:pt x="20" y="107"/>
                      <a:pt x="20" y="107"/>
                    </a:cubicBezTo>
                    <a:cubicBezTo>
                      <a:pt x="19" y="107"/>
                      <a:pt x="18" y="107"/>
                      <a:pt x="17" y="106"/>
                    </a:cubicBezTo>
                    <a:cubicBezTo>
                      <a:pt x="13" y="105"/>
                      <a:pt x="21" y="107"/>
                      <a:pt x="20" y="106"/>
                    </a:cubicBezTo>
                    <a:cubicBezTo>
                      <a:pt x="17" y="106"/>
                      <a:pt x="16" y="104"/>
                      <a:pt x="13" y="104"/>
                    </a:cubicBezTo>
                    <a:cubicBezTo>
                      <a:pt x="12" y="104"/>
                      <a:pt x="12" y="103"/>
                      <a:pt x="12" y="103"/>
                    </a:cubicBezTo>
                    <a:cubicBezTo>
                      <a:pt x="14" y="104"/>
                      <a:pt x="13" y="103"/>
                      <a:pt x="15" y="104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18" y="105"/>
                      <a:pt x="18" y="105"/>
                      <a:pt x="18" y="105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1" y="105"/>
                      <a:pt x="20" y="105"/>
                      <a:pt x="19" y="105"/>
                    </a:cubicBezTo>
                    <a:cubicBezTo>
                      <a:pt x="20" y="105"/>
                      <a:pt x="21" y="105"/>
                      <a:pt x="21" y="105"/>
                    </a:cubicBezTo>
                    <a:cubicBezTo>
                      <a:pt x="20" y="105"/>
                      <a:pt x="18" y="104"/>
                      <a:pt x="18" y="104"/>
                    </a:cubicBezTo>
                    <a:cubicBezTo>
                      <a:pt x="18" y="103"/>
                      <a:pt x="20" y="104"/>
                      <a:pt x="20" y="104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04"/>
                      <a:pt x="23" y="105"/>
                      <a:pt x="22" y="105"/>
                    </a:cubicBezTo>
                    <a:cubicBezTo>
                      <a:pt x="21" y="104"/>
                      <a:pt x="20" y="104"/>
                      <a:pt x="18" y="103"/>
                    </a:cubicBezTo>
                    <a:cubicBezTo>
                      <a:pt x="18" y="103"/>
                      <a:pt x="19" y="103"/>
                      <a:pt x="19" y="103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103"/>
                      <a:pt x="23" y="104"/>
                      <a:pt x="23" y="104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2" y="103"/>
                      <a:pt x="22" y="103"/>
                      <a:pt x="21" y="103"/>
                    </a:cubicBezTo>
                    <a:cubicBezTo>
                      <a:pt x="23" y="103"/>
                      <a:pt x="23" y="103"/>
                      <a:pt x="23" y="103"/>
                    </a:cubicBezTo>
                    <a:cubicBezTo>
                      <a:pt x="22" y="103"/>
                      <a:pt x="20" y="102"/>
                      <a:pt x="22" y="102"/>
                    </a:cubicBezTo>
                    <a:cubicBezTo>
                      <a:pt x="19" y="102"/>
                      <a:pt x="22" y="103"/>
                      <a:pt x="20" y="102"/>
                    </a:cubicBezTo>
                    <a:cubicBezTo>
                      <a:pt x="19" y="102"/>
                      <a:pt x="19" y="101"/>
                      <a:pt x="19" y="101"/>
                    </a:cubicBezTo>
                    <a:cubicBezTo>
                      <a:pt x="21" y="102"/>
                      <a:pt x="19" y="101"/>
                      <a:pt x="19" y="101"/>
                    </a:cubicBezTo>
                    <a:cubicBezTo>
                      <a:pt x="20" y="101"/>
                      <a:pt x="21" y="101"/>
                      <a:pt x="21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23" y="102"/>
                      <a:pt x="19" y="100"/>
                      <a:pt x="20" y="100"/>
                    </a:cubicBezTo>
                    <a:cubicBezTo>
                      <a:pt x="21" y="101"/>
                      <a:pt x="22" y="101"/>
                      <a:pt x="23" y="101"/>
                    </a:cubicBezTo>
                    <a:cubicBezTo>
                      <a:pt x="20" y="100"/>
                      <a:pt x="20" y="99"/>
                      <a:pt x="18" y="99"/>
                    </a:cubicBezTo>
                    <a:cubicBezTo>
                      <a:pt x="19" y="99"/>
                      <a:pt x="21" y="100"/>
                      <a:pt x="23" y="101"/>
                    </a:cubicBezTo>
                    <a:cubicBezTo>
                      <a:pt x="21" y="100"/>
                      <a:pt x="25" y="101"/>
                      <a:pt x="22" y="100"/>
                    </a:cubicBezTo>
                    <a:cubicBezTo>
                      <a:pt x="21" y="100"/>
                      <a:pt x="21" y="99"/>
                      <a:pt x="19" y="99"/>
                    </a:cubicBezTo>
                    <a:cubicBezTo>
                      <a:pt x="20" y="98"/>
                      <a:pt x="21" y="99"/>
                      <a:pt x="22" y="99"/>
                    </a:cubicBezTo>
                    <a:cubicBezTo>
                      <a:pt x="21" y="99"/>
                      <a:pt x="19" y="98"/>
                      <a:pt x="19" y="98"/>
                    </a:cubicBezTo>
                    <a:cubicBezTo>
                      <a:pt x="19" y="98"/>
                      <a:pt x="17" y="97"/>
                      <a:pt x="19" y="97"/>
                    </a:cubicBezTo>
                    <a:cubicBezTo>
                      <a:pt x="20" y="98"/>
                      <a:pt x="19" y="98"/>
                      <a:pt x="20" y="98"/>
                    </a:cubicBezTo>
                    <a:cubicBezTo>
                      <a:pt x="21" y="98"/>
                      <a:pt x="17" y="96"/>
                      <a:pt x="16" y="96"/>
                    </a:cubicBezTo>
                    <a:cubicBezTo>
                      <a:pt x="15" y="95"/>
                      <a:pt x="13" y="94"/>
                      <a:pt x="12" y="94"/>
                    </a:cubicBezTo>
                    <a:cubicBezTo>
                      <a:pt x="13" y="93"/>
                      <a:pt x="13" y="94"/>
                      <a:pt x="15" y="95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95"/>
                      <a:pt x="19" y="97"/>
                      <a:pt x="21" y="97"/>
                    </a:cubicBezTo>
                    <a:cubicBezTo>
                      <a:pt x="20" y="97"/>
                      <a:pt x="20" y="97"/>
                      <a:pt x="20" y="97"/>
                    </a:cubicBezTo>
                    <a:cubicBezTo>
                      <a:pt x="23" y="98"/>
                      <a:pt x="23" y="98"/>
                      <a:pt x="23" y="98"/>
                    </a:cubicBezTo>
                    <a:cubicBezTo>
                      <a:pt x="21" y="97"/>
                      <a:pt x="23" y="97"/>
                      <a:pt x="22" y="97"/>
                    </a:cubicBezTo>
                    <a:cubicBezTo>
                      <a:pt x="21" y="96"/>
                      <a:pt x="23" y="97"/>
                      <a:pt x="21" y="97"/>
                    </a:cubicBezTo>
                    <a:cubicBezTo>
                      <a:pt x="21" y="97"/>
                      <a:pt x="19" y="95"/>
                      <a:pt x="20" y="95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23" y="97"/>
                      <a:pt x="21" y="96"/>
                      <a:pt x="22" y="96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3" y="96"/>
                      <a:pt x="24" y="94"/>
                      <a:pt x="20" y="92"/>
                    </a:cubicBezTo>
                    <a:cubicBezTo>
                      <a:pt x="22" y="92"/>
                      <a:pt x="22" y="92"/>
                      <a:pt x="24" y="92"/>
                    </a:cubicBezTo>
                    <a:cubicBezTo>
                      <a:pt x="23" y="92"/>
                      <a:pt x="22" y="91"/>
                      <a:pt x="22" y="91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25" y="91"/>
                      <a:pt x="23" y="90"/>
                      <a:pt x="23" y="90"/>
                    </a:cubicBezTo>
                    <a:cubicBezTo>
                      <a:pt x="24" y="90"/>
                      <a:pt x="24" y="90"/>
                      <a:pt x="24" y="90"/>
                    </a:cubicBezTo>
                    <a:cubicBezTo>
                      <a:pt x="25" y="90"/>
                      <a:pt x="23" y="89"/>
                      <a:pt x="2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3" y="89"/>
                      <a:pt x="23" y="89"/>
                      <a:pt x="23" y="89"/>
                    </a:cubicBezTo>
                    <a:cubicBezTo>
                      <a:pt x="22" y="88"/>
                      <a:pt x="23" y="88"/>
                      <a:pt x="25" y="89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25" y="88"/>
                      <a:pt x="25" y="88"/>
                      <a:pt x="25" y="86"/>
                    </a:cubicBezTo>
                    <a:cubicBezTo>
                      <a:pt x="24" y="87"/>
                      <a:pt x="23" y="86"/>
                      <a:pt x="22" y="86"/>
                    </a:cubicBezTo>
                    <a:cubicBezTo>
                      <a:pt x="20" y="86"/>
                      <a:pt x="22" y="86"/>
                      <a:pt x="21" y="85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5" y="85"/>
                      <a:pt x="25" y="84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7" y="83"/>
                      <a:pt x="24" y="82"/>
                      <a:pt x="25" y="82"/>
                    </a:cubicBezTo>
                    <a:cubicBezTo>
                      <a:pt x="24" y="82"/>
                      <a:pt x="22" y="81"/>
                      <a:pt x="22" y="80"/>
                    </a:cubicBezTo>
                    <a:cubicBezTo>
                      <a:pt x="20" y="79"/>
                      <a:pt x="25" y="81"/>
                      <a:pt x="26" y="81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5" y="80"/>
                      <a:pt x="25" y="80"/>
                      <a:pt x="25" y="80"/>
                    </a:cubicBezTo>
                    <a:cubicBezTo>
                      <a:pt x="24" y="80"/>
                      <a:pt x="24" y="79"/>
                      <a:pt x="25" y="79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5" y="79"/>
                      <a:pt x="26" y="79"/>
                      <a:pt x="26" y="79"/>
                    </a:cubicBezTo>
                    <a:cubicBezTo>
                      <a:pt x="24" y="78"/>
                      <a:pt x="26" y="78"/>
                      <a:pt x="24" y="78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3" y="77"/>
                      <a:pt x="23" y="77"/>
                      <a:pt x="23" y="77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7" y="78"/>
                      <a:pt x="25" y="77"/>
                      <a:pt x="24" y="77"/>
                    </a:cubicBezTo>
                    <a:cubicBezTo>
                      <a:pt x="23" y="76"/>
                      <a:pt x="24" y="77"/>
                      <a:pt x="25" y="77"/>
                    </a:cubicBezTo>
                    <a:cubicBezTo>
                      <a:pt x="26" y="77"/>
                      <a:pt x="25" y="77"/>
                      <a:pt x="25" y="77"/>
                    </a:cubicBezTo>
                    <a:cubicBezTo>
                      <a:pt x="26" y="78"/>
                      <a:pt x="25" y="77"/>
                      <a:pt x="26" y="77"/>
                    </a:cubicBezTo>
                    <a:cubicBezTo>
                      <a:pt x="26" y="77"/>
                      <a:pt x="24" y="77"/>
                      <a:pt x="25" y="77"/>
                    </a:cubicBezTo>
                    <a:cubicBezTo>
                      <a:pt x="25" y="76"/>
                      <a:pt x="25" y="76"/>
                      <a:pt x="26" y="76"/>
                    </a:cubicBezTo>
                    <a:cubicBezTo>
                      <a:pt x="26" y="76"/>
                      <a:pt x="26" y="76"/>
                      <a:pt x="25" y="75"/>
                    </a:cubicBezTo>
                    <a:cubicBezTo>
                      <a:pt x="25" y="76"/>
                      <a:pt x="24" y="76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3" y="75"/>
                      <a:pt x="24" y="75"/>
                      <a:pt x="22" y="75"/>
                    </a:cubicBezTo>
                    <a:cubicBezTo>
                      <a:pt x="25" y="75"/>
                      <a:pt x="25" y="75"/>
                      <a:pt x="25" y="75"/>
                    </a:cubicBezTo>
                    <a:cubicBezTo>
                      <a:pt x="23" y="74"/>
                      <a:pt x="23" y="74"/>
                      <a:pt x="23" y="74"/>
                    </a:cubicBezTo>
                    <a:cubicBezTo>
                      <a:pt x="25" y="74"/>
                      <a:pt x="27" y="75"/>
                      <a:pt x="27" y="75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6" y="73"/>
                      <a:pt x="26" y="74"/>
                      <a:pt x="27" y="74"/>
                    </a:cubicBezTo>
                    <a:cubicBezTo>
                      <a:pt x="28" y="73"/>
                      <a:pt x="22" y="72"/>
                      <a:pt x="24" y="72"/>
                    </a:cubicBezTo>
                    <a:cubicBezTo>
                      <a:pt x="26" y="72"/>
                      <a:pt x="26" y="72"/>
                      <a:pt x="27" y="72"/>
                    </a:cubicBezTo>
                    <a:cubicBezTo>
                      <a:pt x="27" y="72"/>
                      <a:pt x="26" y="72"/>
                      <a:pt x="26" y="72"/>
                    </a:cubicBezTo>
                    <a:cubicBezTo>
                      <a:pt x="25" y="72"/>
                      <a:pt x="27" y="72"/>
                      <a:pt x="26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9" y="72"/>
                      <a:pt x="26" y="70"/>
                      <a:pt x="28" y="70"/>
                    </a:cubicBezTo>
                    <a:cubicBezTo>
                      <a:pt x="26" y="69"/>
                      <a:pt x="28" y="69"/>
                      <a:pt x="27" y="69"/>
                    </a:cubicBezTo>
                    <a:cubicBezTo>
                      <a:pt x="29" y="70"/>
                      <a:pt x="27" y="68"/>
                      <a:pt x="28" y="69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7" y="68"/>
                      <a:pt x="22" y="66"/>
                      <a:pt x="25" y="67"/>
                    </a:cubicBezTo>
                    <a:cubicBezTo>
                      <a:pt x="26" y="67"/>
                      <a:pt x="27" y="67"/>
                      <a:pt x="27" y="68"/>
                    </a:cubicBezTo>
                    <a:cubicBezTo>
                      <a:pt x="30" y="68"/>
                      <a:pt x="25" y="66"/>
                      <a:pt x="29" y="67"/>
                    </a:cubicBezTo>
                    <a:cubicBezTo>
                      <a:pt x="28" y="66"/>
                      <a:pt x="26" y="66"/>
                      <a:pt x="25" y="65"/>
                    </a:cubicBezTo>
                    <a:cubicBezTo>
                      <a:pt x="26" y="65"/>
                      <a:pt x="28" y="65"/>
                      <a:pt x="28" y="65"/>
                    </a:cubicBezTo>
                    <a:cubicBezTo>
                      <a:pt x="28" y="65"/>
                      <a:pt x="27" y="65"/>
                      <a:pt x="28" y="65"/>
                    </a:cubicBezTo>
                    <a:cubicBezTo>
                      <a:pt x="28" y="65"/>
                      <a:pt x="28" y="65"/>
                      <a:pt x="29" y="65"/>
                    </a:cubicBezTo>
                    <a:cubicBezTo>
                      <a:pt x="30" y="65"/>
                      <a:pt x="28" y="64"/>
                      <a:pt x="28" y="64"/>
                    </a:cubicBezTo>
                    <a:cubicBezTo>
                      <a:pt x="30" y="64"/>
                      <a:pt x="29" y="63"/>
                      <a:pt x="30" y="63"/>
                    </a:cubicBezTo>
                    <a:cubicBezTo>
                      <a:pt x="28" y="62"/>
                      <a:pt x="31" y="63"/>
                      <a:pt x="28" y="62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8" y="62"/>
                      <a:pt x="26" y="61"/>
                      <a:pt x="26" y="61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30" y="62"/>
                      <a:pt x="29" y="61"/>
                      <a:pt x="30" y="61"/>
                    </a:cubicBezTo>
                    <a:cubicBezTo>
                      <a:pt x="28" y="61"/>
                      <a:pt x="30" y="61"/>
                      <a:pt x="28" y="61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7" y="60"/>
                      <a:pt x="27" y="60"/>
                      <a:pt x="27" y="59"/>
                    </a:cubicBezTo>
                    <a:cubicBezTo>
                      <a:pt x="27" y="59"/>
                      <a:pt x="29" y="60"/>
                      <a:pt x="29" y="60"/>
                    </a:cubicBezTo>
                    <a:cubicBezTo>
                      <a:pt x="30" y="60"/>
                      <a:pt x="29" y="60"/>
                      <a:pt x="29" y="59"/>
                    </a:cubicBezTo>
                    <a:cubicBezTo>
                      <a:pt x="29" y="59"/>
                      <a:pt x="29" y="59"/>
                      <a:pt x="28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9"/>
                      <a:pt x="29" y="59"/>
                      <a:pt x="30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9"/>
                      <a:pt x="30" y="58"/>
                      <a:pt x="29" y="58"/>
                    </a:cubicBezTo>
                    <a:cubicBezTo>
                      <a:pt x="30" y="58"/>
                      <a:pt x="29" y="56"/>
                      <a:pt x="28" y="56"/>
                    </a:cubicBezTo>
                    <a:cubicBezTo>
                      <a:pt x="28" y="56"/>
                      <a:pt x="30" y="56"/>
                      <a:pt x="29" y="56"/>
                    </a:cubicBezTo>
                    <a:cubicBezTo>
                      <a:pt x="29" y="56"/>
                      <a:pt x="27" y="55"/>
                      <a:pt x="28" y="55"/>
                    </a:cubicBezTo>
                    <a:cubicBezTo>
                      <a:pt x="28" y="55"/>
                      <a:pt x="30" y="55"/>
                      <a:pt x="30" y="55"/>
                    </a:cubicBezTo>
                    <a:cubicBezTo>
                      <a:pt x="30" y="55"/>
                      <a:pt x="28" y="55"/>
                      <a:pt x="28" y="55"/>
                    </a:cubicBezTo>
                    <a:cubicBezTo>
                      <a:pt x="31" y="55"/>
                      <a:pt x="27" y="53"/>
                      <a:pt x="29" y="53"/>
                    </a:cubicBezTo>
                    <a:cubicBezTo>
                      <a:pt x="29" y="53"/>
                      <a:pt x="30" y="53"/>
                      <a:pt x="30" y="53"/>
                    </a:cubicBezTo>
                    <a:cubicBezTo>
                      <a:pt x="30" y="53"/>
                      <a:pt x="29" y="52"/>
                      <a:pt x="27" y="51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9" y="51"/>
                      <a:pt x="29" y="51"/>
                      <a:pt x="27" y="50"/>
                    </a:cubicBezTo>
                    <a:cubicBezTo>
                      <a:pt x="27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50"/>
                      <a:pt x="25" y="49"/>
                      <a:pt x="25" y="49"/>
                    </a:cubicBezTo>
                    <a:cubicBezTo>
                      <a:pt x="26" y="49"/>
                      <a:pt x="26" y="49"/>
                      <a:pt x="27" y="49"/>
                    </a:cubicBezTo>
                    <a:cubicBezTo>
                      <a:pt x="29" y="50"/>
                      <a:pt x="28" y="49"/>
                      <a:pt x="29" y="49"/>
                    </a:cubicBezTo>
                    <a:cubicBezTo>
                      <a:pt x="27" y="48"/>
                      <a:pt x="27" y="48"/>
                      <a:pt x="27" y="48"/>
                    </a:cubicBezTo>
                    <a:cubicBezTo>
                      <a:pt x="26" y="48"/>
                      <a:pt x="29" y="49"/>
                      <a:pt x="29" y="48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7"/>
                      <a:pt x="26" y="47"/>
                      <a:pt x="27" y="47"/>
                    </a:cubicBezTo>
                    <a:cubicBezTo>
                      <a:pt x="27" y="47"/>
                      <a:pt x="24" y="46"/>
                      <a:pt x="22" y="45"/>
                    </a:cubicBezTo>
                    <a:cubicBezTo>
                      <a:pt x="23" y="45"/>
                      <a:pt x="22" y="44"/>
                      <a:pt x="22" y="44"/>
                    </a:cubicBezTo>
                    <a:cubicBezTo>
                      <a:pt x="23" y="44"/>
                      <a:pt x="22" y="44"/>
                      <a:pt x="23" y="44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5" y="45"/>
                      <a:pt x="27" y="45"/>
                      <a:pt x="28" y="45"/>
                    </a:cubicBezTo>
                    <a:cubicBezTo>
                      <a:pt x="27" y="45"/>
                      <a:pt x="28" y="44"/>
                      <a:pt x="29" y="44"/>
                    </a:cubicBezTo>
                    <a:cubicBezTo>
                      <a:pt x="26" y="44"/>
                      <a:pt x="27" y="43"/>
                      <a:pt x="25" y="42"/>
                    </a:cubicBezTo>
                    <a:cubicBezTo>
                      <a:pt x="24" y="42"/>
                      <a:pt x="27" y="43"/>
                      <a:pt x="28" y="43"/>
                    </a:cubicBezTo>
                    <a:cubicBezTo>
                      <a:pt x="27" y="42"/>
                      <a:pt x="27" y="41"/>
                      <a:pt x="27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7" y="40"/>
                      <a:pt x="28" y="40"/>
                      <a:pt x="26" y="39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39"/>
                      <a:pt x="24" y="38"/>
                      <a:pt x="26" y="3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6" y="38"/>
                      <a:pt x="28" y="38"/>
                      <a:pt x="26" y="37"/>
                    </a:cubicBezTo>
                    <a:cubicBezTo>
                      <a:pt x="27" y="37"/>
                      <a:pt x="27" y="38"/>
                      <a:pt x="28" y="38"/>
                    </a:cubicBezTo>
                    <a:cubicBezTo>
                      <a:pt x="27" y="37"/>
                      <a:pt x="27" y="37"/>
                      <a:pt x="26" y="36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26" y="36"/>
                      <a:pt x="27" y="36"/>
                    </a:cubicBezTo>
                    <a:cubicBezTo>
                      <a:pt x="27" y="36"/>
                      <a:pt x="28" y="36"/>
                      <a:pt x="28" y="36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3"/>
                      <a:pt x="30" y="31"/>
                      <a:pt x="28" y="29"/>
                    </a:cubicBezTo>
                    <a:cubicBezTo>
                      <a:pt x="31" y="29"/>
                      <a:pt x="30" y="30"/>
                      <a:pt x="31" y="30"/>
                    </a:cubicBezTo>
                    <a:cubicBezTo>
                      <a:pt x="29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8"/>
                      <a:pt x="31" y="28"/>
                      <a:pt x="31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7"/>
                      <a:pt x="33" y="28"/>
                      <a:pt x="30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0" y="26"/>
                      <a:pt x="33" y="27"/>
                      <a:pt x="31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3" y="26"/>
                      <a:pt x="29" y="25"/>
                      <a:pt x="31" y="25"/>
                    </a:cubicBezTo>
                    <a:cubicBezTo>
                      <a:pt x="31" y="25"/>
                      <a:pt x="30" y="24"/>
                      <a:pt x="28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3"/>
                      <a:pt x="31" y="21"/>
                      <a:pt x="29" y="19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8" y="18"/>
                      <a:pt x="33" y="19"/>
                      <a:pt x="29" y="1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6"/>
                      <a:pt x="30" y="16"/>
                      <a:pt x="28" y="15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5"/>
                      <a:pt x="28" y="14"/>
                      <a:pt x="28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33" y="14"/>
                      <a:pt x="36" y="12"/>
                      <a:pt x="32" y="9"/>
                    </a:cubicBezTo>
                    <a:cubicBezTo>
                      <a:pt x="32" y="9"/>
                      <a:pt x="35" y="10"/>
                      <a:pt x="34" y="10"/>
                    </a:cubicBezTo>
                    <a:cubicBezTo>
                      <a:pt x="32" y="7"/>
                      <a:pt x="37" y="7"/>
                      <a:pt x="33" y="4"/>
                    </a:cubicBezTo>
                    <a:cubicBezTo>
                      <a:pt x="32" y="2"/>
                      <a:pt x="26" y="0"/>
                      <a:pt x="26" y="0"/>
                    </a:cubicBezTo>
                    <a:cubicBezTo>
                      <a:pt x="28" y="3"/>
                      <a:pt x="24" y="5"/>
                      <a:pt x="21" y="7"/>
                    </a:cubicBezTo>
                    <a:cubicBezTo>
                      <a:pt x="21" y="8"/>
                      <a:pt x="21" y="9"/>
                      <a:pt x="20" y="10"/>
                    </a:cubicBezTo>
                    <a:cubicBezTo>
                      <a:pt x="20" y="13"/>
                      <a:pt x="14" y="16"/>
                      <a:pt x="15" y="20"/>
                    </a:cubicBezTo>
                    <a:cubicBezTo>
                      <a:pt x="16" y="20"/>
                      <a:pt x="17" y="21"/>
                      <a:pt x="17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6" y="21"/>
                      <a:pt x="16" y="21"/>
                    </a:cubicBezTo>
                    <a:cubicBezTo>
                      <a:pt x="15" y="22"/>
                      <a:pt x="16" y="24"/>
                      <a:pt x="15" y="25"/>
                    </a:cubicBezTo>
                    <a:cubicBezTo>
                      <a:pt x="17" y="25"/>
                      <a:pt x="15" y="26"/>
                      <a:pt x="17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7" y="27"/>
                      <a:pt x="14" y="28"/>
                    </a:cubicBezTo>
                    <a:cubicBezTo>
                      <a:pt x="12" y="31"/>
                      <a:pt x="12" y="35"/>
                      <a:pt x="11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116"/>
              <p:cNvSpPr/>
              <p:nvPr/>
            </p:nvSpPr>
            <p:spPr bwMode="auto">
              <a:xfrm>
                <a:off x="6540" y="1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117"/>
              <p:cNvSpPr/>
              <p:nvPr/>
            </p:nvSpPr>
            <p:spPr bwMode="auto">
              <a:xfrm>
                <a:off x="5926" y="26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118"/>
              <p:cNvSpPr/>
              <p:nvPr/>
            </p:nvSpPr>
            <p:spPr bwMode="auto">
              <a:xfrm>
                <a:off x="6547" y="1503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119"/>
              <p:cNvSpPr/>
              <p:nvPr/>
            </p:nvSpPr>
            <p:spPr bwMode="auto">
              <a:xfrm>
                <a:off x="6545" y="1501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120"/>
              <p:cNvSpPr/>
              <p:nvPr/>
            </p:nvSpPr>
            <p:spPr bwMode="auto">
              <a:xfrm>
                <a:off x="6547" y="1513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121"/>
              <p:cNvSpPr/>
              <p:nvPr/>
            </p:nvSpPr>
            <p:spPr bwMode="auto">
              <a:xfrm>
                <a:off x="6052" y="16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122"/>
              <p:cNvSpPr/>
              <p:nvPr/>
            </p:nvSpPr>
            <p:spPr bwMode="auto">
              <a:xfrm>
                <a:off x="6026" y="156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123"/>
              <p:cNvSpPr/>
              <p:nvPr/>
            </p:nvSpPr>
            <p:spPr bwMode="auto">
              <a:xfrm>
                <a:off x="6052" y="152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124"/>
              <p:cNvSpPr/>
              <p:nvPr/>
            </p:nvSpPr>
            <p:spPr bwMode="auto">
              <a:xfrm>
                <a:off x="7311" y="20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125"/>
              <p:cNvSpPr/>
              <p:nvPr/>
            </p:nvSpPr>
            <p:spPr bwMode="auto">
              <a:xfrm>
                <a:off x="6123" y="1646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1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Rectangle 126"/>
              <p:cNvSpPr>
                <a:spLocks noChangeArrowheads="1"/>
              </p:cNvSpPr>
              <p:nvPr/>
            </p:nvSpPr>
            <p:spPr bwMode="auto">
              <a:xfrm>
                <a:off x="6066" y="1546"/>
                <a:ext cx="2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127"/>
              <p:cNvSpPr/>
              <p:nvPr/>
            </p:nvSpPr>
            <p:spPr bwMode="auto">
              <a:xfrm>
                <a:off x="5938" y="1399"/>
                <a:ext cx="194" cy="301"/>
              </a:xfrm>
              <a:custGeom>
                <a:avLst/>
                <a:gdLst>
                  <a:gd name="T0" fmla="*/ 11 w 82"/>
                  <a:gd name="T1" fmla="*/ 27 h 127"/>
                  <a:gd name="T2" fmla="*/ 20 w 82"/>
                  <a:gd name="T3" fmla="*/ 47 h 127"/>
                  <a:gd name="T4" fmla="*/ 34 w 82"/>
                  <a:gd name="T5" fmla="*/ 60 h 127"/>
                  <a:gd name="T6" fmla="*/ 37 w 82"/>
                  <a:gd name="T7" fmla="*/ 68 h 127"/>
                  <a:gd name="T8" fmla="*/ 43 w 82"/>
                  <a:gd name="T9" fmla="*/ 80 h 127"/>
                  <a:gd name="T10" fmla="*/ 47 w 82"/>
                  <a:gd name="T11" fmla="*/ 89 h 127"/>
                  <a:gd name="T12" fmla="*/ 53 w 82"/>
                  <a:gd name="T13" fmla="*/ 94 h 127"/>
                  <a:gd name="T14" fmla="*/ 60 w 82"/>
                  <a:gd name="T15" fmla="*/ 105 h 127"/>
                  <a:gd name="T16" fmla="*/ 63 w 82"/>
                  <a:gd name="T17" fmla="*/ 111 h 127"/>
                  <a:gd name="T18" fmla="*/ 63 w 82"/>
                  <a:gd name="T19" fmla="*/ 121 h 127"/>
                  <a:gd name="T20" fmla="*/ 65 w 82"/>
                  <a:gd name="T21" fmla="*/ 124 h 127"/>
                  <a:gd name="T22" fmla="*/ 69 w 82"/>
                  <a:gd name="T23" fmla="*/ 126 h 127"/>
                  <a:gd name="T24" fmla="*/ 72 w 82"/>
                  <a:gd name="T25" fmla="*/ 126 h 127"/>
                  <a:gd name="T26" fmla="*/ 73 w 82"/>
                  <a:gd name="T27" fmla="*/ 123 h 127"/>
                  <a:gd name="T28" fmla="*/ 71 w 82"/>
                  <a:gd name="T29" fmla="*/ 118 h 127"/>
                  <a:gd name="T30" fmla="*/ 73 w 82"/>
                  <a:gd name="T31" fmla="*/ 112 h 127"/>
                  <a:gd name="T32" fmla="*/ 80 w 82"/>
                  <a:gd name="T33" fmla="*/ 112 h 127"/>
                  <a:gd name="T34" fmla="*/ 80 w 82"/>
                  <a:gd name="T35" fmla="*/ 109 h 127"/>
                  <a:gd name="T36" fmla="*/ 76 w 82"/>
                  <a:gd name="T37" fmla="*/ 108 h 127"/>
                  <a:gd name="T38" fmla="*/ 78 w 82"/>
                  <a:gd name="T39" fmla="*/ 107 h 127"/>
                  <a:gd name="T40" fmla="*/ 73 w 82"/>
                  <a:gd name="T41" fmla="*/ 105 h 127"/>
                  <a:gd name="T42" fmla="*/ 77 w 82"/>
                  <a:gd name="T43" fmla="*/ 102 h 127"/>
                  <a:gd name="T44" fmla="*/ 78 w 82"/>
                  <a:gd name="T45" fmla="*/ 100 h 127"/>
                  <a:gd name="T46" fmla="*/ 76 w 82"/>
                  <a:gd name="T47" fmla="*/ 100 h 127"/>
                  <a:gd name="T48" fmla="*/ 76 w 82"/>
                  <a:gd name="T49" fmla="*/ 96 h 127"/>
                  <a:gd name="T50" fmla="*/ 71 w 82"/>
                  <a:gd name="T51" fmla="*/ 96 h 127"/>
                  <a:gd name="T52" fmla="*/ 65 w 82"/>
                  <a:gd name="T53" fmla="*/ 95 h 127"/>
                  <a:gd name="T54" fmla="*/ 70 w 82"/>
                  <a:gd name="T55" fmla="*/ 92 h 127"/>
                  <a:gd name="T56" fmla="*/ 68 w 82"/>
                  <a:gd name="T57" fmla="*/ 86 h 127"/>
                  <a:gd name="T58" fmla="*/ 67 w 82"/>
                  <a:gd name="T59" fmla="*/ 84 h 127"/>
                  <a:gd name="T60" fmla="*/ 65 w 82"/>
                  <a:gd name="T61" fmla="*/ 81 h 127"/>
                  <a:gd name="T62" fmla="*/ 62 w 82"/>
                  <a:gd name="T63" fmla="*/ 75 h 127"/>
                  <a:gd name="T64" fmla="*/ 60 w 82"/>
                  <a:gd name="T65" fmla="*/ 73 h 127"/>
                  <a:gd name="T66" fmla="*/ 59 w 82"/>
                  <a:gd name="T67" fmla="*/ 72 h 127"/>
                  <a:gd name="T68" fmla="*/ 57 w 82"/>
                  <a:gd name="T69" fmla="*/ 71 h 127"/>
                  <a:gd name="T70" fmla="*/ 58 w 82"/>
                  <a:gd name="T71" fmla="*/ 68 h 127"/>
                  <a:gd name="T72" fmla="*/ 55 w 82"/>
                  <a:gd name="T73" fmla="*/ 67 h 127"/>
                  <a:gd name="T74" fmla="*/ 54 w 82"/>
                  <a:gd name="T75" fmla="*/ 62 h 127"/>
                  <a:gd name="T76" fmla="*/ 51 w 82"/>
                  <a:gd name="T77" fmla="*/ 58 h 127"/>
                  <a:gd name="T78" fmla="*/ 51 w 82"/>
                  <a:gd name="T79" fmla="*/ 54 h 127"/>
                  <a:gd name="T80" fmla="*/ 48 w 82"/>
                  <a:gd name="T81" fmla="*/ 53 h 127"/>
                  <a:gd name="T82" fmla="*/ 49 w 82"/>
                  <a:gd name="T83" fmla="*/ 53 h 127"/>
                  <a:gd name="T84" fmla="*/ 45 w 82"/>
                  <a:gd name="T85" fmla="*/ 50 h 127"/>
                  <a:gd name="T86" fmla="*/ 43 w 82"/>
                  <a:gd name="T87" fmla="*/ 46 h 127"/>
                  <a:gd name="T88" fmla="*/ 41 w 82"/>
                  <a:gd name="T89" fmla="*/ 44 h 127"/>
                  <a:gd name="T90" fmla="*/ 32 w 82"/>
                  <a:gd name="T91" fmla="*/ 44 h 127"/>
                  <a:gd name="T92" fmla="*/ 35 w 82"/>
                  <a:gd name="T93" fmla="*/ 39 h 127"/>
                  <a:gd name="T94" fmla="*/ 31 w 82"/>
                  <a:gd name="T95" fmla="*/ 36 h 127"/>
                  <a:gd name="T96" fmla="*/ 30 w 82"/>
                  <a:gd name="T97" fmla="*/ 32 h 127"/>
                  <a:gd name="T98" fmla="*/ 26 w 82"/>
                  <a:gd name="T99" fmla="*/ 24 h 127"/>
                  <a:gd name="T100" fmla="*/ 25 w 82"/>
                  <a:gd name="T101" fmla="*/ 21 h 127"/>
                  <a:gd name="T102" fmla="*/ 15 w 82"/>
                  <a:gd name="T103" fmla="*/ 15 h 127"/>
                  <a:gd name="T104" fmla="*/ 13 w 82"/>
                  <a:gd name="T105" fmla="*/ 1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2" h="127">
                    <a:moveTo>
                      <a:pt x="1" y="12"/>
                    </a:moveTo>
                    <a:cubicBezTo>
                      <a:pt x="2" y="13"/>
                      <a:pt x="4" y="14"/>
                      <a:pt x="3" y="15"/>
                    </a:cubicBezTo>
                    <a:cubicBezTo>
                      <a:pt x="6" y="19"/>
                      <a:pt x="4" y="25"/>
                      <a:pt x="8" y="28"/>
                    </a:cubicBezTo>
                    <a:cubicBezTo>
                      <a:pt x="9" y="27"/>
                      <a:pt x="10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7"/>
                      <a:pt x="10" y="28"/>
                      <a:pt x="9" y="28"/>
                    </a:cubicBezTo>
                    <a:cubicBezTo>
                      <a:pt x="10" y="29"/>
                      <a:pt x="12" y="30"/>
                      <a:pt x="12" y="32"/>
                    </a:cubicBezTo>
                    <a:cubicBezTo>
                      <a:pt x="14" y="31"/>
                      <a:pt x="13" y="33"/>
                      <a:pt x="15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5" y="33"/>
                      <a:pt x="15" y="33"/>
                      <a:pt x="13" y="35"/>
                    </a:cubicBezTo>
                    <a:cubicBezTo>
                      <a:pt x="14" y="40"/>
                      <a:pt x="18" y="43"/>
                      <a:pt x="20" y="47"/>
                    </a:cubicBezTo>
                    <a:cubicBezTo>
                      <a:pt x="22" y="50"/>
                      <a:pt x="26" y="53"/>
                      <a:pt x="29" y="57"/>
                    </a:cubicBezTo>
                    <a:cubicBezTo>
                      <a:pt x="32" y="56"/>
                      <a:pt x="31" y="57"/>
                      <a:pt x="34" y="56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5" y="57"/>
                      <a:pt x="34" y="58"/>
                      <a:pt x="33" y="59"/>
                    </a:cubicBezTo>
                    <a:cubicBezTo>
                      <a:pt x="34" y="59"/>
                      <a:pt x="33" y="59"/>
                      <a:pt x="35" y="58"/>
                    </a:cubicBezTo>
                    <a:cubicBezTo>
                      <a:pt x="37" y="58"/>
                      <a:pt x="33" y="60"/>
                      <a:pt x="34" y="60"/>
                    </a:cubicBezTo>
                    <a:cubicBezTo>
                      <a:pt x="33" y="60"/>
                      <a:pt x="35" y="59"/>
                      <a:pt x="35" y="60"/>
                    </a:cubicBezTo>
                    <a:cubicBezTo>
                      <a:pt x="37" y="60"/>
                      <a:pt x="33" y="60"/>
                      <a:pt x="32" y="62"/>
                    </a:cubicBezTo>
                    <a:cubicBezTo>
                      <a:pt x="34" y="64"/>
                      <a:pt x="37" y="65"/>
                      <a:pt x="37" y="67"/>
                    </a:cubicBezTo>
                    <a:cubicBezTo>
                      <a:pt x="37" y="67"/>
                      <a:pt x="38" y="66"/>
                      <a:pt x="38" y="66"/>
                    </a:cubicBezTo>
                    <a:cubicBezTo>
                      <a:pt x="35" y="68"/>
                      <a:pt x="39" y="66"/>
                      <a:pt x="38" y="67"/>
                    </a:cubicBezTo>
                    <a:cubicBezTo>
                      <a:pt x="37" y="68"/>
                      <a:pt x="37" y="68"/>
                      <a:pt x="37" y="68"/>
                    </a:cubicBezTo>
                    <a:cubicBezTo>
                      <a:pt x="36" y="69"/>
                      <a:pt x="39" y="69"/>
                      <a:pt x="38" y="70"/>
                    </a:cubicBezTo>
                    <a:cubicBezTo>
                      <a:pt x="39" y="70"/>
                      <a:pt x="37" y="72"/>
                      <a:pt x="39" y="72"/>
                    </a:cubicBezTo>
                    <a:cubicBezTo>
                      <a:pt x="38" y="72"/>
                      <a:pt x="38" y="73"/>
                      <a:pt x="38" y="73"/>
                    </a:cubicBezTo>
                    <a:cubicBezTo>
                      <a:pt x="41" y="72"/>
                      <a:pt x="37" y="75"/>
                      <a:pt x="40" y="74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1" y="76"/>
                      <a:pt x="41" y="79"/>
                      <a:pt x="43" y="80"/>
                    </a:cubicBezTo>
                    <a:cubicBezTo>
                      <a:pt x="44" y="81"/>
                      <a:pt x="42" y="84"/>
                      <a:pt x="44" y="84"/>
                    </a:cubicBezTo>
                    <a:cubicBezTo>
                      <a:pt x="46" y="84"/>
                      <a:pt x="46" y="84"/>
                      <a:pt x="46" y="84"/>
                    </a:cubicBezTo>
                    <a:cubicBezTo>
                      <a:pt x="46" y="84"/>
                      <a:pt x="45" y="84"/>
                      <a:pt x="44" y="84"/>
                    </a:cubicBezTo>
                    <a:cubicBezTo>
                      <a:pt x="46" y="84"/>
                      <a:pt x="45" y="86"/>
                      <a:pt x="45" y="87"/>
                    </a:cubicBezTo>
                    <a:cubicBezTo>
                      <a:pt x="46" y="87"/>
                      <a:pt x="46" y="87"/>
                      <a:pt x="47" y="86"/>
                    </a:cubicBezTo>
                    <a:cubicBezTo>
                      <a:pt x="45" y="88"/>
                      <a:pt x="48" y="88"/>
                      <a:pt x="47" y="89"/>
                    </a:cubicBezTo>
                    <a:cubicBezTo>
                      <a:pt x="50" y="88"/>
                      <a:pt x="49" y="89"/>
                      <a:pt x="50" y="89"/>
                    </a:cubicBezTo>
                    <a:cubicBezTo>
                      <a:pt x="50" y="89"/>
                      <a:pt x="49" y="90"/>
                      <a:pt x="48" y="90"/>
                    </a:cubicBezTo>
                    <a:cubicBezTo>
                      <a:pt x="49" y="91"/>
                      <a:pt x="49" y="91"/>
                      <a:pt x="49" y="92"/>
                    </a:cubicBezTo>
                    <a:cubicBezTo>
                      <a:pt x="49" y="92"/>
                      <a:pt x="51" y="92"/>
                      <a:pt x="51" y="92"/>
                    </a:cubicBezTo>
                    <a:cubicBezTo>
                      <a:pt x="49" y="93"/>
                      <a:pt x="51" y="93"/>
                      <a:pt x="50" y="94"/>
                    </a:cubicBezTo>
                    <a:cubicBezTo>
                      <a:pt x="52" y="93"/>
                      <a:pt x="54" y="93"/>
                      <a:pt x="53" y="94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3" y="95"/>
                      <a:pt x="51" y="98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6" y="100"/>
                      <a:pt x="54" y="103"/>
                      <a:pt x="58" y="103"/>
                    </a:cubicBezTo>
                    <a:cubicBezTo>
                      <a:pt x="57" y="104"/>
                      <a:pt x="56" y="105"/>
                      <a:pt x="57" y="105"/>
                    </a:cubicBezTo>
                    <a:cubicBezTo>
                      <a:pt x="58" y="105"/>
                      <a:pt x="58" y="106"/>
                      <a:pt x="60" y="105"/>
                    </a:cubicBezTo>
                    <a:cubicBezTo>
                      <a:pt x="61" y="106"/>
                      <a:pt x="59" y="106"/>
                      <a:pt x="59" y="106"/>
                    </a:cubicBezTo>
                    <a:cubicBezTo>
                      <a:pt x="59" y="107"/>
                      <a:pt x="57" y="108"/>
                      <a:pt x="59" y="108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59" y="109"/>
                      <a:pt x="61" y="109"/>
                      <a:pt x="60" y="110"/>
                    </a:cubicBezTo>
                    <a:cubicBezTo>
                      <a:pt x="61" y="110"/>
                      <a:pt x="62" y="111"/>
                      <a:pt x="64" y="110"/>
                    </a:cubicBezTo>
                    <a:cubicBezTo>
                      <a:pt x="64" y="110"/>
                      <a:pt x="61" y="111"/>
                      <a:pt x="63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1" y="113"/>
                      <a:pt x="62" y="114"/>
                      <a:pt x="63" y="115"/>
                    </a:cubicBezTo>
                    <a:cubicBezTo>
                      <a:pt x="61" y="116"/>
                      <a:pt x="64" y="116"/>
                      <a:pt x="62" y="117"/>
                    </a:cubicBezTo>
                    <a:cubicBezTo>
                      <a:pt x="64" y="118"/>
                      <a:pt x="62" y="119"/>
                      <a:pt x="65" y="119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4" y="120"/>
                      <a:pt x="64" y="121"/>
                      <a:pt x="63" y="121"/>
                    </a:cubicBezTo>
                    <a:cubicBezTo>
                      <a:pt x="63" y="122"/>
                      <a:pt x="65" y="122"/>
                      <a:pt x="66" y="122"/>
                    </a:cubicBezTo>
                    <a:cubicBezTo>
                      <a:pt x="64" y="122"/>
                      <a:pt x="64" y="122"/>
                      <a:pt x="64" y="122"/>
                    </a:cubicBezTo>
                    <a:cubicBezTo>
                      <a:pt x="65" y="123"/>
                      <a:pt x="67" y="123"/>
                      <a:pt x="69" y="123"/>
                    </a:cubicBezTo>
                    <a:cubicBezTo>
                      <a:pt x="68" y="123"/>
                      <a:pt x="69" y="123"/>
                      <a:pt x="68" y="124"/>
                    </a:cubicBezTo>
                    <a:cubicBezTo>
                      <a:pt x="67" y="123"/>
                      <a:pt x="66" y="123"/>
                      <a:pt x="64" y="123"/>
                    </a:cubicBezTo>
                    <a:cubicBezTo>
                      <a:pt x="63" y="123"/>
                      <a:pt x="67" y="124"/>
                      <a:pt x="65" y="124"/>
                    </a:cubicBezTo>
                    <a:cubicBezTo>
                      <a:pt x="64" y="125"/>
                      <a:pt x="65" y="125"/>
                      <a:pt x="67" y="125"/>
                    </a:cubicBezTo>
                    <a:cubicBezTo>
                      <a:pt x="66" y="125"/>
                      <a:pt x="66" y="125"/>
                      <a:pt x="65" y="125"/>
                    </a:cubicBezTo>
                    <a:cubicBezTo>
                      <a:pt x="65" y="126"/>
                      <a:pt x="65" y="126"/>
                      <a:pt x="66" y="126"/>
                    </a:cubicBezTo>
                    <a:cubicBezTo>
                      <a:pt x="66" y="126"/>
                      <a:pt x="66" y="126"/>
                      <a:pt x="66" y="126"/>
                    </a:cubicBezTo>
                    <a:cubicBezTo>
                      <a:pt x="67" y="126"/>
                      <a:pt x="67" y="126"/>
                      <a:pt x="69" y="126"/>
                    </a:cubicBezTo>
                    <a:cubicBezTo>
                      <a:pt x="69" y="126"/>
                      <a:pt x="68" y="126"/>
                      <a:pt x="69" y="126"/>
                    </a:cubicBezTo>
                    <a:cubicBezTo>
                      <a:pt x="70" y="126"/>
                      <a:pt x="71" y="126"/>
                      <a:pt x="69" y="126"/>
                    </a:cubicBezTo>
                    <a:cubicBezTo>
                      <a:pt x="68" y="127"/>
                      <a:pt x="67" y="126"/>
                      <a:pt x="66" y="126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69" y="127"/>
                      <a:pt x="69" y="127"/>
                      <a:pt x="71" y="127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2" y="126"/>
                      <a:pt x="72" y="126"/>
                      <a:pt x="72" y="126"/>
                    </a:cubicBezTo>
                    <a:cubicBezTo>
                      <a:pt x="71" y="126"/>
                      <a:pt x="72" y="125"/>
                      <a:pt x="71" y="125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69" y="125"/>
                      <a:pt x="67" y="124"/>
                      <a:pt x="69" y="124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71" y="124"/>
                      <a:pt x="70" y="124"/>
                      <a:pt x="71" y="123"/>
                    </a:cubicBezTo>
                    <a:cubicBezTo>
                      <a:pt x="73" y="123"/>
                      <a:pt x="73" y="123"/>
                      <a:pt x="73" y="123"/>
                    </a:cubicBezTo>
                    <a:cubicBezTo>
                      <a:pt x="70" y="124"/>
                      <a:pt x="72" y="122"/>
                      <a:pt x="71" y="122"/>
                    </a:cubicBezTo>
                    <a:cubicBezTo>
                      <a:pt x="72" y="122"/>
                      <a:pt x="72" y="122"/>
                      <a:pt x="72" y="122"/>
                    </a:cubicBezTo>
                    <a:cubicBezTo>
                      <a:pt x="73" y="122"/>
                      <a:pt x="70" y="123"/>
                      <a:pt x="70" y="122"/>
                    </a:cubicBezTo>
                    <a:cubicBezTo>
                      <a:pt x="71" y="122"/>
                      <a:pt x="73" y="122"/>
                      <a:pt x="74" y="121"/>
                    </a:cubicBezTo>
                    <a:cubicBezTo>
                      <a:pt x="74" y="121"/>
                      <a:pt x="72" y="120"/>
                      <a:pt x="74" y="119"/>
                    </a:cubicBezTo>
                    <a:cubicBezTo>
                      <a:pt x="73" y="118"/>
                      <a:pt x="72" y="118"/>
                      <a:pt x="71" y="118"/>
                    </a:cubicBezTo>
                    <a:cubicBezTo>
                      <a:pt x="71" y="117"/>
                      <a:pt x="74" y="117"/>
                      <a:pt x="73" y="117"/>
                    </a:cubicBezTo>
                    <a:cubicBezTo>
                      <a:pt x="74" y="117"/>
                      <a:pt x="75" y="117"/>
                      <a:pt x="75" y="116"/>
                    </a:cubicBezTo>
                    <a:cubicBezTo>
                      <a:pt x="74" y="116"/>
                      <a:pt x="75" y="115"/>
                      <a:pt x="73" y="116"/>
                    </a:cubicBezTo>
                    <a:cubicBezTo>
                      <a:pt x="74" y="115"/>
                      <a:pt x="74" y="114"/>
                      <a:pt x="73" y="114"/>
                    </a:cubicBezTo>
                    <a:cubicBezTo>
                      <a:pt x="73" y="114"/>
                      <a:pt x="75" y="114"/>
                      <a:pt x="76" y="113"/>
                    </a:cubicBezTo>
                    <a:cubicBezTo>
                      <a:pt x="74" y="113"/>
                      <a:pt x="73" y="113"/>
                      <a:pt x="73" y="112"/>
                    </a:cubicBezTo>
                    <a:cubicBezTo>
                      <a:pt x="72" y="112"/>
                      <a:pt x="72" y="113"/>
                      <a:pt x="70" y="113"/>
                    </a:cubicBezTo>
                    <a:cubicBezTo>
                      <a:pt x="70" y="113"/>
                      <a:pt x="69" y="113"/>
                      <a:pt x="69" y="113"/>
                    </a:cubicBezTo>
                    <a:cubicBezTo>
                      <a:pt x="71" y="112"/>
                      <a:pt x="74" y="112"/>
                      <a:pt x="74" y="111"/>
                    </a:cubicBezTo>
                    <a:cubicBezTo>
                      <a:pt x="77" y="111"/>
                      <a:pt x="73" y="112"/>
                      <a:pt x="76" y="111"/>
                    </a:cubicBezTo>
                    <a:cubicBezTo>
                      <a:pt x="78" y="111"/>
                      <a:pt x="79" y="112"/>
                      <a:pt x="77" y="113"/>
                    </a:cubicBezTo>
                    <a:cubicBezTo>
                      <a:pt x="80" y="113"/>
                      <a:pt x="78" y="112"/>
                      <a:pt x="80" y="112"/>
                    </a:cubicBezTo>
                    <a:cubicBezTo>
                      <a:pt x="80" y="111"/>
                      <a:pt x="78" y="111"/>
                      <a:pt x="78" y="111"/>
                    </a:cubicBezTo>
                    <a:cubicBezTo>
                      <a:pt x="77" y="111"/>
                      <a:pt x="77" y="111"/>
                      <a:pt x="76" y="111"/>
                    </a:cubicBezTo>
                    <a:cubicBezTo>
                      <a:pt x="73" y="111"/>
                      <a:pt x="77" y="110"/>
                      <a:pt x="77" y="110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79" y="109"/>
                      <a:pt x="77" y="110"/>
                      <a:pt x="77" y="109"/>
                    </a:cubicBezTo>
                    <a:cubicBezTo>
                      <a:pt x="80" y="108"/>
                      <a:pt x="78" y="110"/>
                      <a:pt x="80" y="109"/>
                    </a:cubicBezTo>
                    <a:cubicBezTo>
                      <a:pt x="82" y="109"/>
                      <a:pt x="82" y="109"/>
                      <a:pt x="82" y="109"/>
                    </a:cubicBezTo>
                    <a:cubicBezTo>
                      <a:pt x="82" y="108"/>
                      <a:pt x="79" y="109"/>
                      <a:pt x="80" y="108"/>
                    </a:cubicBezTo>
                    <a:cubicBezTo>
                      <a:pt x="81" y="108"/>
                      <a:pt x="81" y="108"/>
                      <a:pt x="81" y="108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9" y="108"/>
                      <a:pt x="77" y="108"/>
                      <a:pt x="77" y="109"/>
                    </a:cubicBezTo>
                    <a:cubicBezTo>
                      <a:pt x="74" y="109"/>
                      <a:pt x="77" y="109"/>
                      <a:pt x="76" y="108"/>
                    </a:cubicBezTo>
                    <a:cubicBezTo>
                      <a:pt x="74" y="108"/>
                      <a:pt x="76" y="108"/>
                      <a:pt x="75" y="109"/>
                    </a:cubicBezTo>
                    <a:cubicBezTo>
                      <a:pt x="73" y="109"/>
                      <a:pt x="73" y="109"/>
                      <a:pt x="73" y="108"/>
                    </a:cubicBezTo>
                    <a:cubicBezTo>
                      <a:pt x="72" y="108"/>
                      <a:pt x="74" y="108"/>
                      <a:pt x="75" y="107"/>
                    </a:cubicBezTo>
                    <a:cubicBezTo>
                      <a:pt x="76" y="107"/>
                      <a:pt x="76" y="108"/>
                      <a:pt x="75" y="108"/>
                    </a:cubicBezTo>
                    <a:cubicBezTo>
                      <a:pt x="77" y="108"/>
                      <a:pt x="79" y="107"/>
                      <a:pt x="80" y="107"/>
                    </a:cubicBezTo>
                    <a:cubicBezTo>
                      <a:pt x="81" y="106"/>
                      <a:pt x="79" y="107"/>
                      <a:pt x="78" y="107"/>
                    </a:cubicBezTo>
                    <a:cubicBezTo>
                      <a:pt x="78" y="107"/>
                      <a:pt x="76" y="107"/>
                      <a:pt x="76" y="107"/>
                    </a:cubicBezTo>
                    <a:cubicBezTo>
                      <a:pt x="71" y="107"/>
                      <a:pt x="79" y="106"/>
                      <a:pt x="78" y="105"/>
                    </a:cubicBezTo>
                    <a:cubicBezTo>
                      <a:pt x="75" y="106"/>
                      <a:pt x="74" y="105"/>
                      <a:pt x="70" y="107"/>
                    </a:cubicBezTo>
                    <a:cubicBezTo>
                      <a:pt x="70" y="107"/>
                      <a:pt x="69" y="107"/>
                      <a:pt x="69" y="106"/>
                    </a:cubicBezTo>
                    <a:cubicBezTo>
                      <a:pt x="71" y="106"/>
                      <a:pt x="71" y="106"/>
                      <a:pt x="73" y="105"/>
                    </a:cubicBezTo>
                    <a:cubicBezTo>
                      <a:pt x="73" y="105"/>
                      <a:pt x="73" y="105"/>
                      <a:pt x="73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8" y="103"/>
                      <a:pt x="77" y="104"/>
                      <a:pt x="76" y="103"/>
                    </a:cubicBezTo>
                    <a:cubicBezTo>
                      <a:pt x="77" y="103"/>
                      <a:pt x="78" y="103"/>
                      <a:pt x="78" y="102"/>
                    </a:cubicBezTo>
                    <a:cubicBezTo>
                      <a:pt x="77" y="103"/>
                      <a:pt x="75" y="103"/>
                      <a:pt x="75" y="103"/>
                    </a:cubicBezTo>
                    <a:cubicBezTo>
                      <a:pt x="74" y="103"/>
                      <a:pt x="76" y="102"/>
                      <a:pt x="77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7" y="102"/>
                      <a:pt x="79" y="101"/>
                      <a:pt x="79" y="101"/>
                    </a:cubicBezTo>
                    <a:cubicBezTo>
                      <a:pt x="77" y="101"/>
                      <a:pt x="76" y="102"/>
                      <a:pt x="74" y="102"/>
                    </a:cubicBezTo>
                    <a:cubicBezTo>
                      <a:pt x="74" y="102"/>
                      <a:pt x="75" y="101"/>
                      <a:pt x="75" y="101"/>
                    </a:cubicBezTo>
                    <a:cubicBezTo>
                      <a:pt x="76" y="101"/>
                      <a:pt x="76" y="101"/>
                      <a:pt x="76" y="101"/>
                    </a:cubicBezTo>
                    <a:cubicBezTo>
                      <a:pt x="76" y="101"/>
                      <a:pt x="79" y="100"/>
                      <a:pt x="78" y="100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77" y="100"/>
                      <a:pt x="78" y="100"/>
                      <a:pt x="78" y="100"/>
                    </a:cubicBezTo>
                    <a:cubicBezTo>
                      <a:pt x="77" y="100"/>
                      <a:pt x="77" y="99"/>
                      <a:pt x="77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5" y="99"/>
                      <a:pt x="76" y="99"/>
                    </a:cubicBezTo>
                    <a:cubicBezTo>
                      <a:pt x="74" y="100"/>
                      <a:pt x="77" y="99"/>
                      <a:pt x="76" y="100"/>
                    </a:cubicBezTo>
                    <a:cubicBezTo>
                      <a:pt x="74" y="100"/>
                      <a:pt x="74" y="100"/>
                      <a:pt x="73" y="100"/>
                    </a:cubicBezTo>
                    <a:cubicBezTo>
                      <a:pt x="76" y="99"/>
                      <a:pt x="73" y="99"/>
                      <a:pt x="73" y="99"/>
                    </a:cubicBezTo>
                    <a:cubicBezTo>
                      <a:pt x="74" y="98"/>
                      <a:pt x="75" y="98"/>
                      <a:pt x="75" y="98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77" y="97"/>
                      <a:pt x="73" y="98"/>
                      <a:pt x="73" y="97"/>
                    </a:cubicBezTo>
                    <a:cubicBezTo>
                      <a:pt x="75" y="97"/>
                      <a:pt x="76" y="96"/>
                      <a:pt x="76" y="96"/>
                    </a:cubicBezTo>
                    <a:cubicBezTo>
                      <a:pt x="74" y="97"/>
                      <a:pt x="73" y="97"/>
                      <a:pt x="71" y="97"/>
                    </a:cubicBezTo>
                    <a:cubicBezTo>
                      <a:pt x="72" y="96"/>
                      <a:pt x="75" y="96"/>
                      <a:pt x="76" y="96"/>
                    </a:cubicBezTo>
                    <a:cubicBezTo>
                      <a:pt x="74" y="96"/>
                      <a:pt x="77" y="94"/>
                      <a:pt x="75" y="95"/>
                    </a:cubicBezTo>
                    <a:cubicBezTo>
                      <a:pt x="74" y="96"/>
                      <a:pt x="73" y="96"/>
                      <a:pt x="72" y="96"/>
                    </a:cubicBezTo>
                    <a:cubicBezTo>
                      <a:pt x="72" y="95"/>
                      <a:pt x="73" y="96"/>
                      <a:pt x="74" y="95"/>
                    </a:cubicBezTo>
                    <a:cubicBezTo>
                      <a:pt x="74" y="95"/>
                      <a:pt x="72" y="95"/>
                      <a:pt x="71" y="96"/>
                    </a:cubicBezTo>
                    <a:cubicBezTo>
                      <a:pt x="71" y="95"/>
                      <a:pt x="69" y="96"/>
                      <a:pt x="70" y="95"/>
                    </a:cubicBezTo>
                    <a:cubicBezTo>
                      <a:pt x="72" y="94"/>
                      <a:pt x="71" y="95"/>
                      <a:pt x="72" y="95"/>
                    </a:cubicBezTo>
                    <a:cubicBezTo>
                      <a:pt x="72" y="94"/>
                      <a:pt x="68" y="96"/>
                      <a:pt x="68" y="95"/>
                    </a:cubicBezTo>
                    <a:cubicBezTo>
                      <a:pt x="67" y="96"/>
                      <a:pt x="64" y="97"/>
                      <a:pt x="63" y="97"/>
                    </a:cubicBezTo>
                    <a:cubicBezTo>
                      <a:pt x="63" y="96"/>
                      <a:pt x="64" y="97"/>
                      <a:pt x="66" y="96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8" y="94"/>
                      <a:pt x="70" y="95"/>
                      <a:pt x="72" y="93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4" y="93"/>
                      <a:pt x="74" y="92"/>
                    </a:cubicBezTo>
                    <a:cubicBezTo>
                      <a:pt x="72" y="93"/>
                      <a:pt x="74" y="92"/>
                      <a:pt x="73" y="92"/>
                    </a:cubicBezTo>
                    <a:cubicBezTo>
                      <a:pt x="71" y="92"/>
                      <a:pt x="74" y="92"/>
                      <a:pt x="72" y="92"/>
                    </a:cubicBezTo>
                    <a:cubicBezTo>
                      <a:pt x="72" y="92"/>
                      <a:pt x="69" y="93"/>
                      <a:pt x="70" y="92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4" y="91"/>
                      <a:pt x="71" y="92"/>
                      <a:pt x="72" y="91"/>
                    </a:cubicBezTo>
                    <a:cubicBezTo>
                      <a:pt x="73" y="91"/>
                      <a:pt x="73" y="91"/>
                      <a:pt x="73" y="91"/>
                    </a:cubicBezTo>
                    <a:cubicBezTo>
                      <a:pt x="72" y="89"/>
                      <a:pt x="72" y="88"/>
                      <a:pt x="67" y="88"/>
                    </a:cubicBezTo>
                    <a:cubicBezTo>
                      <a:pt x="69" y="87"/>
                      <a:pt x="69" y="87"/>
                      <a:pt x="70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70" y="84"/>
                      <a:pt x="68" y="85"/>
                      <a:pt x="67" y="85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9" y="83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6" y="84"/>
                      <a:pt x="66" y="83"/>
                      <a:pt x="68" y="83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2"/>
                      <a:pt x="67" y="81"/>
                      <a:pt x="66" y="81"/>
                    </a:cubicBezTo>
                    <a:cubicBezTo>
                      <a:pt x="66" y="82"/>
                      <a:pt x="65" y="82"/>
                      <a:pt x="64" y="82"/>
                    </a:cubicBezTo>
                    <a:cubicBezTo>
                      <a:pt x="62" y="83"/>
                      <a:pt x="64" y="82"/>
                      <a:pt x="63" y="82"/>
                    </a:cubicBezTo>
                    <a:cubicBezTo>
                      <a:pt x="64" y="82"/>
                      <a:pt x="64" y="81"/>
                      <a:pt x="65" y="81"/>
                    </a:cubicBezTo>
                    <a:cubicBezTo>
                      <a:pt x="68" y="79"/>
                      <a:pt x="65" y="79"/>
                      <a:pt x="65" y="78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6" y="77"/>
                      <a:pt x="63" y="77"/>
                      <a:pt x="64" y="76"/>
                    </a:cubicBezTo>
                    <a:cubicBezTo>
                      <a:pt x="63" y="76"/>
                      <a:pt x="60" y="77"/>
                      <a:pt x="60" y="77"/>
                    </a:cubicBezTo>
                    <a:cubicBezTo>
                      <a:pt x="58" y="78"/>
                      <a:pt x="62" y="76"/>
                      <a:pt x="63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2" y="75"/>
                      <a:pt x="62" y="75"/>
                      <a:pt x="62" y="75"/>
                    </a:cubicBezTo>
                    <a:cubicBezTo>
                      <a:pt x="61" y="75"/>
                      <a:pt x="60" y="75"/>
                      <a:pt x="61" y="74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4"/>
                      <a:pt x="62" y="73"/>
                      <a:pt x="62" y="73"/>
                    </a:cubicBezTo>
                    <a:cubicBezTo>
                      <a:pt x="60" y="74"/>
                      <a:pt x="61" y="72"/>
                      <a:pt x="59" y="73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2" y="71"/>
                      <a:pt x="60" y="72"/>
                      <a:pt x="59" y="73"/>
                    </a:cubicBezTo>
                    <a:cubicBezTo>
                      <a:pt x="57" y="73"/>
                      <a:pt x="59" y="72"/>
                      <a:pt x="59" y="72"/>
                    </a:cubicBezTo>
                    <a:cubicBezTo>
                      <a:pt x="60" y="71"/>
                      <a:pt x="59" y="72"/>
                      <a:pt x="59" y="72"/>
                    </a:cubicBezTo>
                    <a:cubicBezTo>
                      <a:pt x="61" y="72"/>
                      <a:pt x="60" y="72"/>
                      <a:pt x="61" y="71"/>
                    </a:cubicBezTo>
                    <a:cubicBezTo>
                      <a:pt x="61" y="71"/>
                      <a:pt x="59" y="72"/>
                      <a:pt x="59" y="72"/>
                    </a:cubicBezTo>
                    <a:cubicBezTo>
                      <a:pt x="59" y="71"/>
                      <a:pt x="58" y="71"/>
                      <a:pt x="60" y="70"/>
                    </a:cubicBezTo>
                    <a:cubicBezTo>
                      <a:pt x="59" y="71"/>
                      <a:pt x="59" y="70"/>
                      <a:pt x="58" y="70"/>
                    </a:cubicBezTo>
                    <a:cubicBezTo>
                      <a:pt x="58" y="71"/>
                      <a:pt x="58" y="71"/>
                      <a:pt x="57" y="72"/>
                    </a:cubicBezTo>
                    <a:cubicBezTo>
                      <a:pt x="57" y="72"/>
                      <a:pt x="56" y="72"/>
                      <a:pt x="57" y="71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57" y="71"/>
                      <a:pt x="57" y="71"/>
                      <a:pt x="56" y="72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6" y="71"/>
                      <a:pt x="56" y="70"/>
                      <a:pt x="56" y="70"/>
                    </a:cubicBezTo>
                    <a:cubicBezTo>
                      <a:pt x="57" y="69"/>
                      <a:pt x="59" y="69"/>
                      <a:pt x="59" y="68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7" y="68"/>
                      <a:pt x="58" y="68"/>
                      <a:pt x="59" y="68"/>
                    </a:cubicBezTo>
                    <a:cubicBezTo>
                      <a:pt x="59" y="66"/>
                      <a:pt x="54" y="69"/>
                      <a:pt x="55" y="68"/>
                    </a:cubicBezTo>
                    <a:cubicBezTo>
                      <a:pt x="57" y="67"/>
                      <a:pt x="57" y="67"/>
                      <a:pt x="57" y="66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5" y="67"/>
                      <a:pt x="58" y="66"/>
                      <a:pt x="56" y="67"/>
                    </a:cubicBezTo>
                    <a:cubicBezTo>
                      <a:pt x="55" y="68"/>
                      <a:pt x="56" y="67"/>
                      <a:pt x="55" y="67"/>
                    </a:cubicBezTo>
                    <a:cubicBezTo>
                      <a:pt x="59" y="65"/>
                      <a:pt x="55" y="65"/>
                      <a:pt x="57" y="63"/>
                    </a:cubicBezTo>
                    <a:cubicBezTo>
                      <a:pt x="54" y="64"/>
                      <a:pt x="56" y="63"/>
                      <a:pt x="55" y="63"/>
                    </a:cubicBezTo>
                    <a:cubicBezTo>
                      <a:pt x="57" y="62"/>
                      <a:pt x="54" y="63"/>
                      <a:pt x="55" y="62"/>
                    </a:cubicBezTo>
                    <a:cubicBezTo>
                      <a:pt x="53" y="63"/>
                      <a:pt x="53" y="63"/>
                      <a:pt x="53" y="63"/>
                    </a:cubicBezTo>
                    <a:cubicBezTo>
                      <a:pt x="54" y="62"/>
                      <a:pt x="49" y="64"/>
                      <a:pt x="52" y="63"/>
                    </a:cubicBezTo>
                    <a:cubicBezTo>
                      <a:pt x="52" y="62"/>
                      <a:pt x="54" y="62"/>
                      <a:pt x="54" y="62"/>
                    </a:cubicBezTo>
                    <a:cubicBezTo>
                      <a:pt x="56" y="60"/>
                      <a:pt x="51" y="62"/>
                      <a:pt x="54" y="60"/>
                    </a:cubicBezTo>
                    <a:cubicBezTo>
                      <a:pt x="53" y="60"/>
                      <a:pt x="52" y="61"/>
                      <a:pt x="51" y="61"/>
                    </a:cubicBezTo>
                    <a:cubicBezTo>
                      <a:pt x="52" y="61"/>
                      <a:pt x="52" y="59"/>
                      <a:pt x="53" y="59"/>
                    </a:cubicBezTo>
                    <a:cubicBezTo>
                      <a:pt x="52" y="59"/>
                      <a:pt x="52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4" y="58"/>
                      <a:pt x="52" y="58"/>
                      <a:pt x="51" y="58"/>
                    </a:cubicBezTo>
                    <a:cubicBezTo>
                      <a:pt x="53" y="57"/>
                      <a:pt x="52" y="57"/>
                      <a:pt x="52" y="56"/>
                    </a:cubicBezTo>
                    <a:cubicBezTo>
                      <a:pt x="50" y="57"/>
                      <a:pt x="53" y="55"/>
                      <a:pt x="50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50" y="56"/>
                      <a:pt x="48" y="57"/>
                      <a:pt x="48" y="57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4"/>
                      <a:pt x="50" y="55"/>
                      <a:pt x="51" y="54"/>
                    </a:cubicBezTo>
                    <a:cubicBezTo>
                      <a:pt x="49" y="55"/>
                      <a:pt x="51" y="54"/>
                      <a:pt x="49" y="55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8" y="55"/>
                      <a:pt x="48" y="55"/>
                      <a:pt x="47" y="55"/>
                    </a:cubicBezTo>
                    <a:cubicBezTo>
                      <a:pt x="47" y="55"/>
                      <a:pt x="49" y="54"/>
                      <a:pt x="49" y="54"/>
                    </a:cubicBezTo>
                    <a:cubicBezTo>
                      <a:pt x="50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8" y="53"/>
                    </a:cubicBezTo>
                    <a:cubicBezTo>
                      <a:pt x="48" y="53"/>
                      <a:pt x="48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48" y="52"/>
                      <a:pt x="48" y="52"/>
                    </a:cubicBezTo>
                    <a:cubicBezTo>
                      <a:pt x="49" y="50"/>
                      <a:pt x="46" y="50"/>
                      <a:pt x="46" y="50"/>
                    </a:cubicBezTo>
                    <a:cubicBezTo>
                      <a:pt x="46" y="50"/>
                      <a:pt x="47" y="50"/>
                      <a:pt x="46" y="50"/>
                    </a:cubicBezTo>
                    <a:cubicBezTo>
                      <a:pt x="46" y="50"/>
                      <a:pt x="44" y="50"/>
                      <a:pt x="45" y="50"/>
                    </a:cubicBezTo>
                    <a:cubicBezTo>
                      <a:pt x="45" y="50"/>
                      <a:pt x="46" y="49"/>
                      <a:pt x="46" y="49"/>
                    </a:cubicBezTo>
                    <a:cubicBezTo>
                      <a:pt x="46" y="48"/>
                      <a:pt x="45" y="49"/>
                      <a:pt x="45" y="49"/>
                    </a:cubicBezTo>
                    <a:cubicBezTo>
                      <a:pt x="47" y="47"/>
                      <a:pt x="43" y="49"/>
                      <a:pt x="44" y="47"/>
                    </a:cubicBezTo>
                    <a:cubicBezTo>
                      <a:pt x="44" y="47"/>
                      <a:pt x="45" y="47"/>
                      <a:pt x="45" y="47"/>
                    </a:cubicBezTo>
                    <a:cubicBezTo>
                      <a:pt x="44" y="47"/>
                      <a:pt x="43" y="46"/>
                      <a:pt x="41" y="47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6"/>
                      <a:pt x="42" y="46"/>
                      <a:pt x="41" y="46"/>
                    </a:cubicBezTo>
                    <a:cubicBezTo>
                      <a:pt x="40" y="47"/>
                      <a:pt x="39" y="47"/>
                      <a:pt x="39" y="47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2" y="44"/>
                      <a:pt x="40" y="44"/>
                      <a:pt x="41" y="44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4"/>
                      <a:pt x="40" y="43"/>
                      <a:pt x="40" y="43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6" y="45"/>
                      <a:pt x="37" y="44"/>
                      <a:pt x="38" y="43"/>
                    </a:cubicBezTo>
                    <a:cubicBezTo>
                      <a:pt x="37" y="43"/>
                      <a:pt x="35" y="44"/>
                      <a:pt x="33" y="45"/>
                    </a:cubicBezTo>
                    <a:cubicBezTo>
                      <a:pt x="33" y="44"/>
                      <a:pt x="32" y="44"/>
                      <a:pt x="32" y="44"/>
                    </a:cubicBezTo>
                    <a:cubicBezTo>
                      <a:pt x="33" y="43"/>
                      <a:pt x="32" y="44"/>
                      <a:pt x="33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4" y="43"/>
                      <a:pt x="36" y="41"/>
                      <a:pt x="37" y="41"/>
                    </a:cubicBezTo>
                    <a:cubicBezTo>
                      <a:pt x="36" y="41"/>
                      <a:pt x="36" y="40"/>
                      <a:pt x="36" y="39"/>
                    </a:cubicBezTo>
                    <a:cubicBezTo>
                      <a:pt x="34" y="41"/>
                      <a:pt x="35" y="39"/>
                      <a:pt x="33" y="41"/>
                    </a:cubicBezTo>
                    <a:cubicBezTo>
                      <a:pt x="32" y="40"/>
                      <a:pt x="34" y="39"/>
                      <a:pt x="35" y="39"/>
                    </a:cubicBezTo>
                    <a:cubicBezTo>
                      <a:pt x="33" y="39"/>
                      <a:pt x="34" y="38"/>
                      <a:pt x="33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3" y="37"/>
                      <a:pt x="33" y="36"/>
                      <a:pt x="31" y="3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35"/>
                      <a:pt x="29" y="38"/>
                      <a:pt x="30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0" y="36"/>
                      <a:pt x="32" y="34"/>
                      <a:pt x="30" y="35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0" y="34"/>
                      <a:pt x="30" y="34"/>
                      <a:pt x="28" y="34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1" y="32"/>
                      <a:pt x="28" y="34"/>
                      <a:pt x="29" y="33"/>
                    </a:cubicBezTo>
                    <a:cubicBezTo>
                      <a:pt x="29" y="33"/>
                      <a:pt x="29" y="32"/>
                      <a:pt x="30" y="32"/>
                    </a:cubicBezTo>
                    <a:cubicBezTo>
                      <a:pt x="28" y="33"/>
                      <a:pt x="28" y="32"/>
                      <a:pt x="28" y="32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28" y="29"/>
                      <a:pt x="27" y="27"/>
                      <a:pt x="24" y="26"/>
                    </a:cubicBezTo>
                    <a:cubicBezTo>
                      <a:pt x="26" y="24"/>
                      <a:pt x="26" y="26"/>
                      <a:pt x="27" y="24"/>
                    </a:cubicBezTo>
                    <a:cubicBezTo>
                      <a:pt x="25" y="26"/>
                      <a:pt x="26" y="24"/>
                      <a:pt x="2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6" y="23"/>
                      <a:pt x="25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7" y="21"/>
                      <a:pt x="25" y="23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23" y="23"/>
                      <a:pt x="26" y="21"/>
                      <a:pt x="24" y="22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0"/>
                      <a:pt x="22" y="22"/>
                      <a:pt x="23" y="21"/>
                    </a:cubicBezTo>
                    <a:cubicBezTo>
                      <a:pt x="23" y="20"/>
                      <a:pt x="22" y="20"/>
                      <a:pt x="20" y="2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19"/>
                      <a:pt x="20" y="17"/>
                      <a:pt x="17" y="1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6" y="17"/>
                      <a:pt x="19" y="13"/>
                      <a:pt x="15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5" y="13"/>
                      <a:pt x="13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3"/>
                      <a:pt x="12" y="14"/>
                      <a:pt x="12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5" y="9"/>
                      <a:pt x="16" y="6"/>
                      <a:pt x="11" y="6"/>
                    </a:cubicBezTo>
                    <a:cubicBezTo>
                      <a:pt x="11" y="6"/>
                      <a:pt x="13" y="4"/>
                      <a:pt x="13" y="4"/>
                    </a:cubicBezTo>
                    <a:cubicBezTo>
                      <a:pt x="9" y="4"/>
                      <a:pt x="13" y="0"/>
                      <a:pt x="7" y="1"/>
                    </a:cubicBezTo>
                    <a:cubicBezTo>
                      <a:pt x="6" y="0"/>
                      <a:pt x="0" y="2"/>
                      <a:pt x="0" y="2"/>
                    </a:cubicBezTo>
                    <a:cubicBezTo>
                      <a:pt x="3" y="4"/>
                      <a:pt x="3" y="8"/>
                      <a:pt x="1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128"/>
              <p:cNvSpPr/>
              <p:nvPr/>
            </p:nvSpPr>
            <p:spPr bwMode="auto">
              <a:xfrm>
                <a:off x="6120" y="164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129"/>
              <p:cNvSpPr/>
              <p:nvPr/>
            </p:nvSpPr>
            <p:spPr bwMode="auto">
              <a:xfrm>
                <a:off x="6033" y="1508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130"/>
              <p:cNvSpPr/>
              <p:nvPr/>
            </p:nvSpPr>
            <p:spPr bwMode="auto">
              <a:xfrm>
                <a:off x="6016" y="149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131"/>
              <p:cNvSpPr/>
              <p:nvPr/>
            </p:nvSpPr>
            <p:spPr bwMode="auto">
              <a:xfrm>
                <a:off x="6042" y="1506"/>
                <a:ext cx="5" cy="0"/>
              </a:xfrm>
              <a:custGeom>
                <a:avLst/>
                <a:gdLst>
                  <a:gd name="T0" fmla="*/ 2 w 2"/>
                  <a:gd name="T1" fmla="*/ 1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0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132"/>
              <p:cNvSpPr/>
              <p:nvPr/>
            </p:nvSpPr>
            <p:spPr bwMode="auto">
              <a:xfrm>
                <a:off x="6094" y="16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133"/>
              <p:cNvSpPr/>
              <p:nvPr/>
            </p:nvSpPr>
            <p:spPr bwMode="auto">
              <a:xfrm>
                <a:off x="6045" y="15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134"/>
              <p:cNvSpPr/>
              <p:nvPr/>
            </p:nvSpPr>
            <p:spPr bwMode="auto">
              <a:xfrm>
                <a:off x="6035" y="1508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135"/>
              <p:cNvSpPr/>
              <p:nvPr/>
            </p:nvSpPr>
            <p:spPr bwMode="auto">
              <a:xfrm>
                <a:off x="6535" y="1518"/>
                <a:ext cx="12" cy="2"/>
              </a:xfrm>
              <a:custGeom>
                <a:avLst/>
                <a:gdLst>
                  <a:gd name="T0" fmla="*/ 1 w 5"/>
                  <a:gd name="T1" fmla="*/ 1 h 1"/>
                  <a:gd name="T2" fmla="*/ 0 w 5"/>
                  <a:gd name="T3" fmla="*/ 1 h 1"/>
                  <a:gd name="T4" fmla="*/ 2 w 5"/>
                  <a:gd name="T5" fmla="*/ 1 h 1"/>
                  <a:gd name="T6" fmla="*/ 3 w 5"/>
                  <a:gd name="T7" fmla="*/ 1 h 1"/>
                  <a:gd name="T8" fmla="*/ 5 w 5"/>
                  <a:gd name="T9" fmla="*/ 0 h 1"/>
                  <a:gd name="T10" fmla="*/ 1 w 5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4" y="1"/>
                      <a:pt x="3" y="1"/>
                    </a:cubicBezTo>
                    <a:cubicBezTo>
                      <a:pt x="4" y="0"/>
                      <a:pt x="5" y="0"/>
                      <a:pt x="5" y="0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136"/>
              <p:cNvSpPr/>
              <p:nvPr/>
            </p:nvSpPr>
            <p:spPr bwMode="auto">
              <a:xfrm>
                <a:off x="7185" y="1480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137"/>
              <p:cNvSpPr/>
              <p:nvPr/>
            </p:nvSpPr>
            <p:spPr bwMode="auto">
              <a:xfrm>
                <a:off x="7048" y="15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138"/>
              <p:cNvSpPr/>
              <p:nvPr/>
            </p:nvSpPr>
            <p:spPr bwMode="auto">
              <a:xfrm>
                <a:off x="7199" y="1475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139"/>
              <p:cNvSpPr/>
              <p:nvPr/>
            </p:nvSpPr>
            <p:spPr bwMode="auto">
              <a:xfrm>
                <a:off x="7202" y="1480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140"/>
              <p:cNvSpPr/>
              <p:nvPr/>
            </p:nvSpPr>
            <p:spPr bwMode="auto">
              <a:xfrm>
                <a:off x="7048" y="1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141"/>
              <p:cNvSpPr/>
              <p:nvPr/>
            </p:nvSpPr>
            <p:spPr bwMode="auto">
              <a:xfrm>
                <a:off x="7043" y="1593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142"/>
              <p:cNvSpPr/>
              <p:nvPr/>
            </p:nvSpPr>
            <p:spPr bwMode="auto">
              <a:xfrm>
                <a:off x="7048" y="16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143"/>
              <p:cNvSpPr/>
              <p:nvPr/>
            </p:nvSpPr>
            <p:spPr bwMode="auto">
              <a:xfrm>
                <a:off x="7180" y="1487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144"/>
              <p:cNvSpPr/>
              <p:nvPr/>
            </p:nvSpPr>
            <p:spPr bwMode="auto">
              <a:xfrm>
                <a:off x="7211" y="1480"/>
                <a:ext cx="3" cy="4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145"/>
              <p:cNvSpPr/>
              <p:nvPr/>
            </p:nvSpPr>
            <p:spPr bwMode="auto">
              <a:xfrm>
                <a:off x="7249" y="1496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1 w 1"/>
                  <a:gd name="T3" fmla="*/ 3 h 3"/>
                  <a:gd name="T4" fmla="*/ 0 w 1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146"/>
              <p:cNvSpPr/>
              <p:nvPr/>
            </p:nvSpPr>
            <p:spPr bwMode="auto">
              <a:xfrm>
                <a:off x="7252" y="1499"/>
                <a:ext cx="2" cy="4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147"/>
              <p:cNvSpPr/>
              <p:nvPr/>
            </p:nvSpPr>
            <p:spPr bwMode="auto">
              <a:xfrm>
                <a:off x="7218" y="1480"/>
                <a:ext cx="0" cy="4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148"/>
              <p:cNvSpPr/>
              <p:nvPr/>
            </p:nvSpPr>
            <p:spPr bwMode="auto">
              <a:xfrm>
                <a:off x="7214" y="1475"/>
                <a:ext cx="4" cy="9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2 h 4"/>
                  <a:gd name="T4" fmla="*/ 0 w 2"/>
                  <a:gd name="T5" fmla="*/ 2 h 4"/>
                  <a:gd name="T6" fmla="*/ 0 w 2"/>
                  <a:gd name="T7" fmla="*/ 0 h 4"/>
                  <a:gd name="T8" fmla="*/ 2 w 2"/>
                  <a:gd name="T9" fmla="*/ 4 h 4"/>
                  <a:gd name="T10" fmla="*/ 2 w 2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1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149"/>
              <p:cNvSpPr/>
              <p:nvPr/>
            </p:nvSpPr>
            <p:spPr bwMode="auto">
              <a:xfrm>
                <a:off x="7216" y="1477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150"/>
              <p:cNvSpPr/>
              <p:nvPr/>
            </p:nvSpPr>
            <p:spPr bwMode="auto">
              <a:xfrm>
                <a:off x="6497" y="14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151"/>
              <p:cNvSpPr/>
              <p:nvPr/>
            </p:nvSpPr>
            <p:spPr bwMode="auto">
              <a:xfrm>
                <a:off x="7157" y="2082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152"/>
              <p:cNvSpPr/>
              <p:nvPr/>
            </p:nvSpPr>
            <p:spPr bwMode="auto">
              <a:xfrm>
                <a:off x="7159" y="2079"/>
                <a:ext cx="7" cy="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153"/>
              <p:cNvSpPr/>
              <p:nvPr/>
            </p:nvSpPr>
            <p:spPr bwMode="auto">
              <a:xfrm>
                <a:off x="6538" y="137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1"/>
                      <a:pt x="0" y="1"/>
                      <a:pt x="1" y="1"/>
                    </a:cubicBezTo>
                    <a:cubicBezTo>
                      <a:pt x="1" y="0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154"/>
              <p:cNvSpPr/>
              <p:nvPr/>
            </p:nvSpPr>
            <p:spPr bwMode="auto">
              <a:xfrm>
                <a:off x="6497" y="1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Rectangle 155"/>
              <p:cNvSpPr>
                <a:spLocks noChangeArrowheads="1"/>
              </p:cNvSpPr>
              <p:nvPr/>
            </p:nvSpPr>
            <p:spPr bwMode="auto">
              <a:xfrm>
                <a:off x="7086" y="1560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156"/>
              <p:cNvSpPr/>
              <p:nvPr/>
            </p:nvSpPr>
            <p:spPr bwMode="auto">
              <a:xfrm>
                <a:off x="7247" y="150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Freeform 157"/>
              <p:cNvSpPr/>
              <p:nvPr/>
            </p:nvSpPr>
            <p:spPr bwMode="auto">
              <a:xfrm>
                <a:off x="6540" y="13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Freeform 158"/>
              <p:cNvSpPr/>
              <p:nvPr/>
            </p:nvSpPr>
            <p:spPr bwMode="auto">
              <a:xfrm>
                <a:off x="7109" y="15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159"/>
              <p:cNvSpPr/>
              <p:nvPr/>
            </p:nvSpPr>
            <p:spPr bwMode="auto">
              <a:xfrm>
                <a:off x="7157" y="156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160"/>
              <p:cNvSpPr/>
              <p:nvPr/>
            </p:nvSpPr>
            <p:spPr bwMode="auto">
              <a:xfrm>
                <a:off x="7033" y="1622"/>
                <a:ext cx="5" cy="5"/>
              </a:xfrm>
              <a:custGeom>
                <a:avLst/>
                <a:gdLst>
                  <a:gd name="T0" fmla="*/ 0 w 5"/>
                  <a:gd name="T1" fmla="*/ 0 h 5"/>
                  <a:gd name="T2" fmla="*/ 0 w 5"/>
                  <a:gd name="T3" fmla="*/ 2 h 5"/>
                  <a:gd name="T4" fmla="*/ 5 w 5"/>
                  <a:gd name="T5" fmla="*/ 5 h 5"/>
                  <a:gd name="T6" fmla="*/ 0 w 5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lnTo>
                      <a:pt x="0" y="2"/>
                    </a:lnTo>
                    <a:lnTo>
                      <a:pt x="5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161"/>
              <p:cNvSpPr/>
              <p:nvPr/>
            </p:nvSpPr>
            <p:spPr bwMode="auto">
              <a:xfrm>
                <a:off x="7064" y="158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162"/>
              <p:cNvSpPr/>
              <p:nvPr/>
            </p:nvSpPr>
            <p:spPr bwMode="auto">
              <a:xfrm>
                <a:off x="6958" y="1475"/>
                <a:ext cx="291" cy="265"/>
              </a:xfrm>
              <a:custGeom>
                <a:avLst/>
                <a:gdLst>
                  <a:gd name="T0" fmla="*/ 27 w 123"/>
                  <a:gd name="T1" fmla="*/ 92 h 112"/>
                  <a:gd name="T2" fmla="*/ 33 w 123"/>
                  <a:gd name="T3" fmla="*/ 85 h 112"/>
                  <a:gd name="T4" fmla="*/ 52 w 123"/>
                  <a:gd name="T5" fmla="*/ 57 h 112"/>
                  <a:gd name="T6" fmla="*/ 61 w 123"/>
                  <a:gd name="T7" fmla="*/ 52 h 112"/>
                  <a:gd name="T8" fmla="*/ 69 w 123"/>
                  <a:gd name="T9" fmla="*/ 49 h 112"/>
                  <a:gd name="T10" fmla="*/ 81 w 123"/>
                  <a:gd name="T11" fmla="*/ 39 h 112"/>
                  <a:gd name="T12" fmla="*/ 89 w 123"/>
                  <a:gd name="T13" fmla="*/ 34 h 112"/>
                  <a:gd name="T14" fmla="*/ 100 w 123"/>
                  <a:gd name="T15" fmla="*/ 25 h 112"/>
                  <a:gd name="T16" fmla="*/ 105 w 123"/>
                  <a:gd name="T17" fmla="*/ 17 h 112"/>
                  <a:gd name="T18" fmla="*/ 115 w 123"/>
                  <a:gd name="T19" fmla="*/ 15 h 112"/>
                  <a:gd name="T20" fmla="*/ 119 w 123"/>
                  <a:gd name="T21" fmla="*/ 14 h 112"/>
                  <a:gd name="T22" fmla="*/ 121 w 123"/>
                  <a:gd name="T23" fmla="*/ 8 h 112"/>
                  <a:gd name="T24" fmla="*/ 122 w 123"/>
                  <a:gd name="T25" fmla="*/ 7 h 112"/>
                  <a:gd name="T26" fmla="*/ 118 w 123"/>
                  <a:gd name="T27" fmla="*/ 7 h 112"/>
                  <a:gd name="T28" fmla="*/ 113 w 123"/>
                  <a:gd name="T29" fmla="*/ 5 h 112"/>
                  <a:gd name="T30" fmla="*/ 107 w 123"/>
                  <a:gd name="T31" fmla="*/ 4 h 112"/>
                  <a:gd name="T32" fmla="*/ 106 w 123"/>
                  <a:gd name="T33" fmla="*/ 3 h 112"/>
                  <a:gd name="T34" fmla="*/ 102 w 123"/>
                  <a:gd name="T35" fmla="*/ 4 h 112"/>
                  <a:gd name="T36" fmla="*/ 101 w 123"/>
                  <a:gd name="T37" fmla="*/ 4 h 112"/>
                  <a:gd name="T38" fmla="*/ 99 w 123"/>
                  <a:gd name="T39" fmla="*/ 2 h 112"/>
                  <a:gd name="T40" fmla="*/ 98 w 123"/>
                  <a:gd name="T41" fmla="*/ 9 h 112"/>
                  <a:gd name="T42" fmla="*/ 96 w 123"/>
                  <a:gd name="T43" fmla="*/ 8 h 112"/>
                  <a:gd name="T44" fmla="*/ 93 w 123"/>
                  <a:gd name="T45" fmla="*/ 7 h 112"/>
                  <a:gd name="T46" fmla="*/ 91 w 123"/>
                  <a:gd name="T47" fmla="*/ 7 h 112"/>
                  <a:gd name="T48" fmla="*/ 89 w 123"/>
                  <a:gd name="T49" fmla="*/ 10 h 112"/>
                  <a:gd name="T50" fmla="*/ 87 w 123"/>
                  <a:gd name="T51" fmla="*/ 10 h 112"/>
                  <a:gd name="T52" fmla="*/ 89 w 123"/>
                  <a:gd name="T53" fmla="*/ 18 h 112"/>
                  <a:gd name="T54" fmla="*/ 85 w 123"/>
                  <a:gd name="T55" fmla="*/ 12 h 112"/>
                  <a:gd name="T56" fmla="*/ 78 w 123"/>
                  <a:gd name="T57" fmla="*/ 16 h 112"/>
                  <a:gd name="T58" fmla="*/ 75 w 123"/>
                  <a:gd name="T59" fmla="*/ 18 h 112"/>
                  <a:gd name="T60" fmla="*/ 75 w 123"/>
                  <a:gd name="T61" fmla="*/ 24 h 112"/>
                  <a:gd name="T62" fmla="*/ 67 w 123"/>
                  <a:gd name="T63" fmla="*/ 25 h 112"/>
                  <a:gd name="T64" fmla="*/ 65 w 123"/>
                  <a:gd name="T65" fmla="*/ 29 h 112"/>
                  <a:gd name="T66" fmla="*/ 64 w 123"/>
                  <a:gd name="T67" fmla="*/ 29 h 112"/>
                  <a:gd name="T68" fmla="*/ 64 w 123"/>
                  <a:gd name="T69" fmla="*/ 32 h 112"/>
                  <a:gd name="T70" fmla="*/ 60 w 123"/>
                  <a:gd name="T71" fmla="*/ 30 h 112"/>
                  <a:gd name="T72" fmla="*/ 59 w 123"/>
                  <a:gd name="T73" fmla="*/ 34 h 112"/>
                  <a:gd name="T74" fmla="*/ 55 w 123"/>
                  <a:gd name="T75" fmla="*/ 39 h 112"/>
                  <a:gd name="T76" fmla="*/ 50 w 123"/>
                  <a:gd name="T77" fmla="*/ 39 h 112"/>
                  <a:gd name="T78" fmla="*/ 47 w 123"/>
                  <a:gd name="T79" fmla="*/ 43 h 112"/>
                  <a:gd name="T80" fmla="*/ 45 w 123"/>
                  <a:gd name="T81" fmla="*/ 45 h 112"/>
                  <a:gd name="T82" fmla="*/ 44 w 123"/>
                  <a:gd name="T83" fmla="*/ 45 h 112"/>
                  <a:gd name="T84" fmla="*/ 42 w 123"/>
                  <a:gd name="T85" fmla="*/ 48 h 112"/>
                  <a:gd name="T86" fmla="*/ 39 w 123"/>
                  <a:gd name="T87" fmla="*/ 54 h 112"/>
                  <a:gd name="T88" fmla="*/ 38 w 123"/>
                  <a:gd name="T89" fmla="*/ 56 h 112"/>
                  <a:gd name="T90" fmla="*/ 38 w 123"/>
                  <a:gd name="T91" fmla="*/ 63 h 112"/>
                  <a:gd name="T92" fmla="*/ 34 w 123"/>
                  <a:gd name="T93" fmla="*/ 65 h 112"/>
                  <a:gd name="T94" fmla="*/ 30 w 123"/>
                  <a:gd name="T95" fmla="*/ 69 h 112"/>
                  <a:gd name="T96" fmla="*/ 27 w 123"/>
                  <a:gd name="T97" fmla="*/ 71 h 112"/>
                  <a:gd name="T98" fmla="*/ 19 w 123"/>
                  <a:gd name="T99" fmla="*/ 78 h 112"/>
                  <a:gd name="T100" fmla="*/ 17 w 123"/>
                  <a:gd name="T101" fmla="*/ 80 h 112"/>
                  <a:gd name="T102" fmla="*/ 13 w 123"/>
                  <a:gd name="T103" fmla="*/ 88 h 112"/>
                  <a:gd name="T104" fmla="*/ 12 w 123"/>
                  <a:gd name="T105" fmla="*/ 9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3" h="112">
                    <a:moveTo>
                      <a:pt x="9" y="112"/>
                    </a:moveTo>
                    <a:cubicBezTo>
                      <a:pt x="9" y="108"/>
                      <a:pt x="13" y="106"/>
                      <a:pt x="17" y="105"/>
                    </a:cubicBezTo>
                    <a:cubicBezTo>
                      <a:pt x="17" y="104"/>
                      <a:pt x="17" y="102"/>
                      <a:pt x="18" y="102"/>
                    </a:cubicBezTo>
                    <a:cubicBezTo>
                      <a:pt x="20" y="98"/>
                      <a:pt x="27" y="98"/>
                      <a:pt x="28" y="93"/>
                    </a:cubicBezTo>
                    <a:cubicBezTo>
                      <a:pt x="27" y="93"/>
                      <a:pt x="27" y="92"/>
                      <a:pt x="26" y="91"/>
                    </a:cubicBezTo>
                    <a:cubicBezTo>
                      <a:pt x="27" y="92"/>
                      <a:pt x="27" y="92"/>
                      <a:pt x="27" y="92"/>
                    </a:cubicBezTo>
                    <a:cubicBezTo>
                      <a:pt x="26" y="91"/>
                      <a:pt x="26" y="91"/>
                      <a:pt x="26" y="91"/>
                    </a:cubicBezTo>
                    <a:cubicBezTo>
                      <a:pt x="26" y="90"/>
                      <a:pt x="28" y="92"/>
                      <a:pt x="28" y="92"/>
                    </a:cubicBezTo>
                    <a:cubicBezTo>
                      <a:pt x="29" y="91"/>
                      <a:pt x="29" y="89"/>
                      <a:pt x="31" y="88"/>
                    </a:cubicBezTo>
                    <a:cubicBezTo>
                      <a:pt x="29" y="86"/>
                      <a:pt x="31" y="87"/>
                      <a:pt x="29" y="85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4"/>
                      <a:pt x="30" y="84"/>
                      <a:pt x="33" y="85"/>
                    </a:cubicBezTo>
                    <a:cubicBezTo>
                      <a:pt x="38" y="83"/>
                      <a:pt x="40" y="79"/>
                      <a:pt x="43" y="76"/>
                    </a:cubicBezTo>
                    <a:cubicBezTo>
                      <a:pt x="46" y="72"/>
                      <a:pt x="48" y="68"/>
                      <a:pt x="52" y="64"/>
                    </a:cubicBezTo>
                    <a:cubicBezTo>
                      <a:pt x="50" y="61"/>
                      <a:pt x="52" y="61"/>
                      <a:pt x="5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58"/>
                      <a:pt x="52" y="59"/>
                      <a:pt x="54" y="59"/>
                    </a:cubicBezTo>
                    <a:cubicBezTo>
                      <a:pt x="53" y="58"/>
                      <a:pt x="54" y="59"/>
                      <a:pt x="52" y="57"/>
                    </a:cubicBezTo>
                    <a:cubicBezTo>
                      <a:pt x="51" y="56"/>
                      <a:pt x="55" y="59"/>
                      <a:pt x="54" y="58"/>
                    </a:cubicBezTo>
                    <a:cubicBezTo>
                      <a:pt x="55" y="59"/>
                      <a:pt x="53" y="57"/>
                      <a:pt x="54" y="58"/>
                    </a:cubicBezTo>
                    <a:cubicBezTo>
                      <a:pt x="53" y="55"/>
                      <a:pt x="55" y="59"/>
                      <a:pt x="57" y="59"/>
                    </a:cubicBezTo>
                    <a:cubicBezTo>
                      <a:pt x="58" y="57"/>
                      <a:pt x="58" y="54"/>
                      <a:pt x="61" y="54"/>
                    </a:cubicBezTo>
                    <a:cubicBezTo>
                      <a:pt x="61" y="54"/>
                      <a:pt x="60" y="52"/>
                      <a:pt x="60" y="52"/>
                    </a:cubicBezTo>
                    <a:cubicBezTo>
                      <a:pt x="62" y="55"/>
                      <a:pt x="60" y="51"/>
                      <a:pt x="61" y="52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3" y="54"/>
                      <a:pt x="63" y="51"/>
                      <a:pt x="64" y="52"/>
                    </a:cubicBezTo>
                    <a:cubicBezTo>
                      <a:pt x="64" y="50"/>
                      <a:pt x="67" y="52"/>
                      <a:pt x="66" y="50"/>
                    </a:cubicBezTo>
                    <a:cubicBezTo>
                      <a:pt x="67" y="52"/>
                      <a:pt x="67" y="51"/>
                      <a:pt x="68" y="51"/>
                    </a:cubicBezTo>
                    <a:cubicBezTo>
                      <a:pt x="66" y="48"/>
                      <a:pt x="70" y="51"/>
                      <a:pt x="69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71" y="48"/>
                      <a:pt x="73" y="47"/>
                      <a:pt x="74" y="44"/>
                    </a:cubicBezTo>
                    <a:cubicBezTo>
                      <a:pt x="75" y="43"/>
                      <a:pt x="78" y="45"/>
                      <a:pt x="79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78" y="41"/>
                      <a:pt x="79" y="42"/>
                      <a:pt x="79" y="42"/>
                    </a:cubicBezTo>
                    <a:cubicBezTo>
                      <a:pt x="79" y="40"/>
                      <a:pt x="81" y="41"/>
                      <a:pt x="81" y="41"/>
                    </a:cubicBezTo>
                    <a:cubicBezTo>
                      <a:pt x="81" y="40"/>
                      <a:pt x="81" y="40"/>
                      <a:pt x="81" y="39"/>
                    </a:cubicBezTo>
                    <a:cubicBezTo>
                      <a:pt x="83" y="41"/>
                      <a:pt x="82" y="37"/>
                      <a:pt x="84" y="38"/>
                    </a:cubicBezTo>
                    <a:cubicBezTo>
                      <a:pt x="82" y="36"/>
                      <a:pt x="84" y="37"/>
                      <a:pt x="84" y="36"/>
                    </a:cubicBezTo>
                    <a:cubicBezTo>
                      <a:pt x="84" y="36"/>
                      <a:pt x="84" y="36"/>
                      <a:pt x="85" y="37"/>
                    </a:cubicBezTo>
                    <a:cubicBezTo>
                      <a:pt x="85" y="36"/>
                      <a:pt x="85" y="36"/>
                      <a:pt x="87" y="36"/>
                    </a:cubicBezTo>
                    <a:cubicBezTo>
                      <a:pt x="87" y="36"/>
                      <a:pt x="86" y="34"/>
                      <a:pt x="87" y="34"/>
                    </a:cubicBezTo>
                    <a:cubicBezTo>
                      <a:pt x="88" y="36"/>
                      <a:pt x="88" y="34"/>
                      <a:pt x="89" y="34"/>
                    </a:cubicBezTo>
                    <a:cubicBezTo>
                      <a:pt x="87" y="32"/>
                      <a:pt x="87" y="31"/>
                      <a:pt x="88" y="31"/>
                    </a:cubicBezTo>
                    <a:cubicBezTo>
                      <a:pt x="89" y="34"/>
                      <a:pt x="89" y="34"/>
                      <a:pt x="89" y="34"/>
                    </a:cubicBezTo>
                    <a:cubicBezTo>
                      <a:pt x="90" y="31"/>
                      <a:pt x="93" y="33"/>
                      <a:pt x="93" y="29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5" y="28"/>
                      <a:pt x="98" y="29"/>
                      <a:pt x="98" y="25"/>
                    </a:cubicBezTo>
                    <a:cubicBezTo>
                      <a:pt x="99" y="25"/>
                      <a:pt x="100" y="26"/>
                      <a:pt x="100" y="25"/>
                    </a:cubicBezTo>
                    <a:cubicBezTo>
                      <a:pt x="100" y="24"/>
                      <a:pt x="101" y="24"/>
                      <a:pt x="100" y="22"/>
                    </a:cubicBezTo>
                    <a:cubicBezTo>
                      <a:pt x="100" y="21"/>
                      <a:pt x="101" y="22"/>
                      <a:pt x="101" y="23"/>
                    </a:cubicBezTo>
                    <a:cubicBezTo>
                      <a:pt x="102" y="23"/>
                      <a:pt x="104" y="25"/>
                      <a:pt x="103" y="2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4" y="22"/>
                      <a:pt x="104" y="20"/>
                      <a:pt x="106" y="21"/>
                    </a:cubicBezTo>
                    <a:cubicBezTo>
                      <a:pt x="105" y="19"/>
                      <a:pt x="106" y="19"/>
                      <a:pt x="105" y="17"/>
                    </a:cubicBezTo>
                    <a:cubicBezTo>
                      <a:pt x="105" y="17"/>
                      <a:pt x="106" y="19"/>
                      <a:pt x="106" y="18"/>
                    </a:cubicBezTo>
                    <a:cubicBezTo>
                      <a:pt x="106" y="20"/>
                      <a:pt x="106" y="20"/>
                      <a:pt x="106" y="20"/>
                    </a:cubicBezTo>
                    <a:cubicBezTo>
                      <a:pt x="108" y="20"/>
                      <a:pt x="109" y="18"/>
                      <a:pt x="110" y="16"/>
                    </a:cubicBezTo>
                    <a:cubicBezTo>
                      <a:pt x="112" y="19"/>
                      <a:pt x="112" y="16"/>
                      <a:pt x="113" y="17"/>
                    </a:cubicBezTo>
                    <a:cubicBezTo>
                      <a:pt x="113" y="15"/>
                      <a:pt x="115" y="17"/>
                      <a:pt x="114" y="14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7" y="15"/>
                    </a:cubicBezTo>
                    <a:cubicBezTo>
                      <a:pt x="118" y="16"/>
                      <a:pt x="118" y="14"/>
                      <a:pt x="118" y="13"/>
                    </a:cubicBezTo>
                    <a:cubicBezTo>
                      <a:pt x="118" y="14"/>
                      <a:pt x="118" y="14"/>
                      <a:pt x="118" y="14"/>
                    </a:cubicBezTo>
                    <a:cubicBezTo>
                      <a:pt x="118" y="13"/>
                      <a:pt x="118" y="11"/>
                      <a:pt x="118" y="9"/>
                    </a:cubicBezTo>
                    <a:cubicBezTo>
                      <a:pt x="119" y="10"/>
                      <a:pt x="118" y="9"/>
                      <a:pt x="119" y="10"/>
                    </a:cubicBezTo>
                    <a:cubicBezTo>
                      <a:pt x="119" y="11"/>
                      <a:pt x="119" y="13"/>
                      <a:pt x="119" y="14"/>
                    </a:cubicBezTo>
                    <a:cubicBezTo>
                      <a:pt x="120" y="15"/>
                      <a:pt x="119" y="11"/>
                      <a:pt x="120" y="13"/>
                    </a:cubicBezTo>
                    <a:cubicBezTo>
                      <a:pt x="121" y="14"/>
                      <a:pt x="121" y="13"/>
                      <a:pt x="121" y="11"/>
                    </a:cubicBezTo>
                    <a:cubicBezTo>
                      <a:pt x="121" y="12"/>
                      <a:pt x="121" y="12"/>
                      <a:pt x="121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22" y="10"/>
                      <a:pt x="122" y="10"/>
                      <a:pt x="121" y="8"/>
                    </a:cubicBezTo>
                    <a:cubicBezTo>
                      <a:pt x="121" y="9"/>
                      <a:pt x="121" y="9"/>
                      <a:pt x="121" y="9"/>
                    </a:cubicBezTo>
                    <a:cubicBezTo>
                      <a:pt x="121" y="7"/>
                      <a:pt x="121" y="7"/>
                      <a:pt x="122" y="8"/>
                    </a:cubicBezTo>
                    <a:cubicBezTo>
                      <a:pt x="122" y="10"/>
                      <a:pt x="122" y="11"/>
                      <a:pt x="122" y="11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9"/>
                      <a:pt x="122" y="8"/>
                      <a:pt x="122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6"/>
                      <a:pt x="122" y="6"/>
                      <a:pt x="122" y="6"/>
                    </a:cubicBezTo>
                    <a:cubicBezTo>
                      <a:pt x="121" y="7"/>
                      <a:pt x="120" y="5"/>
                      <a:pt x="120" y="7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11"/>
                      <a:pt x="119" y="9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8"/>
                      <a:pt x="118" y="7"/>
                    </a:cubicBezTo>
                    <a:cubicBezTo>
                      <a:pt x="118" y="5"/>
                      <a:pt x="118" y="5"/>
                      <a:pt x="118" y="5"/>
                    </a:cubicBezTo>
                    <a:cubicBezTo>
                      <a:pt x="119" y="8"/>
                      <a:pt x="117" y="6"/>
                      <a:pt x="117" y="7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6" y="6"/>
                      <a:pt x="117" y="8"/>
                      <a:pt x="117" y="8"/>
                    </a:cubicBezTo>
                    <a:cubicBezTo>
                      <a:pt x="117" y="8"/>
                      <a:pt x="116" y="5"/>
                      <a:pt x="115" y="4"/>
                    </a:cubicBezTo>
                    <a:cubicBezTo>
                      <a:pt x="115" y="5"/>
                      <a:pt x="114" y="7"/>
                      <a:pt x="113" y="5"/>
                    </a:cubicBezTo>
                    <a:cubicBezTo>
                      <a:pt x="112" y="6"/>
                      <a:pt x="112" y="7"/>
                      <a:pt x="112" y="8"/>
                    </a:cubicBezTo>
                    <a:cubicBezTo>
                      <a:pt x="111" y="8"/>
                      <a:pt x="111" y="6"/>
                      <a:pt x="111" y="7"/>
                    </a:cubicBezTo>
                    <a:cubicBezTo>
                      <a:pt x="111" y="6"/>
                      <a:pt x="110" y="5"/>
                      <a:pt x="110" y="4"/>
                    </a:cubicBezTo>
                    <a:cubicBezTo>
                      <a:pt x="110" y="5"/>
                      <a:pt x="109" y="4"/>
                      <a:pt x="110" y="7"/>
                    </a:cubicBezTo>
                    <a:cubicBezTo>
                      <a:pt x="109" y="6"/>
                      <a:pt x="108" y="6"/>
                      <a:pt x="107" y="7"/>
                    </a:cubicBezTo>
                    <a:cubicBezTo>
                      <a:pt x="108" y="7"/>
                      <a:pt x="107" y="5"/>
                      <a:pt x="107" y="4"/>
                    </a:cubicBezTo>
                    <a:cubicBezTo>
                      <a:pt x="107" y="6"/>
                      <a:pt x="106" y="7"/>
                      <a:pt x="106" y="7"/>
                    </a:cubicBezTo>
                    <a:cubicBezTo>
                      <a:pt x="106" y="9"/>
                      <a:pt x="106" y="9"/>
                      <a:pt x="107" y="10"/>
                    </a:cubicBezTo>
                    <a:cubicBezTo>
                      <a:pt x="107" y="10"/>
                      <a:pt x="107" y="11"/>
                      <a:pt x="107" y="11"/>
                    </a:cubicBezTo>
                    <a:cubicBezTo>
                      <a:pt x="106" y="9"/>
                      <a:pt x="105" y="7"/>
                      <a:pt x="104" y="7"/>
                    </a:cubicBezTo>
                    <a:cubicBezTo>
                      <a:pt x="104" y="4"/>
                      <a:pt x="106" y="7"/>
                      <a:pt x="104" y="4"/>
                    </a:cubicBezTo>
                    <a:cubicBezTo>
                      <a:pt x="104" y="2"/>
                      <a:pt x="105" y="2"/>
                      <a:pt x="106" y="3"/>
                    </a:cubicBezTo>
                    <a:cubicBezTo>
                      <a:pt x="105" y="1"/>
                      <a:pt x="105" y="3"/>
                      <a:pt x="104" y="1"/>
                    </a:cubicBezTo>
                    <a:cubicBezTo>
                      <a:pt x="104" y="1"/>
                      <a:pt x="104" y="2"/>
                      <a:pt x="103" y="3"/>
                    </a:cubicBezTo>
                    <a:cubicBezTo>
                      <a:pt x="104" y="4"/>
                      <a:pt x="104" y="4"/>
                      <a:pt x="104" y="5"/>
                    </a:cubicBezTo>
                    <a:cubicBezTo>
                      <a:pt x="105" y="8"/>
                      <a:pt x="103" y="4"/>
                      <a:pt x="103" y="4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2" y="2"/>
                      <a:pt x="102" y="4"/>
                      <a:pt x="102" y="4"/>
                    </a:cubicBezTo>
                    <a:cubicBezTo>
                      <a:pt x="100" y="1"/>
                      <a:pt x="102" y="3"/>
                      <a:pt x="102" y="1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100" y="0"/>
                      <a:pt x="101" y="2"/>
                      <a:pt x="100" y="2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1"/>
                      <a:pt x="100" y="1"/>
                      <a:pt x="100" y="1"/>
                    </a:cubicBezTo>
                    <a:cubicBezTo>
                      <a:pt x="100" y="3"/>
                      <a:pt x="101" y="4"/>
                      <a:pt x="101" y="4"/>
                    </a:cubicBezTo>
                    <a:cubicBezTo>
                      <a:pt x="102" y="7"/>
                      <a:pt x="101" y="4"/>
                      <a:pt x="101" y="5"/>
                    </a:cubicBezTo>
                    <a:cubicBezTo>
                      <a:pt x="101" y="7"/>
                      <a:pt x="101" y="5"/>
                      <a:pt x="102" y="7"/>
                    </a:cubicBezTo>
                    <a:cubicBezTo>
                      <a:pt x="102" y="8"/>
                      <a:pt x="102" y="8"/>
                      <a:pt x="102" y="9"/>
                    </a:cubicBezTo>
                    <a:cubicBezTo>
                      <a:pt x="101" y="9"/>
                      <a:pt x="101" y="7"/>
                      <a:pt x="100" y="6"/>
                    </a:cubicBezTo>
                    <a:cubicBezTo>
                      <a:pt x="100" y="6"/>
                      <a:pt x="100" y="5"/>
                      <a:pt x="101" y="6"/>
                    </a:cubicBezTo>
                    <a:cubicBezTo>
                      <a:pt x="101" y="4"/>
                      <a:pt x="99" y="3"/>
                      <a:pt x="99" y="2"/>
                    </a:cubicBezTo>
                    <a:cubicBezTo>
                      <a:pt x="98" y="1"/>
                      <a:pt x="99" y="4"/>
                      <a:pt x="99" y="4"/>
                    </a:cubicBezTo>
                    <a:cubicBezTo>
                      <a:pt x="99" y="3"/>
                      <a:pt x="99" y="5"/>
                      <a:pt x="100" y="6"/>
                    </a:cubicBezTo>
                    <a:cubicBezTo>
                      <a:pt x="101" y="11"/>
                      <a:pt x="98" y="3"/>
                      <a:pt x="97" y="4"/>
                    </a:cubicBezTo>
                    <a:cubicBezTo>
                      <a:pt x="99" y="7"/>
                      <a:pt x="98" y="8"/>
                      <a:pt x="100" y="11"/>
                    </a:cubicBezTo>
                    <a:cubicBezTo>
                      <a:pt x="100" y="12"/>
                      <a:pt x="100" y="13"/>
                      <a:pt x="100" y="12"/>
                    </a:cubicBezTo>
                    <a:cubicBezTo>
                      <a:pt x="99" y="10"/>
                      <a:pt x="99" y="11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7" y="5"/>
                      <a:pt x="95" y="4"/>
                      <a:pt x="95" y="4"/>
                    </a:cubicBezTo>
                    <a:cubicBezTo>
                      <a:pt x="95" y="5"/>
                      <a:pt x="96" y="5"/>
                      <a:pt x="96" y="6"/>
                    </a:cubicBezTo>
                    <a:cubicBezTo>
                      <a:pt x="95" y="5"/>
                      <a:pt x="95" y="4"/>
                      <a:pt x="94" y="4"/>
                    </a:cubicBezTo>
                    <a:cubicBezTo>
                      <a:pt x="95" y="5"/>
                      <a:pt x="96" y="7"/>
                      <a:pt x="96" y="8"/>
                    </a:cubicBezTo>
                    <a:cubicBezTo>
                      <a:pt x="95" y="8"/>
                      <a:pt x="94" y="6"/>
                      <a:pt x="94" y="6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4" y="6"/>
                      <a:pt x="93" y="3"/>
                      <a:pt x="93" y="4"/>
                    </a:cubicBezTo>
                    <a:cubicBezTo>
                      <a:pt x="93" y="5"/>
                      <a:pt x="94" y="7"/>
                      <a:pt x="94" y="8"/>
                    </a:cubicBezTo>
                    <a:cubicBezTo>
                      <a:pt x="94" y="9"/>
                      <a:pt x="94" y="8"/>
                      <a:pt x="94" y="8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2" y="4"/>
                      <a:pt x="92" y="5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1" y="5"/>
                    </a:cubicBezTo>
                    <a:cubicBezTo>
                      <a:pt x="92" y="6"/>
                      <a:pt x="91" y="6"/>
                      <a:pt x="92" y="6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6"/>
                      <a:pt x="92" y="9"/>
                      <a:pt x="91" y="7"/>
                    </a:cubicBezTo>
                    <a:cubicBezTo>
                      <a:pt x="92" y="9"/>
                      <a:pt x="91" y="7"/>
                      <a:pt x="92" y="8"/>
                    </a:cubicBezTo>
                    <a:cubicBezTo>
                      <a:pt x="93" y="9"/>
                      <a:pt x="92" y="9"/>
                      <a:pt x="92" y="10"/>
                    </a:cubicBezTo>
                    <a:cubicBezTo>
                      <a:pt x="91" y="7"/>
                      <a:pt x="91" y="10"/>
                      <a:pt x="91" y="10"/>
                    </a:cubicBezTo>
                    <a:cubicBezTo>
                      <a:pt x="91" y="9"/>
                      <a:pt x="90" y="9"/>
                      <a:pt x="90" y="8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7"/>
                      <a:pt x="90" y="11"/>
                      <a:pt x="89" y="10"/>
                    </a:cubicBezTo>
                    <a:cubicBezTo>
                      <a:pt x="89" y="9"/>
                      <a:pt x="88" y="8"/>
                      <a:pt x="88" y="7"/>
                    </a:cubicBezTo>
                    <a:cubicBezTo>
                      <a:pt x="90" y="10"/>
                      <a:pt x="89" y="11"/>
                      <a:pt x="90" y="12"/>
                    </a:cubicBezTo>
                    <a:cubicBezTo>
                      <a:pt x="89" y="12"/>
                      <a:pt x="88" y="9"/>
                      <a:pt x="87" y="8"/>
                    </a:cubicBezTo>
                    <a:cubicBezTo>
                      <a:pt x="88" y="10"/>
                      <a:pt x="86" y="7"/>
                      <a:pt x="87" y="9"/>
                    </a:cubicBezTo>
                    <a:cubicBezTo>
                      <a:pt x="88" y="10"/>
                      <a:pt x="88" y="11"/>
                      <a:pt x="88" y="12"/>
                    </a:cubicBezTo>
                    <a:cubicBezTo>
                      <a:pt x="88" y="12"/>
                      <a:pt x="88" y="11"/>
                      <a:pt x="87" y="10"/>
                    </a:cubicBezTo>
                    <a:cubicBezTo>
                      <a:pt x="87" y="10"/>
                      <a:pt x="88" y="12"/>
                      <a:pt x="88" y="13"/>
                    </a:cubicBezTo>
                    <a:cubicBezTo>
                      <a:pt x="88" y="13"/>
                      <a:pt x="89" y="15"/>
                      <a:pt x="88" y="14"/>
                    </a:cubicBezTo>
                    <a:cubicBezTo>
                      <a:pt x="87" y="12"/>
                      <a:pt x="88" y="13"/>
                      <a:pt x="87" y="12"/>
                    </a:cubicBezTo>
                    <a:cubicBezTo>
                      <a:pt x="86" y="12"/>
                      <a:pt x="89" y="16"/>
                      <a:pt x="88" y="16"/>
                    </a:cubicBezTo>
                    <a:cubicBezTo>
                      <a:pt x="89" y="17"/>
                      <a:pt x="90" y="20"/>
                      <a:pt x="90" y="21"/>
                    </a:cubicBezTo>
                    <a:cubicBezTo>
                      <a:pt x="89" y="21"/>
                      <a:pt x="90" y="20"/>
                      <a:pt x="89" y="18"/>
                    </a:cubicBezTo>
                    <a:cubicBezTo>
                      <a:pt x="89" y="18"/>
                      <a:pt x="89" y="18"/>
                      <a:pt x="89" y="18"/>
                    </a:cubicBezTo>
                    <a:cubicBezTo>
                      <a:pt x="87" y="16"/>
                      <a:pt x="87" y="14"/>
                      <a:pt x="86" y="12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5" y="12"/>
                      <a:pt x="85" y="11"/>
                      <a:pt x="84" y="10"/>
                    </a:cubicBezTo>
                    <a:cubicBezTo>
                      <a:pt x="85" y="12"/>
                      <a:pt x="84" y="11"/>
                      <a:pt x="84" y="11"/>
                    </a:cubicBezTo>
                    <a:cubicBezTo>
                      <a:pt x="85" y="13"/>
                      <a:pt x="84" y="11"/>
                      <a:pt x="85" y="12"/>
                    </a:cubicBezTo>
                    <a:cubicBezTo>
                      <a:pt x="84" y="13"/>
                      <a:pt x="86" y="15"/>
                      <a:pt x="85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2" y="11"/>
                      <a:pt x="84" y="14"/>
                      <a:pt x="83" y="13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1" y="13"/>
                      <a:pt x="80" y="14"/>
                      <a:pt x="81" y="18"/>
                    </a:cubicBezTo>
                    <a:cubicBezTo>
                      <a:pt x="80" y="17"/>
                      <a:pt x="79" y="17"/>
                      <a:pt x="78" y="16"/>
                    </a:cubicBezTo>
                    <a:cubicBezTo>
                      <a:pt x="78" y="17"/>
                      <a:pt x="79" y="18"/>
                      <a:pt x="79" y="18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76" y="16"/>
                      <a:pt x="77" y="18"/>
                      <a:pt x="77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7"/>
                      <a:pt x="76" y="19"/>
                      <a:pt x="76" y="19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0"/>
                      <a:pt x="76" y="20"/>
                      <a:pt x="74" y="19"/>
                    </a:cubicBezTo>
                    <a:cubicBezTo>
                      <a:pt x="75" y="19"/>
                      <a:pt x="75" y="19"/>
                      <a:pt x="75" y="20"/>
                    </a:cubicBezTo>
                    <a:cubicBezTo>
                      <a:pt x="74" y="19"/>
                      <a:pt x="73" y="20"/>
                      <a:pt x="73" y="21"/>
                    </a:cubicBezTo>
                    <a:cubicBezTo>
                      <a:pt x="74" y="21"/>
                      <a:pt x="74" y="21"/>
                      <a:pt x="75" y="23"/>
                    </a:cubicBezTo>
                    <a:cubicBezTo>
                      <a:pt x="76" y="25"/>
                      <a:pt x="74" y="22"/>
                      <a:pt x="75" y="24"/>
                    </a:cubicBezTo>
                    <a:cubicBezTo>
                      <a:pt x="74" y="23"/>
                      <a:pt x="74" y="22"/>
                      <a:pt x="73" y="22"/>
                    </a:cubicBezTo>
                    <a:cubicBezTo>
                      <a:pt x="71" y="20"/>
                      <a:pt x="71" y="22"/>
                      <a:pt x="70" y="23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8" y="22"/>
                      <a:pt x="69" y="25"/>
                      <a:pt x="68" y="24"/>
                    </a:cubicBezTo>
                    <a:cubicBezTo>
                      <a:pt x="68" y="25"/>
                      <a:pt x="70" y="28"/>
                      <a:pt x="69" y="28"/>
                    </a:cubicBezTo>
                    <a:cubicBezTo>
                      <a:pt x="70" y="30"/>
                      <a:pt x="68" y="26"/>
                      <a:pt x="67" y="25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7" y="27"/>
                      <a:pt x="67" y="28"/>
                      <a:pt x="66" y="27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66" y="27"/>
                      <a:pt x="65" y="26"/>
                      <a:pt x="64" y="27"/>
                    </a:cubicBezTo>
                    <a:cubicBezTo>
                      <a:pt x="65" y="28"/>
                      <a:pt x="64" y="28"/>
                      <a:pt x="65" y="29"/>
                    </a:cubicBezTo>
                    <a:cubicBezTo>
                      <a:pt x="65" y="28"/>
                      <a:pt x="65" y="28"/>
                      <a:pt x="65" y="2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3" y="27"/>
                      <a:pt x="64" y="29"/>
                      <a:pt x="65" y="30"/>
                    </a:cubicBezTo>
                    <a:cubicBezTo>
                      <a:pt x="65" y="31"/>
                      <a:pt x="64" y="30"/>
                      <a:pt x="64" y="29"/>
                    </a:cubicBezTo>
                    <a:cubicBezTo>
                      <a:pt x="63" y="29"/>
                      <a:pt x="64" y="30"/>
                      <a:pt x="64" y="29"/>
                    </a:cubicBezTo>
                    <a:cubicBezTo>
                      <a:pt x="63" y="28"/>
                      <a:pt x="63" y="29"/>
                      <a:pt x="63" y="28"/>
                    </a:cubicBezTo>
                    <a:cubicBezTo>
                      <a:pt x="63" y="28"/>
                      <a:pt x="64" y="30"/>
                      <a:pt x="63" y="30"/>
                    </a:cubicBezTo>
                    <a:cubicBezTo>
                      <a:pt x="63" y="30"/>
                      <a:pt x="63" y="31"/>
                      <a:pt x="62" y="29"/>
                    </a:cubicBezTo>
                    <a:cubicBezTo>
                      <a:pt x="62" y="30"/>
                      <a:pt x="62" y="30"/>
                      <a:pt x="62" y="31"/>
                    </a:cubicBezTo>
                    <a:cubicBezTo>
                      <a:pt x="63" y="31"/>
                      <a:pt x="63" y="31"/>
                      <a:pt x="64" y="32"/>
                    </a:cubicBezTo>
                    <a:cubicBezTo>
                      <a:pt x="64" y="32"/>
                      <a:pt x="64" y="33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4" y="33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3" y="33"/>
                      <a:pt x="62" y="33"/>
                      <a:pt x="62" y="33"/>
                    </a:cubicBezTo>
                    <a:cubicBezTo>
                      <a:pt x="61" y="32"/>
                      <a:pt x="60" y="30"/>
                      <a:pt x="60" y="30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2"/>
                      <a:pt x="60" y="32"/>
                      <a:pt x="59" y="31"/>
                    </a:cubicBezTo>
                    <a:cubicBezTo>
                      <a:pt x="58" y="31"/>
                      <a:pt x="61" y="36"/>
                      <a:pt x="60" y="35"/>
                    </a:cubicBezTo>
                    <a:cubicBezTo>
                      <a:pt x="59" y="33"/>
                      <a:pt x="59" y="33"/>
                      <a:pt x="58" y="33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59" y="35"/>
                      <a:pt x="58" y="33"/>
                      <a:pt x="59" y="34"/>
                    </a:cubicBezTo>
                    <a:cubicBezTo>
                      <a:pt x="60" y="34"/>
                      <a:pt x="59" y="34"/>
                      <a:pt x="59" y="35"/>
                    </a:cubicBezTo>
                    <a:cubicBezTo>
                      <a:pt x="56" y="32"/>
                      <a:pt x="57" y="35"/>
                      <a:pt x="55" y="34"/>
                    </a:cubicBezTo>
                    <a:cubicBezTo>
                      <a:pt x="56" y="36"/>
                      <a:pt x="55" y="35"/>
                      <a:pt x="55" y="36"/>
                    </a:cubicBezTo>
                    <a:cubicBezTo>
                      <a:pt x="54" y="34"/>
                      <a:pt x="55" y="37"/>
                      <a:pt x="54" y="36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7"/>
                      <a:pt x="57" y="41"/>
                      <a:pt x="55" y="39"/>
                    </a:cubicBezTo>
                    <a:cubicBezTo>
                      <a:pt x="54" y="39"/>
                      <a:pt x="54" y="38"/>
                      <a:pt x="53" y="37"/>
                    </a:cubicBezTo>
                    <a:cubicBezTo>
                      <a:pt x="51" y="35"/>
                      <a:pt x="54" y="40"/>
                      <a:pt x="52" y="38"/>
                    </a:cubicBezTo>
                    <a:cubicBezTo>
                      <a:pt x="52" y="38"/>
                      <a:pt x="53" y="40"/>
                      <a:pt x="54" y="41"/>
                    </a:cubicBezTo>
                    <a:cubicBezTo>
                      <a:pt x="53" y="40"/>
                      <a:pt x="51" y="39"/>
                      <a:pt x="51" y="39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49" y="39"/>
                      <a:pt x="50" y="40"/>
                      <a:pt x="50" y="41"/>
                    </a:cubicBezTo>
                    <a:cubicBezTo>
                      <a:pt x="49" y="39"/>
                      <a:pt x="48" y="41"/>
                      <a:pt x="47" y="40"/>
                    </a:cubicBezTo>
                    <a:cubicBezTo>
                      <a:pt x="49" y="42"/>
                      <a:pt x="46" y="40"/>
                      <a:pt x="48" y="43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8" y="43"/>
                      <a:pt x="49" y="44"/>
                      <a:pt x="49" y="45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6" y="41"/>
                      <a:pt x="47" y="43"/>
                      <a:pt x="46" y="42"/>
                    </a:cubicBezTo>
                    <a:cubicBezTo>
                      <a:pt x="47" y="43"/>
                      <a:pt x="45" y="42"/>
                      <a:pt x="46" y="44"/>
                    </a:cubicBezTo>
                    <a:cubicBezTo>
                      <a:pt x="47" y="44"/>
                      <a:pt x="47" y="44"/>
                      <a:pt x="47" y="44"/>
                    </a:cubicBezTo>
                    <a:cubicBezTo>
                      <a:pt x="47" y="45"/>
                      <a:pt x="47" y="45"/>
                      <a:pt x="47" y="46"/>
                    </a:cubicBezTo>
                    <a:cubicBezTo>
                      <a:pt x="47" y="46"/>
                      <a:pt x="45" y="44"/>
                      <a:pt x="45" y="44"/>
                    </a:cubicBezTo>
                    <a:cubicBezTo>
                      <a:pt x="45" y="44"/>
                      <a:pt x="45" y="44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45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4" y="45"/>
                      <a:pt x="44" y="45"/>
                      <a:pt x="44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5"/>
                      <a:pt x="44" y="46"/>
                    </a:cubicBezTo>
                    <a:cubicBezTo>
                      <a:pt x="42" y="46"/>
                      <a:pt x="42" y="48"/>
                      <a:pt x="42" y="49"/>
                    </a:cubicBezTo>
                    <a:cubicBezTo>
                      <a:pt x="42" y="49"/>
                      <a:pt x="41" y="48"/>
                      <a:pt x="42" y="48"/>
                    </a:cubicBezTo>
                    <a:cubicBezTo>
                      <a:pt x="42" y="49"/>
                      <a:pt x="42" y="50"/>
                      <a:pt x="42" y="49"/>
                    </a:cubicBezTo>
                    <a:cubicBezTo>
                      <a:pt x="42" y="50"/>
                      <a:pt x="41" y="48"/>
                      <a:pt x="40" y="49"/>
                    </a:cubicBezTo>
                    <a:cubicBezTo>
                      <a:pt x="40" y="48"/>
                      <a:pt x="41" y="50"/>
                      <a:pt x="41" y="50"/>
                    </a:cubicBezTo>
                    <a:cubicBezTo>
                      <a:pt x="39" y="48"/>
                      <a:pt x="41" y="52"/>
                      <a:pt x="39" y="51"/>
                    </a:cubicBezTo>
                    <a:cubicBezTo>
                      <a:pt x="40" y="52"/>
                      <a:pt x="39" y="51"/>
                      <a:pt x="39" y="50"/>
                    </a:cubicBezTo>
                    <a:cubicBezTo>
                      <a:pt x="39" y="51"/>
                      <a:pt x="38" y="52"/>
                      <a:pt x="39" y="54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38" y="53"/>
                      <a:pt x="38" y="54"/>
                    </a:cubicBezTo>
                    <a:cubicBezTo>
                      <a:pt x="39" y="55"/>
                      <a:pt x="40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7"/>
                      <a:pt x="39" y="57"/>
                    </a:cubicBezTo>
                    <a:cubicBezTo>
                      <a:pt x="38" y="57"/>
                      <a:pt x="39" y="57"/>
                      <a:pt x="38" y="56"/>
                    </a:cubicBezTo>
                    <a:cubicBezTo>
                      <a:pt x="36" y="54"/>
                      <a:pt x="36" y="56"/>
                      <a:pt x="36" y="56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37" y="58"/>
                      <a:pt x="36" y="56"/>
                      <a:pt x="36" y="56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7" y="59"/>
                      <a:pt x="36" y="58"/>
                    </a:cubicBezTo>
                    <a:cubicBezTo>
                      <a:pt x="36" y="59"/>
                      <a:pt x="37" y="61"/>
                      <a:pt x="38" y="63"/>
                    </a:cubicBezTo>
                    <a:cubicBezTo>
                      <a:pt x="38" y="63"/>
                      <a:pt x="38" y="64"/>
                      <a:pt x="38" y="64"/>
                    </a:cubicBezTo>
                    <a:cubicBezTo>
                      <a:pt x="37" y="63"/>
                      <a:pt x="38" y="64"/>
                      <a:pt x="37" y="63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36" y="62"/>
                      <a:pt x="34" y="61"/>
                      <a:pt x="34" y="60"/>
                    </a:cubicBezTo>
                    <a:cubicBezTo>
                      <a:pt x="34" y="61"/>
                      <a:pt x="33" y="61"/>
                      <a:pt x="32" y="61"/>
                    </a:cubicBezTo>
                    <a:cubicBezTo>
                      <a:pt x="34" y="63"/>
                      <a:pt x="32" y="63"/>
                      <a:pt x="34" y="65"/>
                    </a:cubicBezTo>
                    <a:cubicBezTo>
                      <a:pt x="34" y="65"/>
                      <a:pt x="32" y="63"/>
                      <a:pt x="32" y="63"/>
                    </a:cubicBezTo>
                    <a:cubicBezTo>
                      <a:pt x="32" y="64"/>
                      <a:pt x="31" y="64"/>
                      <a:pt x="31" y="65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6"/>
                      <a:pt x="29" y="66"/>
                      <a:pt x="30" y="68"/>
                    </a:cubicBezTo>
                    <a:cubicBezTo>
                      <a:pt x="30" y="67"/>
                      <a:pt x="30" y="67"/>
                      <a:pt x="30" y="67"/>
                    </a:cubicBezTo>
                    <a:cubicBezTo>
                      <a:pt x="28" y="67"/>
                      <a:pt x="32" y="69"/>
                      <a:pt x="30" y="6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0" y="69"/>
                      <a:pt x="28" y="68"/>
                      <a:pt x="29" y="70"/>
                    </a:cubicBezTo>
                    <a:cubicBezTo>
                      <a:pt x="28" y="68"/>
                      <a:pt x="28" y="68"/>
                      <a:pt x="28" y="68"/>
                    </a:cubicBezTo>
                    <a:cubicBezTo>
                      <a:pt x="28" y="69"/>
                      <a:pt x="28" y="69"/>
                      <a:pt x="28" y="71"/>
                    </a:cubicBezTo>
                    <a:cubicBezTo>
                      <a:pt x="27" y="69"/>
                      <a:pt x="27" y="69"/>
                      <a:pt x="27" y="69"/>
                    </a:cubicBezTo>
                    <a:cubicBezTo>
                      <a:pt x="26" y="69"/>
                      <a:pt x="28" y="71"/>
                      <a:pt x="27" y="71"/>
                    </a:cubicBezTo>
                    <a:cubicBezTo>
                      <a:pt x="27" y="71"/>
                      <a:pt x="26" y="71"/>
                      <a:pt x="26" y="70"/>
                    </a:cubicBezTo>
                    <a:cubicBezTo>
                      <a:pt x="27" y="71"/>
                      <a:pt x="26" y="72"/>
                      <a:pt x="27" y="72"/>
                    </a:cubicBezTo>
                    <a:cubicBezTo>
                      <a:pt x="25" y="71"/>
                      <a:pt x="25" y="71"/>
                      <a:pt x="25" y="71"/>
                    </a:cubicBezTo>
                    <a:cubicBezTo>
                      <a:pt x="23" y="73"/>
                      <a:pt x="21" y="75"/>
                      <a:pt x="21" y="78"/>
                    </a:cubicBezTo>
                    <a:cubicBezTo>
                      <a:pt x="19" y="77"/>
                      <a:pt x="20" y="77"/>
                      <a:pt x="19" y="76"/>
                    </a:cubicBezTo>
                    <a:cubicBezTo>
                      <a:pt x="20" y="77"/>
                      <a:pt x="19" y="77"/>
                      <a:pt x="19" y="78"/>
                    </a:cubicBezTo>
                    <a:cubicBezTo>
                      <a:pt x="19" y="77"/>
                      <a:pt x="19" y="77"/>
                      <a:pt x="19" y="77"/>
                    </a:cubicBezTo>
                    <a:cubicBezTo>
                      <a:pt x="19" y="78"/>
                      <a:pt x="18" y="77"/>
                      <a:pt x="18" y="78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9" y="80"/>
                      <a:pt x="16" y="77"/>
                      <a:pt x="18" y="79"/>
                    </a:cubicBezTo>
                    <a:cubicBezTo>
                      <a:pt x="16" y="78"/>
                      <a:pt x="16" y="78"/>
                      <a:pt x="16" y="78"/>
                    </a:cubicBezTo>
                    <a:cubicBezTo>
                      <a:pt x="18" y="80"/>
                      <a:pt x="15" y="78"/>
                      <a:pt x="17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5" y="79"/>
                      <a:pt x="18" y="82"/>
                      <a:pt x="16" y="81"/>
                    </a:cubicBezTo>
                    <a:cubicBezTo>
                      <a:pt x="16" y="82"/>
                      <a:pt x="16" y="83"/>
                      <a:pt x="17" y="84"/>
                    </a:cubicBezTo>
                    <a:cubicBezTo>
                      <a:pt x="15" y="82"/>
                      <a:pt x="15" y="82"/>
                      <a:pt x="15" y="82"/>
                    </a:cubicBezTo>
                    <a:cubicBezTo>
                      <a:pt x="15" y="85"/>
                      <a:pt x="13" y="86"/>
                      <a:pt x="14" y="89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4" y="90"/>
                      <a:pt x="10" y="89"/>
                      <a:pt x="13" y="92"/>
                    </a:cubicBezTo>
                    <a:cubicBezTo>
                      <a:pt x="14" y="93"/>
                      <a:pt x="14" y="93"/>
                      <a:pt x="14" y="93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13" y="93"/>
                      <a:pt x="11" y="93"/>
                      <a:pt x="13" y="94"/>
                    </a:cubicBezTo>
                    <a:cubicBezTo>
                      <a:pt x="12" y="94"/>
                      <a:pt x="12" y="93"/>
                      <a:pt x="12" y="93"/>
                    </a:cubicBezTo>
                    <a:cubicBezTo>
                      <a:pt x="11" y="93"/>
                      <a:pt x="13" y="95"/>
                      <a:pt x="12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8" y="95"/>
                      <a:pt x="4" y="96"/>
                      <a:pt x="6" y="100"/>
                    </a:cubicBezTo>
                    <a:cubicBezTo>
                      <a:pt x="6" y="101"/>
                      <a:pt x="4" y="99"/>
                      <a:pt x="4" y="99"/>
                    </a:cubicBezTo>
                    <a:cubicBezTo>
                      <a:pt x="6" y="103"/>
                      <a:pt x="0" y="102"/>
                      <a:pt x="3" y="107"/>
                    </a:cubicBezTo>
                    <a:cubicBezTo>
                      <a:pt x="4" y="109"/>
                      <a:pt x="9" y="112"/>
                      <a:pt x="9" y="1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163"/>
              <p:cNvSpPr/>
              <p:nvPr/>
            </p:nvSpPr>
            <p:spPr bwMode="auto">
              <a:xfrm>
                <a:off x="7195" y="2086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164"/>
              <p:cNvSpPr/>
              <p:nvPr/>
            </p:nvSpPr>
            <p:spPr bwMode="auto">
              <a:xfrm>
                <a:off x="6540" y="1413"/>
                <a:ext cx="3" cy="0"/>
              </a:xfrm>
              <a:custGeom>
                <a:avLst/>
                <a:gdLst>
                  <a:gd name="T0" fmla="*/ 3 w 3"/>
                  <a:gd name="T1" fmla="*/ 3 w 3"/>
                  <a:gd name="T2" fmla="*/ 0 w 3"/>
                  <a:gd name="T3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165"/>
              <p:cNvSpPr/>
              <p:nvPr/>
            </p:nvSpPr>
            <p:spPr bwMode="auto">
              <a:xfrm>
                <a:off x="5656" y="2392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0 w 2"/>
                  <a:gd name="T3" fmla="*/ 0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0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166"/>
              <p:cNvSpPr/>
              <p:nvPr/>
            </p:nvSpPr>
            <p:spPr bwMode="auto">
              <a:xfrm>
                <a:off x="5660" y="2376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167"/>
              <p:cNvSpPr/>
              <p:nvPr/>
            </p:nvSpPr>
            <p:spPr bwMode="auto">
              <a:xfrm>
                <a:off x="6123" y="166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168"/>
              <p:cNvSpPr/>
              <p:nvPr/>
            </p:nvSpPr>
            <p:spPr bwMode="auto">
              <a:xfrm>
                <a:off x="5694" y="241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169"/>
              <p:cNvSpPr/>
              <p:nvPr/>
            </p:nvSpPr>
            <p:spPr bwMode="auto">
              <a:xfrm>
                <a:off x="5663" y="2376"/>
                <a:ext cx="0" cy="2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170"/>
              <p:cNvSpPr/>
              <p:nvPr/>
            </p:nvSpPr>
            <p:spPr bwMode="auto">
              <a:xfrm>
                <a:off x="5663" y="23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171"/>
              <p:cNvSpPr/>
              <p:nvPr/>
            </p:nvSpPr>
            <p:spPr bwMode="auto">
              <a:xfrm>
                <a:off x="5663" y="2385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172"/>
              <p:cNvSpPr/>
              <p:nvPr/>
            </p:nvSpPr>
            <p:spPr bwMode="auto">
              <a:xfrm>
                <a:off x="5748" y="2352"/>
                <a:ext cx="2" cy="9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4 h 4"/>
                  <a:gd name="T6" fmla="*/ 1 w 1"/>
                  <a:gd name="T7" fmla="*/ 4 h 4"/>
                  <a:gd name="T8" fmla="*/ 1 w 1"/>
                  <a:gd name="T9" fmla="*/ 3 h 4"/>
                  <a:gd name="T10" fmla="*/ 1 w 1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173"/>
              <p:cNvSpPr/>
              <p:nvPr/>
            </p:nvSpPr>
            <p:spPr bwMode="auto">
              <a:xfrm>
                <a:off x="5750" y="2357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174"/>
              <p:cNvSpPr/>
              <p:nvPr/>
            </p:nvSpPr>
            <p:spPr bwMode="auto">
              <a:xfrm>
                <a:off x="5750" y="2359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1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175"/>
              <p:cNvSpPr/>
              <p:nvPr/>
            </p:nvSpPr>
            <p:spPr bwMode="auto">
              <a:xfrm>
                <a:off x="5736" y="2345"/>
                <a:ext cx="0" cy="7"/>
              </a:xfrm>
              <a:custGeom>
                <a:avLst/>
                <a:gdLst>
                  <a:gd name="T0" fmla="*/ 2 h 3"/>
                  <a:gd name="T1" fmla="*/ 2 h 3"/>
                  <a:gd name="T2" fmla="*/ 2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">
                    <a:moveTo>
                      <a:pt x="0" y="2"/>
                    </a:moveTo>
                    <a:cubicBezTo>
                      <a:pt x="0" y="0"/>
                      <a:pt x="0" y="2"/>
                      <a:pt x="0" y="2"/>
                    </a:cubicBezTo>
                    <a:cubicBezTo>
                      <a:pt x="0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176"/>
              <p:cNvSpPr/>
              <p:nvPr/>
            </p:nvSpPr>
            <p:spPr bwMode="auto">
              <a:xfrm>
                <a:off x="5753" y="2390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177"/>
              <p:cNvSpPr/>
              <p:nvPr/>
            </p:nvSpPr>
            <p:spPr bwMode="auto">
              <a:xfrm>
                <a:off x="6047" y="22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178"/>
              <p:cNvSpPr/>
              <p:nvPr/>
            </p:nvSpPr>
            <p:spPr bwMode="auto">
              <a:xfrm>
                <a:off x="5743" y="2347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179"/>
              <p:cNvSpPr/>
              <p:nvPr/>
            </p:nvSpPr>
            <p:spPr bwMode="auto">
              <a:xfrm>
                <a:off x="5755" y="2387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180"/>
              <p:cNvSpPr/>
              <p:nvPr/>
            </p:nvSpPr>
            <p:spPr bwMode="auto">
              <a:xfrm>
                <a:off x="5874" y="2798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181"/>
              <p:cNvSpPr/>
              <p:nvPr/>
            </p:nvSpPr>
            <p:spPr bwMode="auto">
              <a:xfrm>
                <a:off x="5905" y="2769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182"/>
              <p:cNvSpPr/>
              <p:nvPr/>
            </p:nvSpPr>
            <p:spPr bwMode="auto">
              <a:xfrm>
                <a:off x="5755" y="2385"/>
                <a:ext cx="3" cy="7"/>
              </a:xfrm>
              <a:custGeom>
                <a:avLst/>
                <a:gdLst>
                  <a:gd name="T0" fmla="*/ 0 w 1"/>
                  <a:gd name="T1" fmla="*/ 3 h 3"/>
                  <a:gd name="T2" fmla="*/ 1 w 1"/>
                  <a:gd name="T3" fmla="*/ 0 h 3"/>
                  <a:gd name="T4" fmla="*/ 0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183"/>
              <p:cNvSpPr/>
              <p:nvPr/>
            </p:nvSpPr>
            <p:spPr bwMode="auto">
              <a:xfrm>
                <a:off x="5817" y="2783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184"/>
              <p:cNvSpPr/>
              <p:nvPr/>
            </p:nvSpPr>
            <p:spPr bwMode="auto">
              <a:xfrm>
                <a:off x="5822" y="27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185"/>
              <p:cNvSpPr/>
              <p:nvPr/>
            </p:nvSpPr>
            <p:spPr bwMode="auto">
              <a:xfrm>
                <a:off x="5824" y="2793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186"/>
              <p:cNvSpPr/>
              <p:nvPr/>
            </p:nvSpPr>
            <p:spPr bwMode="auto">
              <a:xfrm>
                <a:off x="5822" y="279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187"/>
              <p:cNvSpPr/>
              <p:nvPr/>
            </p:nvSpPr>
            <p:spPr bwMode="auto">
              <a:xfrm>
                <a:off x="7325" y="20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188"/>
              <p:cNvSpPr/>
              <p:nvPr/>
            </p:nvSpPr>
            <p:spPr bwMode="auto">
              <a:xfrm>
                <a:off x="5715" y="2406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189"/>
              <p:cNvSpPr/>
              <p:nvPr/>
            </p:nvSpPr>
            <p:spPr bwMode="auto">
              <a:xfrm>
                <a:off x="5672" y="23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190"/>
              <p:cNvSpPr/>
              <p:nvPr/>
            </p:nvSpPr>
            <p:spPr bwMode="auto">
              <a:xfrm>
                <a:off x="5746" y="2357"/>
                <a:ext cx="2" cy="4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191"/>
              <p:cNvSpPr/>
              <p:nvPr/>
            </p:nvSpPr>
            <p:spPr bwMode="auto">
              <a:xfrm>
                <a:off x="7192" y="2091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192"/>
              <p:cNvSpPr/>
              <p:nvPr/>
            </p:nvSpPr>
            <p:spPr bwMode="auto">
              <a:xfrm>
                <a:off x="5611" y="2345"/>
                <a:ext cx="147" cy="102"/>
              </a:xfrm>
              <a:custGeom>
                <a:avLst/>
                <a:gdLst>
                  <a:gd name="T0" fmla="*/ 46 w 62"/>
                  <a:gd name="T1" fmla="*/ 23 h 43"/>
                  <a:gd name="T2" fmla="*/ 51 w 62"/>
                  <a:gd name="T3" fmla="*/ 20 h 43"/>
                  <a:gd name="T4" fmla="*/ 54 w 62"/>
                  <a:gd name="T5" fmla="*/ 19 h 43"/>
                  <a:gd name="T6" fmla="*/ 58 w 62"/>
                  <a:gd name="T7" fmla="*/ 21 h 43"/>
                  <a:gd name="T8" fmla="*/ 60 w 62"/>
                  <a:gd name="T9" fmla="*/ 20 h 43"/>
                  <a:gd name="T10" fmla="*/ 61 w 62"/>
                  <a:gd name="T11" fmla="*/ 16 h 43"/>
                  <a:gd name="T12" fmla="*/ 62 w 62"/>
                  <a:gd name="T13" fmla="*/ 13 h 43"/>
                  <a:gd name="T14" fmla="*/ 62 w 62"/>
                  <a:gd name="T15" fmla="*/ 11 h 43"/>
                  <a:gd name="T16" fmla="*/ 58 w 62"/>
                  <a:gd name="T17" fmla="*/ 12 h 43"/>
                  <a:gd name="T18" fmla="*/ 56 w 62"/>
                  <a:gd name="T19" fmla="*/ 9 h 43"/>
                  <a:gd name="T20" fmla="*/ 57 w 62"/>
                  <a:gd name="T21" fmla="*/ 2 h 43"/>
                  <a:gd name="T22" fmla="*/ 56 w 62"/>
                  <a:gd name="T23" fmla="*/ 2 h 43"/>
                  <a:gd name="T24" fmla="*/ 55 w 62"/>
                  <a:gd name="T25" fmla="*/ 5 h 43"/>
                  <a:gd name="T26" fmla="*/ 54 w 62"/>
                  <a:gd name="T27" fmla="*/ 3 h 43"/>
                  <a:gd name="T28" fmla="*/ 53 w 62"/>
                  <a:gd name="T29" fmla="*/ 8 h 43"/>
                  <a:gd name="T30" fmla="*/ 51 w 62"/>
                  <a:gd name="T31" fmla="*/ 3 h 43"/>
                  <a:gd name="T32" fmla="*/ 51 w 62"/>
                  <a:gd name="T33" fmla="*/ 1 h 43"/>
                  <a:gd name="T34" fmla="*/ 50 w 62"/>
                  <a:gd name="T35" fmla="*/ 4 h 43"/>
                  <a:gd name="T36" fmla="*/ 49 w 62"/>
                  <a:gd name="T37" fmla="*/ 2 h 43"/>
                  <a:gd name="T38" fmla="*/ 48 w 62"/>
                  <a:gd name="T39" fmla="*/ 7 h 43"/>
                  <a:gd name="T40" fmla="*/ 47 w 62"/>
                  <a:gd name="T41" fmla="*/ 12 h 43"/>
                  <a:gd name="T42" fmla="*/ 46 w 62"/>
                  <a:gd name="T43" fmla="*/ 7 h 43"/>
                  <a:gd name="T44" fmla="*/ 43 w 62"/>
                  <a:gd name="T45" fmla="*/ 7 h 43"/>
                  <a:gd name="T46" fmla="*/ 42 w 62"/>
                  <a:gd name="T47" fmla="*/ 7 h 43"/>
                  <a:gd name="T48" fmla="*/ 40 w 62"/>
                  <a:gd name="T49" fmla="*/ 8 h 43"/>
                  <a:gd name="T50" fmla="*/ 37 w 62"/>
                  <a:gd name="T51" fmla="*/ 9 h 43"/>
                  <a:gd name="T52" fmla="*/ 36 w 62"/>
                  <a:gd name="T53" fmla="*/ 10 h 43"/>
                  <a:gd name="T54" fmla="*/ 36 w 62"/>
                  <a:gd name="T55" fmla="*/ 10 h 43"/>
                  <a:gd name="T56" fmla="*/ 35 w 62"/>
                  <a:gd name="T57" fmla="*/ 12 h 43"/>
                  <a:gd name="T58" fmla="*/ 34 w 62"/>
                  <a:gd name="T59" fmla="*/ 10 h 43"/>
                  <a:gd name="T60" fmla="*/ 33 w 62"/>
                  <a:gd name="T61" fmla="*/ 12 h 43"/>
                  <a:gd name="T62" fmla="*/ 30 w 62"/>
                  <a:gd name="T63" fmla="*/ 11 h 43"/>
                  <a:gd name="T64" fmla="*/ 28 w 62"/>
                  <a:gd name="T65" fmla="*/ 12 h 43"/>
                  <a:gd name="T66" fmla="*/ 26 w 62"/>
                  <a:gd name="T67" fmla="*/ 12 h 43"/>
                  <a:gd name="T68" fmla="*/ 26 w 62"/>
                  <a:gd name="T69" fmla="*/ 14 h 43"/>
                  <a:gd name="T70" fmla="*/ 25 w 62"/>
                  <a:gd name="T71" fmla="*/ 13 h 43"/>
                  <a:gd name="T72" fmla="*/ 24 w 62"/>
                  <a:gd name="T73" fmla="*/ 15 h 43"/>
                  <a:gd name="T74" fmla="*/ 22 w 62"/>
                  <a:gd name="T75" fmla="*/ 16 h 43"/>
                  <a:gd name="T76" fmla="*/ 21 w 62"/>
                  <a:gd name="T77" fmla="*/ 17 h 43"/>
                  <a:gd name="T78" fmla="*/ 22 w 62"/>
                  <a:gd name="T79" fmla="*/ 25 h 43"/>
                  <a:gd name="T80" fmla="*/ 19 w 62"/>
                  <a:gd name="T81" fmla="*/ 21 h 43"/>
                  <a:gd name="T82" fmla="*/ 17 w 62"/>
                  <a:gd name="T83" fmla="*/ 23 h 43"/>
                  <a:gd name="T84" fmla="*/ 16 w 62"/>
                  <a:gd name="T85" fmla="*/ 23 h 43"/>
                  <a:gd name="T86" fmla="*/ 11 w 62"/>
                  <a:gd name="T87" fmla="*/ 24 h 43"/>
                  <a:gd name="T88" fmla="*/ 10 w 62"/>
                  <a:gd name="T89" fmla="*/ 24 h 43"/>
                  <a:gd name="T90" fmla="*/ 8 w 62"/>
                  <a:gd name="T91" fmla="*/ 31 h 43"/>
                  <a:gd name="T92" fmla="*/ 7 w 62"/>
                  <a:gd name="T93" fmla="*/ 32 h 43"/>
                  <a:gd name="T94" fmla="*/ 12 w 62"/>
                  <a:gd name="T95" fmla="*/ 41 h 43"/>
                  <a:gd name="T96" fmla="*/ 18 w 62"/>
                  <a:gd name="T97" fmla="*/ 38 h 43"/>
                  <a:gd name="T98" fmla="*/ 28 w 62"/>
                  <a:gd name="T99" fmla="*/ 27 h 43"/>
                  <a:gd name="T100" fmla="*/ 31 w 62"/>
                  <a:gd name="T101" fmla="*/ 31 h 43"/>
                  <a:gd name="T102" fmla="*/ 36 w 62"/>
                  <a:gd name="T103" fmla="*/ 29 h 43"/>
                  <a:gd name="T104" fmla="*/ 41 w 62"/>
                  <a:gd name="T105" fmla="*/ 2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2" h="43">
                    <a:moveTo>
                      <a:pt x="44" y="25"/>
                    </a:moveTo>
                    <a:cubicBezTo>
                      <a:pt x="44" y="25"/>
                      <a:pt x="44" y="26"/>
                      <a:pt x="44" y="26"/>
                    </a:cubicBezTo>
                    <a:cubicBezTo>
                      <a:pt x="44" y="26"/>
                      <a:pt x="44" y="26"/>
                      <a:pt x="45" y="27"/>
                    </a:cubicBezTo>
                    <a:cubicBezTo>
                      <a:pt x="45" y="26"/>
                      <a:pt x="45" y="25"/>
                      <a:pt x="45" y="25"/>
                    </a:cubicBezTo>
                    <a:cubicBezTo>
                      <a:pt x="46" y="27"/>
                      <a:pt x="46" y="25"/>
                      <a:pt x="46" y="26"/>
                    </a:cubicBezTo>
                    <a:cubicBezTo>
                      <a:pt x="46" y="24"/>
                      <a:pt x="46" y="22"/>
                      <a:pt x="46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4"/>
                      <a:pt x="48" y="27"/>
                      <a:pt x="4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9" y="23"/>
                      <a:pt x="50" y="25"/>
                      <a:pt x="50" y="22"/>
                    </a:cubicBezTo>
                    <a:cubicBezTo>
                      <a:pt x="50" y="23"/>
                      <a:pt x="51" y="23"/>
                      <a:pt x="51" y="23"/>
                    </a:cubicBezTo>
                    <a:cubicBezTo>
                      <a:pt x="51" y="22"/>
                      <a:pt x="51" y="22"/>
                      <a:pt x="51" y="20"/>
                    </a:cubicBezTo>
                    <a:cubicBezTo>
                      <a:pt x="51" y="20"/>
                      <a:pt x="52" y="21"/>
                      <a:pt x="52" y="21"/>
                    </a:cubicBezTo>
                    <a:cubicBezTo>
                      <a:pt x="52" y="22"/>
                      <a:pt x="52" y="24"/>
                      <a:pt x="52" y="22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3" y="22"/>
                      <a:pt x="53" y="20"/>
                      <a:pt x="53" y="21"/>
                    </a:cubicBezTo>
                    <a:cubicBezTo>
                      <a:pt x="54" y="20"/>
                      <a:pt x="54" y="20"/>
                      <a:pt x="54" y="18"/>
                    </a:cubicBezTo>
                    <a:cubicBezTo>
                      <a:pt x="54" y="18"/>
                      <a:pt x="54" y="20"/>
                      <a:pt x="54" y="19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5" y="20"/>
                      <a:pt x="56" y="19"/>
                    </a:cubicBezTo>
                    <a:cubicBezTo>
                      <a:pt x="56" y="22"/>
                      <a:pt x="56" y="19"/>
                      <a:pt x="57" y="21"/>
                    </a:cubicBezTo>
                    <a:cubicBezTo>
                      <a:pt x="57" y="19"/>
                      <a:pt x="57" y="21"/>
                      <a:pt x="58" y="18"/>
                    </a:cubicBezTo>
                    <a:cubicBezTo>
                      <a:pt x="57" y="20"/>
                      <a:pt x="57" y="20"/>
                      <a:pt x="57" y="20"/>
                    </a:cubicBezTo>
                    <a:cubicBezTo>
                      <a:pt x="58" y="20"/>
                      <a:pt x="58" y="20"/>
                      <a:pt x="58" y="21"/>
                    </a:cubicBezTo>
                    <a:cubicBezTo>
                      <a:pt x="58" y="21"/>
                      <a:pt x="59" y="19"/>
                      <a:pt x="59" y="18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9"/>
                      <a:pt x="60" y="17"/>
                      <a:pt x="60" y="15"/>
                    </a:cubicBezTo>
                    <a:cubicBezTo>
                      <a:pt x="60" y="16"/>
                      <a:pt x="60" y="15"/>
                      <a:pt x="60" y="16"/>
                    </a:cubicBezTo>
                    <a:cubicBezTo>
                      <a:pt x="60" y="17"/>
                      <a:pt x="59" y="19"/>
                      <a:pt x="59" y="20"/>
                    </a:cubicBezTo>
                    <a:cubicBezTo>
                      <a:pt x="59" y="21"/>
                      <a:pt x="60" y="18"/>
                      <a:pt x="60" y="20"/>
                    </a:cubicBezTo>
                    <a:cubicBezTo>
                      <a:pt x="60" y="20"/>
                      <a:pt x="60" y="20"/>
                      <a:pt x="60" y="1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0" y="20"/>
                      <a:pt x="60" y="20"/>
                      <a:pt x="60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2" y="15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2" y="15"/>
                      <a:pt x="62" y="14"/>
                      <a:pt x="62" y="16"/>
                    </a:cubicBezTo>
                    <a:cubicBezTo>
                      <a:pt x="61" y="17"/>
                      <a:pt x="61" y="18"/>
                      <a:pt x="61" y="19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6"/>
                      <a:pt x="62" y="16"/>
                      <a:pt x="62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2" y="14"/>
                      <a:pt x="62" y="12"/>
                      <a:pt x="61" y="14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0" y="17"/>
                      <a:pt x="61" y="15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3"/>
                      <a:pt x="61" y="14"/>
                      <a:pt x="61" y="14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5"/>
                      <a:pt x="61" y="12"/>
                      <a:pt x="60" y="13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1"/>
                      <a:pt x="60" y="14"/>
                      <a:pt x="60" y="14"/>
                    </a:cubicBezTo>
                    <a:cubicBezTo>
                      <a:pt x="60" y="13"/>
                      <a:pt x="61" y="11"/>
                      <a:pt x="61" y="10"/>
                    </a:cubicBezTo>
                    <a:cubicBezTo>
                      <a:pt x="60" y="10"/>
                      <a:pt x="59" y="12"/>
                      <a:pt x="59" y="10"/>
                    </a:cubicBezTo>
                    <a:cubicBezTo>
                      <a:pt x="59" y="10"/>
                      <a:pt x="59" y="11"/>
                      <a:pt x="58" y="12"/>
                    </a:cubicBezTo>
                    <a:cubicBezTo>
                      <a:pt x="58" y="12"/>
                      <a:pt x="59" y="9"/>
                      <a:pt x="58" y="11"/>
                    </a:cubicBezTo>
                    <a:cubicBezTo>
                      <a:pt x="58" y="10"/>
                      <a:pt x="58" y="9"/>
                      <a:pt x="59" y="8"/>
                    </a:cubicBezTo>
                    <a:cubicBezTo>
                      <a:pt x="58" y="9"/>
                      <a:pt x="58" y="8"/>
                      <a:pt x="58" y="10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7" y="9"/>
                      <a:pt x="57" y="8"/>
                      <a:pt x="57" y="7"/>
                    </a:cubicBezTo>
                    <a:cubicBezTo>
                      <a:pt x="57" y="8"/>
                      <a:pt x="56" y="9"/>
                      <a:pt x="56" y="9"/>
                    </a:cubicBezTo>
                    <a:cubicBezTo>
                      <a:pt x="56" y="11"/>
                      <a:pt x="56" y="11"/>
                      <a:pt x="56" y="12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1"/>
                      <a:pt x="56" y="9"/>
                      <a:pt x="56" y="9"/>
                    </a:cubicBezTo>
                    <a:cubicBezTo>
                      <a:pt x="56" y="6"/>
                      <a:pt x="56" y="9"/>
                      <a:pt x="56" y="6"/>
                    </a:cubicBezTo>
                    <a:cubicBezTo>
                      <a:pt x="56" y="4"/>
                      <a:pt x="57" y="4"/>
                      <a:pt x="57" y="5"/>
                    </a:cubicBezTo>
                    <a:cubicBezTo>
                      <a:pt x="58" y="3"/>
                      <a:pt x="57" y="5"/>
                      <a:pt x="57" y="2"/>
                    </a:cubicBezTo>
                    <a:cubicBezTo>
                      <a:pt x="57" y="3"/>
                      <a:pt x="57" y="4"/>
                      <a:pt x="56" y="4"/>
                    </a:cubicBezTo>
                    <a:cubicBezTo>
                      <a:pt x="56" y="5"/>
                      <a:pt x="56" y="6"/>
                      <a:pt x="56" y="7"/>
                    </a:cubicBezTo>
                    <a:cubicBezTo>
                      <a:pt x="56" y="9"/>
                      <a:pt x="56" y="5"/>
                      <a:pt x="56" y="5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3"/>
                      <a:pt x="55" y="5"/>
                      <a:pt x="55" y="5"/>
                    </a:cubicBezTo>
                    <a:cubicBezTo>
                      <a:pt x="55" y="1"/>
                      <a:pt x="56" y="4"/>
                      <a:pt x="56" y="2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6" y="3"/>
                      <a:pt x="55" y="2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5" y="3"/>
                      <a:pt x="55" y="4"/>
                      <a:pt x="55" y="4"/>
                    </a:cubicBezTo>
                    <a:cubicBezTo>
                      <a:pt x="55" y="7"/>
                      <a:pt x="55" y="5"/>
                      <a:pt x="55" y="5"/>
                    </a:cubicBezTo>
                    <a:cubicBezTo>
                      <a:pt x="54" y="7"/>
                      <a:pt x="55" y="5"/>
                      <a:pt x="55" y="7"/>
                    </a:cubicBezTo>
                    <a:cubicBezTo>
                      <a:pt x="55" y="8"/>
                      <a:pt x="54" y="9"/>
                      <a:pt x="54" y="9"/>
                    </a:cubicBezTo>
                    <a:cubicBezTo>
                      <a:pt x="54" y="9"/>
                      <a:pt x="54" y="7"/>
                      <a:pt x="54" y="6"/>
                    </a:cubicBezTo>
                    <a:cubicBezTo>
                      <a:pt x="54" y="5"/>
                      <a:pt x="54" y="5"/>
                      <a:pt x="54" y="6"/>
                    </a:cubicBezTo>
                    <a:cubicBezTo>
                      <a:pt x="55" y="4"/>
                      <a:pt x="54" y="3"/>
                      <a:pt x="55" y="1"/>
                    </a:cubicBezTo>
                    <a:cubicBezTo>
                      <a:pt x="54" y="0"/>
                      <a:pt x="54" y="2"/>
                      <a:pt x="54" y="3"/>
                    </a:cubicBezTo>
                    <a:cubicBezTo>
                      <a:pt x="54" y="3"/>
                      <a:pt x="54" y="5"/>
                      <a:pt x="54" y="5"/>
                    </a:cubicBezTo>
                    <a:cubicBezTo>
                      <a:pt x="54" y="10"/>
                      <a:pt x="54" y="2"/>
                      <a:pt x="53" y="3"/>
                    </a:cubicBezTo>
                    <a:cubicBezTo>
                      <a:pt x="53" y="6"/>
                      <a:pt x="53" y="7"/>
                      <a:pt x="53" y="10"/>
                    </a:cubicBezTo>
                    <a:cubicBezTo>
                      <a:pt x="53" y="11"/>
                      <a:pt x="53" y="12"/>
                      <a:pt x="53" y="11"/>
                    </a:cubicBezTo>
                    <a:cubicBezTo>
                      <a:pt x="53" y="9"/>
                      <a:pt x="53" y="10"/>
                      <a:pt x="53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3" y="4"/>
                      <a:pt x="52" y="2"/>
                      <a:pt x="52" y="1"/>
                    </a:cubicBezTo>
                    <a:cubicBezTo>
                      <a:pt x="52" y="2"/>
                      <a:pt x="52" y="3"/>
                      <a:pt x="52" y="4"/>
                    </a:cubicBezTo>
                    <a:cubicBezTo>
                      <a:pt x="52" y="3"/>
                      <a:pt x="52" y="2"/>
                      <a:pt x="52" y="2"/>
                    </a:cubicBezTo>
                    <a:cubicBezTo>
                      <a:pt x="52" y="3"/>
                      <a:pt x="52" y="5"/>
                      <a:pt x="52" y="5"/>
                    </a:cubicBezTo>
                    <a:cubicBezTo>
                      <a:pt x="52" y="5"/>
                      <a:pt x="51" y="3"/>
                      <a:pt x="51" y="3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3"/>
                      <a:pt x="52" y="0"/>
                      <a:pt x="51" y="1"/>
                    </a:cubicBezTo>
                    <a:cubicBezTo>
                      <a:pt x="51" y="2"/>
                      <a:pt x="51" y="4"/>
                      <a:pt x="51" y="5"/>
                    </a:cubicBezTo>
                    <a:cubicBezTo>
                      <a:pt x="51" y="6"/>
                      <a:pt x="51" y="4"/>
                      <a:pt x="51" y="5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4"/>
                      <a:pt x="51" y="0"/>
                      <a:pt x="51" y="1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51" y="2"/>
                      <a:pt x="51" y="2"/>
                      <a:pt x="51" y="1"/>
                    </a:cubicBezTo>
                    <a:cubicBezTo>
                      <a:pt x="51" y="2"/>
                      <a:pt x="50" y="2"/>
                      <a:pt x="50" y="2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2"/>
                      <a:pt x="50" y="4"/>
                      <a:pt x="50" y="2"/>
                    </a:cubicBezTo>
                    <a:cubicBezTo>
                      <a:pt x="50" y="5"/>
                      <a:pt x="50" y="2"/>
                      <a:pt x="50" y="4"/>
                    </a:cubicBezTo>
                    <a:cubicBezTo>
                      <a:pt x="51" y="5"/>
                      <a:pt x="50" y="5"/>
                      <a:pt x="50" y="6"/>
                    </a:cubicBezTo>
                    <a:cubicBezTo>
                      <a:pt x="50" y="3"/>
                      <a:pt x="50" y="5"/>
                      <a:pt x="50" y="5"/>
                    </a:cubicBezTo>
                    <a:cubicBezTo>
                      <a:pt x="50" y="4"/>
                      <a:pt x="49" y="4"/>
                      <a:pt x="49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2"/>
                      <a:pt x="49" y="6"/>
                      <a:pt x="49" y="5"/>
                    </a:cubicBezTo>
                    <a:cubicBezTo>
                      <a:pt x="49" y="4"/>
                      <a:pt x="49" y="2"/>
                      <a:pt x="49" y="2"/>
                    </a:cubicBezTo>
                    <a:cubicBezTo>
                      <a:pt x="49" y="4"/>
                      <a:pt x="49" y="5"/>
                      <a:pt x="49" y="7"/>
                    </a:cubicBezTo>
                    <a:cubicBezTo>
                      <a:pt x="48" y="6"/>
                      <a:pt x="49" y="4"/>
                      <a:pt x="48" y="2"/>
                    </a:cubicBezTo>
                    <a:cubicBezTo>
                      <a:pt x="48" y="4"/>
                      <a:pt x="48" y="0"/>
                      <a:pt x="48" y="3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8" y="5"/>
                      <a:pt x="48" y="4"/>
                    </a:cubicBezTo>
                    <a:cubicBezTo>
                      <a:pt x="48" y="4"/>
                      <a:pt x="48" y="6"/>
                      <a:pt x="48" y="7"/>
                    </a:cubicBezTo>
                    <a:cubicBezTo>
                      <a:pt x="48" y="6"/>
                      <a:pt x="48" y="9"/>
                      <a:pt x="47" y="7"/>
                    </a:cubicBezTo>
                    <a:cubicBezTo>
                      <a:pt x="47" y="6"/>
                      <a:pt x="48" y="7"/>
                      <a:pt x="48" y="5"/>
                    </a:cubicBezTo>
                    <a:cubicBezTo>
                      <a:pt x="47" y="5"/>
                      <a:pt x="48" y="9"/>
                      <a:pt x="47" y="10"/>
                    </a:cubicBezTo>
                    <a:cubicBezTo>
                      <a:pt x="48" y="11"/>
                      <a:pt x="48" y="14"/>
                      <a:pt x="48" y="15"/>
                    </a:cubicBezTo>
                    <a:cubicBezTo>
                      <a:pt x="47" y="14"/>
                      <a:pt x="48" y="14"/>
                      <a:pt x="47" y="12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7" y="9"/>
                      <a:pt x="47" y="7"/>
                      <a:pt x="47" y="5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5"/>
                      <a:pt x="46" y="3"/>
                      <a:pt x="46" y="4"/>
                    </a:cubicBezTo>
                    <a:cubicBezTo>
                      <a:pt x="46" y="6"/>
                      <a:pt x="46" y="3"/>
                      <a:pt x="46" y="5"/>
                    </a:cubicBezTo>
                    <a:cubicBezTo>
                      <a:pt x="46" y="5"/>
                      <a:pt x="47" y="8"/>
                      <a:pt x="46" y="7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3"/>
                      <a:pt x="46" y="6"/>
                      <a:pt x="46" y="5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4" y="4"/>
                      <a:pt x="44" y="8"/>
                    </a:cubicBezTo>
                    <a:cubicBezTo>
                      <a:pt x="44" y="6"/>
                      <a:pt x="43" y="6"/>
                      <a:pt x="43" y="5"/>
                    </a:cubicBezTo>
                    <a:cubicBezTo>
                      <a:pt x="43" y="6"/>
                      <a:pt x="43" y="7"/>
                      <a:pt x="43" y="7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4"/>
                      <a:pt x="42" y="6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4"/>
                      <a:pt x="42" y="7"/>
                      <a:pt x="42" y="7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8"/>
                      <a:pt x="42" y="8"/>
                      <a:pt x="41" y="6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6"/>
                      <a:pt x="41" y="6"/>
                      <a:pt x="40" y="7"/>
                    </a:cubicBezTo>
                    <a:cubicBezTo>
                      <a:pt x="41" y="7"/>
                      <a:pt x="41" y="8"/>
                      <a:pt x="41" y="9"/>
                    </a:cubicBezTo>
                    <a:cubicBezTo>
                      <a:pt x="41" y="12"/>
                      <a:pt x="41" y="9"/>
                      <a:pt x="41" y="10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9" y="7"/>
                      <a:pt x="39" y="7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8" y="6"/>
                      <a:pt x="38" y="8"/>
                      <a:pt x="38" y="8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13"/>
                      <a:pt x="38" y="9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9"/>
                      <a:pt x="37" y="10"/>
                      <a:pt x="37" y="9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6" y="9"/>
                      <a:pt x="36" y="8"/>
                      <a:pt x="36" y="8"/>
                    </a:cubicBezTo>
                    <a:cubicBezTo>
                      <a:pt x="36" y="10"/>
                      <a:pt x="36" y="9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6" y="10"/>
                      <a:pt x="36" y="11"/>
                    </a:cubicBezTo>
                    <a:cubicBezTo>
                      <a:pt x="36" y="12"/>
                      <a:pt x="36" y="11"/>
                      <a:pt x="35" y="10"/>
                    </a:cubicBezTo>
                    <a:cubicBezTo>
                      <a:pt x="35" y="9"/>
                      <a:pt x="36" y="10"/>
                      <a:pt x="36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5" y="10"/>
                    </a:cubicBezTo>
                    <a:cubicBezTo>
                      <a:pt x="35" y="10"/>
                      <a:pt x="35" y="10"/>
                      <a:pt x="35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1"/>
                      <a:pt x="35" y="11"/>
                      <a:pt x="35" y="12"/>
                    </a:cubicBezTo>
                    <a:cubicBezTo>
                      <a:pt x="35" y="12"/>
                      <a:pt x="35" y="13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5" y="12"/>
                      <a:pt x="35" y="13"/>
                    </a:cubicBezTo>
                    <a:cubicBezTo>
                      <a:pt x="34" y="11"/>
                      <a:pt x="34" y="9"/>
                      <a:pt x="33" y="9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4" y="11"/>
                      <a:pt x="33" y="10"/>
                      <a:pt x="33" y="9"/>
                    </a:cubicBezTo>
                    <a:cubicBezTo>
                      <a:pt x="33" y="8"/>
                      <a:pt x="34" y="14"/>
                      <a:pt x="33" y="13"/>
                    </a:cubicBezTo>
                    <a:cubicBezTo>
                      <a:pt x="33" y="11"/>
                      <a:pt x="33" y="10"/>
                      <a:pt x="32" y="10"/>
                    </a:cubicBezTo>
                    <a:cubicBezTo>
                      <a:pt x="33" y="10"/>
                      <a:pt x="33" y="11"/>
                      <a:pt x="33" y="11"/>
                    </a:cubicBezTo>
                    <a:cubicBezTo>
                      <a:pt x="33" y="12"/>
                      <a:pt x="32" y="10"/>
                      <a:pt x="33" y="11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2" y="8"/>
                      <a:pt x="32" y="11"/>
                      <a:pt x="31" y="9"/>
                    </a:cubicBezTo>
                    <a:cubicBezTo>
                      <a:pt x="31" y="12"/>
                      <a:pt x="31" y="10"/>
                      <a:pt x="31" y="11"/>
                    </a:cubicBezTo>
                    <a:cubicBezTo>
                      <a:pt x="30" y="9"/>
                      <a:pt x="31" y="12"/>
                      <a:pt x="30" y="1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1"/>
                      <a:pt x="32" y="16"/>
                      <a:pt x="31" y="13"/>
                    </a:cubicBezTo>
                    <a:cubicBezTo>
                      <a:pt x="30" y="13"/>
                      <a:pt x="30" y="12"/>
                      <a:pt x="30" y="11"/>
                    </a:cubicBezTo>
                    <a:cubicBezTo>
                      <a:pt x="29" y="9"/>
                      <a:pt x="30" y="14"/>
                      <a:pt x="29" y="11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29" y="12"/>
                      <a:pt x="29" y="11"/>
                    </a:cubicBezTo>
                    <a:cubicBezTo>
                      <a:pt x="29" y="12"/>
                      <a:pt x="29" y="13"/>
                      <a:pt x="29" y="12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1"/>
                      <a:pt x="28" y="12"/>
                    </a:cubicBezTo>
                    <a:cubicBezTo>
                      <a:pt x="28" y="11"/>
                      <a:pt x="28" y="12"/>
                      <a:pt x="27" y="11"/>
                    </a:cubicBezTo>
                    <a:cubicBezTo>
                      <a:pt x="28" y="13"/>
                      <a:pt x="26" y="10"/>
                      <a:pt x="27" y="13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8" y="15"/>
                      <a:pt x="28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1"/>
                      <a:pt x="27" y="13"/>
                      <a:pt x="26" y="12"/>
                    </a:cubicBezTo>
                    <a:cubicBezTo>
                      <a:pt x="27" y="13"/>
                      <a:pt x="26" y="12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6" y="15"/>
                      <a:pt x="26" y="13"/>
                      <a:pt x="26" y="13"/>
                    </a:cubicBezTo>
                    <a:cubicBezTo>
                      <a:pt x="25" y="12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4"/>
                    </a:cubicBezTo>
                    <a:cubicBezTo>
                      <a:pt x="26" y="13"/>
                      <a:pt x="26" y="13"/>
                      <a:pt x="25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4" y="11"/>
                      <a:pt x="25" y="13"/>
                      <a:pt x="25" y="13"/>
                    </a:cubicBezTo>
                    <a:cubicBezTo>
                      <a:pt x="24" y="12"/>
                      <a:pt x="24" y="14"/>
                      <a:pt x="24" y="15"/>
                    </a:cubicBezTo>
                    <a:cubicBezTo>
                      <a:pt x="24" y="15"/>
                      <a:pt x="24" y="14"/>
                      <a:pt x="24" y="14"/>
                    </a:cubicBezTo>
                    <a:cubicBezTo>
                      <a:pt x="24" y="15"/>
                      <a:pt x="24" y="16"/>
                      <a:pt x="24" y="15"/>
                    </a:cubicBezTo>
                    <a:cubicBezTo>
                      <a:pt x="24" y="16"/>
                      <a:pt x="23" y="14"/>
                      <a:pt x="23" y="14"/>
                    </a:cubicBezTo>
                    <a:cubicBezTo>
                      <a:pt x="23" y="14"/>
                      <a:pt x="24" y="15"/>
                      <a:pt x="24" y="15"/>
                    </a:cubicBezTo>
                    <a:cubicBezTo>
                      <a:pt x="23" y="13"/>
                      <a:pt x="23" y="17"/>
                      <a:pt x="23" y="15"/>
                    </a:cubicBezTo>
                    <a:cubicBezTo>
                      <a:pt x="23" y="15"/>
                      <a:pt x="22" y="14"/>
                      <a:pt x="22" y="14"/>
                    </a:cubicBezTo>
                    <a:cubicBezTo>
                      <a:pt x="22" y="15"/>
                      <a:pt x="22" y="16"/>
                      <a:pt x="23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2" y="17"/>
                    </a:cubicBezTo>
                    <a:cubicBezTo>
                      <a:pt x="23" y="18"/>
                      <a:pt x="23" y="20"/>
                      <a:pt x="23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20"/>
                      <a:pt x="22" y="19"/>
                    </a:cubicBezTo>
                    <a:cubicBezTo>
                      <a:pt x="21" y="16"/>
                      <a:pt x="21" y="17"/>
                      <a:pt x="21" y="17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7"/>
                      <a:pt x="21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1" y="20"/>
                      <a:pt x="21" y="19"/>
                    </a:cubicBezTo>
                    <a:cubicBezTo>
                      <a:pt x="21" y="20"/>
                      <a:pt x="22" y="22"/>
                      <a:pt x="22" y="24"/>
                    </a:cubicBezTo>
                    <a:cubicBezTo>
                      <a:pt x="22" y="24"/>
                      <a:pt x="22" y="25"/>
                      <a:pt x="22" y="25"/>
                    </a:cubicBezTo>
                    <a:cubicBezTo>
                      <a:pt x="21" y="24"/>
                      <a:pt x="22" y="25"/>
                      <a:pt x="22" y="24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0" y="20"/>
                      <a:pt x="20" y="19"/>
                    </a:cubicBezTo>
                    <a:cubicBezTo>
                      <a:pt x="20" y="20"/>
                      <a:pt x="19" y="19"/>
                      <a:pt x="19" y="19"/>
                    </a:cubicBezTo>
                    <a:cubicBezTo>
                      <a:pt x="20" y="22"/>
                      <a:pt x="19" y="21"/>
                      <a:pt x="20" y="23"/>
                    </a:cubicBezTo>
                    <a:cubicBezTo>
                      <a:pt x="20" y="24"/>
                      <a:pt x="19" y="21"/>
                      <a:pt x="19" y="21"/>
                    </a:cubicBezTo>
                    <a:cubicBezTo>
                      <a:pt x="19" y="22"/>
                      <a:pt x="18" y="21"/>
                      <a:pt x="18" y="22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22"/>
                      <a:pt x="17" y="21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7" y="22"/>
                      <a:pt x="19" y="25"/>
                      <a:pt x="18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2"/>
                      <a:pt x="17" y="24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6" y="23"/>
                      <a:pt x="17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2"/>
                      <a:pt x="17" y="25"/>
                      <a:pt x="16" y="24"/>
                    </a:cubicBezTo>
                    <a:cubicBezTo>
                      <a:pt x="16" y="24"/>
                      <a:pt x="16" y="23"/>
                      <a:pt x="16" y="23"/>
                    </a:cubicBezTo>
                    <a:cubicBezTo>
                      <a:pt x="16" y="24"/>
                      <a:pt x="16" y="24"/>
                      <a:pt x="16" y="2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4" y="23"/>
                      <a:pt x="13" y="23"/>
                      <a:pt x="13" y="26"/>
                    </a:cubicBezTo>
                    <a:cubicBezTo>
                      <a:pt x="11" y="24"/>
                      <a:pt x="12" y="24"/>
                      <a:pt x="11" y="23"/>
                    </a:cubicBezTo>
                    <a:cubicBezTo>
                      <a:pt x="12" y="25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5"/>
                      <a:pt x="11" y="23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0" y="22"/>
                      <a:pt x="11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6"/>
                      <a:pt x="9" y="23"/>
                      <a:pt x="10" y="25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9" y="24"/>
                      <a:pt x="11" y="27"/>
                      <a:pt x="10" y="25"/>
                    </a:cubicBezTo>
                    <a:cubicBezTo>
                      <a:pt x="10" y="26"/>
                      <a:pt x="10" y="26"/>
                      <a:pt x="11" y="28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9" y="27"/>
                      <a:pt x="8" y="27"/>
                      <a:pt x="9" y="30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9" y="31"/>
                      <a:pt x="6" y="27"/>
                      <a:pt x="8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2"/>
                      <a:pt x="7" y="31"/>
                      <a:pt x="8" y="32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1"/>
                      <a:pt x="8" y="33"/>
                      <a:pt x="8" y="33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5" y="30"/>
                      <a:pt x="2" y="29"/>
                      <a:pt x="4" y="33"/>
                    </a:cubicBezTo>
                    <a:cubicBezTo>
                      <a:pt x="4" y="33"/>
                      <a:pt x="3" y="31"/>
                      <a:pt x="3" y="31"/>
                    </a:cubicBezTo>
                    <a:cubicBezTo>
                      <a:pt x="4" y="34"/>
                      <a:pt x="0" y="30"/>
                      <a:pt x="2" y="35"/>
                    </a:cubicBezTo>
                    <a:cubicBezTo>
                      <a:pt x="3" y="36"/>
                      <a:pt x="6" y="41"/>
                      <a:pt x="6" y="41"/>
                    </a:cubicBezTo>
                    <a:cubicBezTo>
                      <a:pt x="6" y="39"/>
                      <a:pt x="9" y="40"/>
                      <a:pt x="11" y="42"/>
                    </a:cubicBezTo>
                    <a:cubicBezTo>
                      <a:pt x="11" y="41"/>
                      <a:pt x="11" y="40"/>
                      <a:pt x="12" y="41"/>
                    </a:cubicBezTo>
                    <a:cubicBezTo>
                      <a:pt x="13" y="40"/>
                      <a:pt x="17" y="43"/>
                      <a:pt x="17" y="40"/>
                    </a:cubicBezTo>
                    <a:cubicBezTo>
                      <a:pt x="17" y="40"/>
                      <a:pt x="16" y="39"/>
                      <a:pt x="16" y="38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6" y="37"/>
                      <a:pt x="17" y="39"/>
                      <a:pt x="17" y="39"/>
                    </a:cubicBezTo>
                    <a:cubicBezTo>
                      <a:pt x="17" y="39"/>
                      <a:pt x="18" y="38"/>
                      <a:pt x="18" y="38"/>
                    </a:cubicBezTo>
                    <a:cubicBezTo>
                      <a:pt x="18" y="36"/>
                      <a:pt x="19" y="38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8" y="36"/>
                      <a:pt x="18" y="35"/>
                      <a:pt x="20" y="38"/>
                    </a:cubicBezTo>
                    <a:cubicBezTo>
                      <a:pt x="22" y="39"/>
                      <a:pt x="23" y="37"/>
                      <a:pt x="25" y="37"/>
                    </a:cubicBezTo>
                    <a:cubicBezTo>
                      <a:pt x="26" y="35"/>
                      <a:pt x="27" y="33"/>
                      <a:pt x="29" y="32"/>
                    </a:cubicBezTo>
                    <a:cubicBezTo>
                      <a:pt x="28" y="28"/>
                      <a:pt x="29" y="30"/>
                      <a:pt x="28" y="27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9" y="28"/>
                      <a:pt x="30" y="29"/>
                    </a:cubicBezTo>
                    <a:cubicBezTo>
                      <a:pt x="29" y="28"/>
                      <a:pt x="30" y="29"/>
                      <a:pt x="29" y="27"/>
                    </a:cubicBezTo>
                    <a:cubicBezTo>
                      <a:pt x="29" y="25"/>
                      <a:pt x="30" y="30"/>
                      <a:pt x="30" y="29"/>
                    </a:cubicBezTo>
                    <a:cubicBezTo>
                      <a:pt x="30" y="29"/>
                      <a:pt x="30" y="27"/>
                      <a:pt x="30" y="28"/>
                    </a:cubicBezTo>
                    <a:cubicBezTo>
                      <a:pt x="30" y="26"/>
                      <a:pt x="30" y="29"/>
                      <a:pt x="31" y="31"/>
                    </a:cubicBezTo>
                    <a:cubicBezTo>
                      <a:pt x="32" y="30"/>
                      <a:pt x="32" y="28"/>
                      <a:pt x="33" y="29"/>
                    </a:cubicBezTo>
                    <a:cubicBezTo>
                      <a:pt x="33" y="29"/>
                      <a:pt x="33" y="27"/>
                      <a:pt x="33" y="27"/>
                    </a:cubicBezTo>
                    <a:cubicBezTo>
                      <a:pt x="34" y="30"/>
                      <a:pt x="33" y="26"/>
                      <a:pt x="33" y="27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4" y="30"/>
                      <a:pt x="34" y="28"/>
                      <a:pt x="35" y="29"/>
                    </a:cubicBezTo>
                    <a:cubicBezTo>
                      <a:pt x="35" y="28"/>
                      <a:pt x="36" y="30"/>
                      <a:pt x="36" y="29"/>
                    </a:cubicBezTo>
                    <a:cubicBezTo>
                      <a:pt x="36" y="30"/>
                      <a:pt x="36" y="29"/>
                      <a:pt x="36" y="30"/>
                    </a:cubicBezTo>
                    <a:cubicBezTo>
                      <a:pt x="36" y="26"/>
                      <a:pt x="37" y="31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8" y="29"/>
                      <a:pt x="39" y="29"/>
                      <a:pt x="40" y="27"/>
                    </a:cubicBezTo>
                    <a:cubicBezTo>
                      <a:pt x="40" y="27"/>
                      <a:pt x="41" y="30"/>
                      <a:pt x="41" y="28"/>
                    </a:cubicBezTo>
                    <a:cubicBezTo>
                      <a:pt x="41" y="27"/>
                      <a:pt x="41" y="27"/>
                      <a:pt x="41" y="27"/>
                    </a:cubicBezTo>
                    <a:cubicBezTo>
                      <a:pt x="41" y="27"/>
                      <a:pt x="41" y="28"/>
                      <a:pt x="42" y="28"/>
                    </a:cubicBezTo>
                    <a:cubicBezTo>
                      <a:pt x="42" y="27"/>
                      <a:pt x="42" y="28"/>
                      <a:pt x="43" y="28"/>
                    </a:cubicBezTo>
                    <a:cubicBezTo>
                      <a:pt x="43" y="28"/>
                      <a:pt x="43" y="27"/>
                      <a:pt x="42" y="27"/>
                    </a:cubicBezTo>
                    <a:cubicBezTo>
                      <a:pt x="43" y="29"/>
                      <a:pt x="43" y="26"/>
                      <a:pt x="44" y="27"/>
                    </a:cubicBezTo>
                    <a:cubicBezTo>
                      <a:pt x="43" y="24"/>
                      <a:pt x="44" y="26"/>
                      <a:pt x="4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193"/>
              <p:cNvSpPr/>
              <p:nvPr/>
            </p:nvSpPr>
            <p:spPr bwMode="auto">
              <a:xfrm>
                <a:off x="5734" y="2350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194"/>
              <p:cNvSpPr/>
              <p:nvPr/>
            </p:nvSpPr>
            <p:spPr bwMode="auto">
              <a:xfrm>
                <a:off x="5682" y="2369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195"/>
              <p:cNvSpPr/>
              <p:nvPr/>
            </p:nvSpPr>
            <p:spPr bwMode="auto">
              <a:xfrm>
                <a:off x="5814" y="2006"/>
                <a:ext cx="3" cy="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0" y="1"/>
                    </a:cubicBezTo>
                    <a:cubicBezTo>
                      <a:pt x="0" y="2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196"/>
              <p:cNvSpPr/>
              <p:nvPr/>
            </p:nvSpPr>
            <p:spPr bwMode="auto">
              <a:xfrm>
                <a:off x="5753" y="1987"/>
                <a:ext cx="2" cy="2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0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197"/>
              <p:cNvSpPr/>
              <p:nvPr/>
            </p:nvSpPr>
            <p:spPr bwMode="auto">
              <a:xfrm>
                <a:off x="5902" y="2696"/>
                <a:ext cx="3" cy="4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0"/>
                      <a:pt x="1" y="2"/>
                      <a:pt x="0" y="1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198"/>
              <p:cNvSpPr/>
              <p:nvPr/>
            </p:nvSpPr>
            <p:spPr bwMode="auto">
              <a:xfrm>
                <a:off x="5727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199"/>
              <p:cNvSpPr/>
              <p:nvPr/>
            </p:nvSpPr>
            <p:spPr bwMode="auto">
              <a:xfrm>
                <a:off x="5729" y="197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200"/>
              <p:cNvSpPr/>
              <p:nvPr/>
            </p:nvSpPr>
            <p:spPr bwMode="auto">
              <a:xfrm>
                <a:off x="5724" y="1985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201"/>
              <p:cNvSpPr/>
              <p:nvPr/>
            </p:nvSpPr>
            <p:spPr bwMode="auto">
              <a:xfrm>
                <a:off x="5912" y="2691"/>
                <a:ext cx="2" cy="5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202"/>
              <p:cNvSpPr/>
              <p:nvPr/>
            </p:nvSpPr>
            <p:spPr bwMode="auto">
              <a:xfrm>
                <a:off x="5712" y="1982"/>
                <a:ext cx="3" cy="5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0 h 5"/>
                  <a:gd name="T4" fmla="*/ 0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lnTo>
                      <a:pt x="3" y="0"/>
                    </a:lnTo>
                    <a:lnTo>
                      <a:pt x="0" y="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203"/>
              <p:cNvSpPr/>
              <p:nvPr/>
            </p:nvSpPr>
            <p:spPr bwMode="auto">
              <a:xfrm>
                <a:off x="6118" y="1672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1 w 4"/>
                  <a:gd name="T5" fmla="*/ 1 h 1"/>
                  <a:gd name="T6" fmla="*/ 2 w 4"/>
                  <a:gd name="T7" fmla="*/ 0 h 1"/>
                  <a:gd name="T8" fmla="*/ 4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3" y="1"/>
                      <a:pt x="2" y="0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204"/>
              <p:cNvSpPr/>
              <p:nvPr/>
            </p:nvSpPr>
            <p:spPr bwMode="auto">
              <a:xfrm>
                <a:off x="6120" y="1674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5" name="Group 406"/>
            <p:cNvGrpSpPr/>
            <p:nvPr/>
          </p:nvGrpSpPr>
          <p:grpSpPr bwMode="auto">
            <a:xfrm>
              <a:off x="8959850" y="2649538"/>
              <a:ext cx="2593975" cy="2765425"/>
              <a:chOff x="5644" y="1669"/>
              <a:chExt cx="1634" cy="1742"/>
            </a:xfrm>
          </p:grpSpPr>
          <p:sp>
            <p:nvSpPr>
              <p:cNvPr id="74" name="Freeform 206"/>
              <p:cNvSpPr/>
              <p:nvPr/>
            </p:nvSpPr>
            <p:spPr bwMode="auto">
              <a:xfrm>
                <a:off x="6116" y="1676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207"/>
              <p:cNvSpPr/>
              <p:nvPr/>
            </p:nvSpPr>
            <p:spPr bwMode="auto">
              <a:xfrm>
                <a:off x="6092" y="1703"/>
                <a:ext cx="5" cy="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0"/>
                      <a:pt x="1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208"/>
              <p:cNvSpPr/>
              <p:nvPr/>
            </p:nvSpPr>
            <p:spPr bwMode="auto">
              <a:xfrm>
                <a:off x="6092" y="1700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209"/>
              <p:cNvSpPr/>
              <p:nvPr/>
            </p:nvSpPr>
            <p:spPr bwMode="auto">
              <a:xfrm>
                <a:off x="6118" y="166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10"/>
              <p:cNvSpPr/>
              <p:nvPr/>
            </p:nvSpPr>
            <p:spPr bwMode="auto">
              <a:xfrm>
                <a:off x="5644" y="1958"/>
                <a:ext cx="180" cy="98"/>
              </a:xfrm>
              <a:custGeom>
                <a:avLst/>
                <a:gdLst>
                  <a:gd name="T0" fmla="*/ 12 w 76"/>
                  <a:gd name="T1" fmla="*/ 18 h 41"/>
                  <a:gd name="T2" fmla="*/ 22 w 76"/>
                  <a:gd name="T3" fmla="*/ 26 h 41"/>
                  <a:gd name="T4" fmla="*/ 33 w 76"/>
                  <a:gd name="T5" fmla="*/ 25 h 41"/>
                  <a:gd name="T6" fmla="*/ 37 w 76"/>
                  <a:gd name="T7" fmla="*/ 28 h 41"/>
                  <a:gd name="T8" fmla="*/ 43 w 76"/>
                  <a:gd name="T9" fmla="*/ 32 h 41"/>
                  <a:gd name="T10" fmla="*/ 48 w 76"/>
                  <a:gd name="T11" fmla="*/ 35 h 41"/>
                  <a:gd name="T12" fmla="*/ 53 w 76"/>
                  <a:gd name="T13" fmla="*/ 33 h 41"/>
                  <a:gd name="T14" fmla="*/ 60 w 76"/>
                  <a:gd name="T15" fmla="*/ 35 h 41"/>
                  <a:gd name="T16" fmla="*/ 63 w 76"/>
                  <a:gd name="T17" fmla="*/ 36 h 41"/>
                  <a:gd name="T18" fmla="*/ 67 w 76"/>
                  <a:gd name="T19" fmla="*/ 40 h 41"/>
                  <a:gd name="T20" fmla="*/ 69 w 76"/>
                  <a:gd name="T21" fmla="*/ 40 h 41"/>
                  <a:gd name="T22" fmla="*/ 72 w 76"/>
                  <a:gd name="T23" fmla="*/ 38 h 41"/>
                  <a:gd name="T24" fmla="*/ 74 w 76"/>
                  <a:gd name="T25" fmla="*/ 36 h 41"/>
                  <a:gd name="T26" fmla="*/ 75 w 76"/>
                  <a:gd name="T27" fmla="*/ 34 h 41"/>
                  <a:gd name="T28" fmla="*/ 71 w 76"/>
                  <a:gd name="T29" fmla="*/ 33 h 41"/>
                  <a:gd name="T30" fmla="*/ 72 w 76"/>
                  <a:gd name="T31" fmla="*/ 31 h 41"/>
                  <a:gd name="T32" fmla="*/ 71 w 76"/>
                  <a:gd name="T33" fmla="*/ 29 h 41"/>
                  <a:gd name="T34" fmla="*/ 73 w 76"/>
                  <a:gd name="T35" fmla="*/ 25 h 41"/>
                  <a:gd name="T36" fmla="*/ 75 w 76"/>
                  <a:gd name="T37" fmla="*/ 22 h 41"/>
                  <a:gd name="T38" fmla="*/ 71 w 76"/>
                  <a:gd name="T39" fmla="*/ 25 h 41"/>
                  <a:gd name="T40" fmla="*/ 67 w 76"/>
                  <a:gd name="T41" fmla="*/ 28 h 41"/>
                  <a:gd name="T42" fmla="*/ 70 w 76"/>
                  <a:gd name="T43" fmla="*/ 22 h 41"/>
                  <a:gd name="T44" fmla="*/ 69 w 76"/>
                  <a:gd name="T45" fmla="*/ 23 h 41"/>
                  <a:gd name="T46" fmla="*/ 70 w 76"/>
                  <a:gd name="T47" fmla="*/ 20 h 41"/>
                  <a:gd name="T48" fmla="*/ 68 w 76"/>
                  <a:gd name="T49" fmla="*/ 20 h 41"/>
                  <a:gd name="T50" fmla="*/ 67 w 76"/>
                  <a:gd name="T51" fmla="*/ 19 h 41"/>
                  <a:gd name="T52" fmla="*/ 62 w 76"/>
                  <a:gd name="T53" fmla="*/ 24 h 41"/>
                  <a:gd name="T54" fmla="*/ 66 w 76"/>
                  <a:gd name="T55" fmla="*/ 18 h 41"/>
                  <a:gd name="T56" fmla="*/ 65 w 76"/>
                  <a:gd name="T57" fmla="*/ 18 h 41"/>
                  <a:gd name="T58" fmla="*/ 60 w 76"/>
                  <a:gd name="T59" fmla="*/ 17 h 41"/>
                  <a:gd name="T60" fmla="*/ 58 w 76"/>
                  <a:gd name="T61" fmla="*/ 17 h 41"/>
                  <a:gd name="T62" fmla="*/ 55 w 76"/>
                  <a:gd name="T63" fmla="*/ 15 h 41"/>
                  <a:gd name="T64" fmla="*/ 53 w 76"/>
                  <a:gd name="T65" fmla="*/ 16 h 41"/>
                  <a:gd name="T66" fmla="*/ 53 w 76"/>
                  <a:gd name="T67" fmla="*/ 15 h 41"/>
                  <a:gd name="T68" fmla="*/ 52 w 76"/>
                  <a:gd name="T69" fmla="*/ 14 h 41"/>
                  <a:gd name="T70" fmla="*/ 50 w 76"/>
                  <a:gd name="T71" fmla="*/ 16 h 41"/>
                  <a:gd name="T72" fmla="*/ 49 w 76"/>
                  <a:gd name="T73" fmla="*/ 13 h 41"/>
                  <a:gd name="T74" fmla="*/ 47 w 76"/>
                  <a:gd name="T75" fmla="*/ 12 h 41"/>
                  <a:gd name="T76" fmla="*/ 45 w 76"/>
                  <a:gd name="T77" fmla="*/ 12 h 41"/>
                  <a:gd name="T78" fmla="*/ 43 w 76"/>
                  <a:gd name="T79" fmla="*/ 11 h 41"/>
                  <a:gd name="T80" fmla="*/ 40 w 76"/>
                  <a:gd name="T81" fmla="*/ 13 h 41"/>
                  <a:gd name="T82" fmla="*/ 40 w 76"/>
                  <a:gd name="T83" fmla="*/ 11 h 41"/>
                  <a:gd name="T84" fmla="*/ 40 w 76"/>
                  <a:gd name="T85" fmla="*/ 11 h 41"/>
                  <a:gd name="T86" fmla="*/ 37 w 76"/>
                  <a:gd name="T87" fmla="*/ 10 h 41"/>
                  <a:gd name="T88" fmla="*/ 34 w 76"/>
                  <a:gd name="T89" fmla="*/ 13 h 41"/>
                  <a:gd name="T90" fmla="*/ 31 w 76"/>
                  <a:gd name="T91" fmla="*/ 14 h 41"/>
                  <a:gd name="T92" fmla="*/ 31 w 76"/>
                  <a:gd name="T93" fmla="*/ 10 h 41"/>
                  <a:gd name="T94" fmla="*/ 26 w 76"/>
                  <a:gd name="T95" fmla="*/ 12 h 41"/>
                  <a:gd name="T96" fmla="*/ 24 w 76"/>
                  <a:gd name="T97" fmla="*/ 12 h 41"/>
                  <a:gd name="T98" fmla="*/ 20 w 76"/>
                  <a:gd name="T99" fmla="*/ 9 h 41"/>
                  <a:gd name="T100" fmla="*/ 20 w 76"/>
                  <a:gd name="T101" fmla="*/ 7 h 41"/>
                  <a:gd name="T102" fmla="*/ 18 w 76"/>
                  <a:gd name="T103" fmla="*/ 6 h 41"/>
                  <a:gd name="T104" fmla="*/ 11 w 76"/>
                  <a:gd name="T105" fmla="*/ 8 h 41"/>
                  <a:gd name="T106" fmla="*/ 4 w 76"/>
                  <a:gd name="T107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6" h="41">
                    <a:moveTo>
                      <a:pt x="3" y="15"/>
                    </a:moveTo>
                    <a:cubicBezTo>
                      <a:pt x="4" y="15"/>
                      <a:pt x="5" y="15"/>
                      <a:pt x="5" y="16"/>
                    </a:cubicBezTo>
                    <a:cubicBezTo>
                      <a:pt x="7" y="16"/>
                      <a:pt x="8" y="22"/>
                      <a:pt x="11" y="21"/>
                    </a:cubicBezTo>
                    <a:cubicBezTo>
                      <a:pt x="11" y="20"/>
                      <a:pt x="11" y="19"/>
                      <a:pt x="12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2" y="20"/>
                      <a:pt x="11" y="20"/>
                    </a:cubicBezTo>
                    <a:cubicBezTo>
                      <a:pt x="12" y="21"/>
                      <a:pt x="13" y="20"/>
                      <a:pt x="14" y="21"/>
                    </a:cubicBezTo>
                    <a:cubicBezTo>
                      <a:pt x="15" y="19"/>
                      <a:pt x="15" y="21"/>
                      <a:pt x="15" y="19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9"/>
                      <a:pt x="16" y="19"/>
                      <a:pt x="16" y="22"/>
                    </a:cubicBezTo>
                    <a:cubicBezTo>
                      <a:pt x="17" y="25"/>
                      <a:pt x="20" y="24"/>
                      <a:pt x="22" y="26"/>
                    </a:cubicBezTo>
                    <a:cubicBezTo>
                      <a:pt x="24" y="27"/>
                      <a:pt x="27" y="26"/>
                      <a:pt x="30" y="26"/>
                    </a:cubicBezTo>
                    <a:cubicBezTo>
                      <a:pt x="31" y="23"/>
                      <a:pt x="31" y="25"/>
                      <a:pt x="33" y="22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22"/>
                      <a:pt x="33" y="24"/>
                      <a:pt x="33" y="25"/>
                    </a:cubicBezTo>
                    <a:cubicBezTo>
                      <a:pt x="33" y="24"/>
                      <a:pt x="33" y="25"/>
                      <a:pt x="34" y="23"/>
                    </a:cubicBezTo>
                    <a:cubicBezTo>
                      <a:pt x="34" y="22"/>
                      <a:pt x="33" y="26"/>
                      <a:pt x="33" y="25"/>
                    </a:cubicBezTo>
                    <a:cubicBezTo>
                      <a:pt x="33" y="26"/>
                      <a:pt x="34" y="24"/>
                      <a:pt x="34" y="24"/>
                    </a:cubicBezTo>
                    <a:cubicBezTo>
                      <a:pt x="35" y="23"/>
                      <a:pt x="33" y="25"/>
                      <a:pt x="33" y="28"/>
                    </a:cubicBezTo>
                    <a:cubicBezTo>
                      <a:pt x="34" y="27"/>
                      <a:pt x="36" y="26"/>
                      <a:pt x="37" y="27"/>
                    </a:cubicBezTo>
                    <a:cubicBezTo>
                      <a:pt x="36" y="28"/>
                      <a:pt x="37" y="26"/>
                      <a:pt x="37" y="26"/>
                    </a:cubicBezTo>
                    <a:cubicBezTo>
                      <a:pt x="36" y="29"/>
                      <a:pt x="38" y="25"/>
                      <a:pt x="37" y="27"/>
                    </a:cubicBezTo>
                    <a:cubicBezTo>
                      <a:pt x="37" y="27"/>
                      <a:pt x="37" y="27"/>
                      <a:pt x="37" y="28"/>
                    </a:cubicBezTo>
                    <a:cubicBezTo>
                      <a:pt x="37" y="29"/>
                      <a:pt x="38" y="27"/>
                      <a:pt x="38" y="29"/>
                    </a:cubicBezTo>
                    <a:cubicBezTo>
                      <a:pt x="39" y="28"/>
                      <a:pt x="38" y="31"/>
                      <a:pt x="39" y="29"/>
                    </a:cubicBezTo>
                    <a:cubicBezTo>
                      <a:pt x="38" y="31"/>
                      <a:pt x="39" y="30"/>
                      <a:pt x="38" y="31"/>
                    </a:cubicBezTo>
                    <a:cubicBezTo>
                      <a:pt x="40" y="28"/>
                      <a:pt x="38" y="33"/>
                      <a:pt x="40" y="3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41" y="31"/>
                      <a:pt x="41" y="33"/>
                      <a:pt x="43" y="32"/>
                    </a:cubicBezTo>
                    <a:cubicBezTo>
                      <a:pt x="44" y="31"/>
                      <a:pt x="43" y="35"/>
                      <a:pt x="44" y="34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32"/>
                      <a:pt x="45" y="33"/>
                      <a:pt x="45" y="34"/>
                    </a:cubicBezTo>
                    <a:cubicBezTo>
                      <a:pt x="46" y="33"/>
                      <a:pt x="45" y="34"/>
                      <a:pt x="46" y="35"/>
                    </a:cubicBezTo>
                    <a:cubicBezTo>
                      <a:pt x="46" y="34"/>
                      <a:pt x="46" y="34"/>
                      <a:pt x="47" y="33"/>
                    </a:cubicBezTo>
                    <a:cubicBezTo>
                      <a:pt x="46" y="36"/>
                      <a:pt x="48" y="33"/>
                      <a:pt x="48" y="35"/>
                    </a:cubicBezTo>
                    <a:cubicBezTo>
                      <a:pt x="49" y="32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8" y="34"/>
                    </a:cubicBezTo>
                    <a:cubicBezTo>
                      <a:pt x="49" y="34"/>
                      <a:pt x="49" y="34"/>
                      <a:pt x="49" y="35"/>
                    </a:cubicBezTo>
                    <a:cubicBezTo>
                      <a:pt x="50" y="35"/>
                      <a:pt x="51" y="33"/>
                      <a:pt x="50" y="34"/>
                    </a:cubicBezTo>
                    <a:cubicBezTo>
                      <a:pt x="49" y="36"/>
                      <a:pt x="51" y="34"/>
                      <a:pt x="51" y="35"/>
                    </a:cubicBezTo>
                    <a:cubicBezTo>
                      <a:pt x="52" y="33"/>
                      <a:pt x="53" y="32"/>
                      <a:pt x="53" y="33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3" y="34"/>
                      <a:pt x="52" y="37"/>
                      <a:pt x="55" y="35"/>
                    </a:cubicBezTo>
                    <a:cubicBezTo>
                      <a:pt x="54" y="36"/>
                      <a:pt x="54" y="36"/>
                      <a:pt x="54" y="36"/>
                    </a:cubicBezTo>
                    <a:cubicBezTo>
                      <a:pt x="56" y="35"/>
                      <a:pt x="55" y="38"/>
                      <a:pt x="58" y="35"/>
                    </a:cubicBezTo>
                    <a:cubicBezTo>
                      <a:pt x="57" y="36"/>
                      <a:pt x="57" y="37"/>
                      <a:pt x="57" y="37"/>
                    </a:cubicBezTo>
                    <a:cubicBezTo>
                      <a:pt x="58" y="36"/>
                      <a:pt x="58" y="36"/>
                      <a:pt x="60" y="35"/>
                    </a:cubicBezTo>
                    <a:cubicBezTo>
                      <a:pt x="60" y="35"/>
                      <a:pt x="59" y="36"/>
                      <a:pt x="59" y="36"/>
                    </a:cubicBezTo>
                    <a:cubicBezTo>
                      <a:pt x="59" y="37"/>
                      <a:pt x="58" y="39"/>
                      <a:pt x="60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0" y="37"/>
                      <a:pt x="62" y="36"/>
                      <a:pt x="61" y="38"/>
                    </a:cubicBezTo>
                    <a:cubicBezTo>
                      <a:pt x="62" y="37"/>
                      <a:pt x="62" y="36"/>
                      <a:pt x="63" y="35"/>
                    </a:cubicBezTo>
                    <a:cubicBezTo>
                      <a:pt x="64" y="35"/>
                      <a:pt x="62" y="37"/>
                      <a:pt x="63" y="36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8"/>
                      <a:pt x="63" y="38"/>
                      <a:pt x="64" y="38"/>
                    </a:cubicBezTo>
                    <a:cubicBezTo>
                      <a:pt x="63" y="40"/>
                      <a:pt x="65" y="38"/>
                      <a:pt x="65" y="39"/>
                    </a:cubicBezTo>
                    <a:cubicBezTo>
                      <a:pt x="66" y="38"/>
                      <a:pt x="65" y="40"/>
                      <a:pt x="67" y="38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66" y="39"/>
                      <a:pt x="67" y="40"/>
                      <a:pt x="67" y="40"/>
                    </a:cubicBezTo>
                    <a:cubicBezTo>
                      <a:pt x="67" y="41"/>
                      <a:pt x="68" y="39"/>
                      <a:pt x="69" y="39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8" y="39"/>
                      <a:pt x="70" y="38"/>
                      <a:pt x="71" y="37"/>
                    </a:cubicBezTo>
                    <a:cubicBezTo>
                      <a:pt x="71" y="38"/>
                      <a:pt x="71" y="37"/>
                      <a:pt x="71" y="38"/>
                    </a:cubicBezTo>
                    <a:cubicBezTo>
                      <a:pt x="70" y="38"/>
                      <a:pt x="69" y="39"/>
                      <a:pt x="68" y="41"/>
                    </a:cubicBezTo>
                    <a:cubicBezTo>
                      <a:pt x="67" y="41"/>
                      <a:pt x="70" y="39"/>
                      <a:pt x="69" y="40"/>
                    </a:cubicBezTo>
                    <a:cubicBezTo>
                      <a:pt x="69" y="41"/>
                      <a:pt x="69" y="41"/>
                      <a:pt x="70" y="39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70" y="40"/>
                    </a:cubicBezTo>
                    <a:cubicBezTo>
                      <a:pt x="70" y="41"/>
                      <a:pt x="70" y="40"/>
                      <a:pt x="70" y="40"/>
                    </a:cubicBezTo>
                    <a:cubicBezTo>
                      <a:pt x="71" y="39"/>
                      <a:pt x="71" y="39"/>
                      <a:pt x="73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3" y="37"/>
                      <a:pt x="74" y="37"/>
                      <a:pt x="73" y="38"/>
                    </a:cubicBezTo>
                    <a:cubicBezTo>
                      <a:pt x="72" y="39"/>
                      <a:pt x="71" y="40"/>
                      <a:pt x="70" y="40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3" y="39"/>
                      <a:pt x="73" y="38"/>
                      <a:pt x="74" y="37"/>
                    </a:cubicBezTo>
                    <a:cubicBezTo>
                      <a:pt x="73" y="38"/>
                      <a:pt x="73" y="38"/>
                      <a:pt x="73" y="38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7"/>
                      <a:pt x="75" y="35"/>
                      <a:pt x="73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1" y="39"/>
                      <a:pt x="72" y="37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75" y="34"/>
                      <a:pt x="75" y="34"/>
                      <a:pt x="75" y="34"/>
                    </a:cubicBezTo>
                    <a:cubicBezTo>
                      <a:pt x="72" y="37"/>
                      <a:pt x="73" y="35"/>
                      <a:pt x="73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4" y="34"/>
                      <a:pt x="72" y="36"/>
                      <a:pt x="72" y="36"/>
                    </a:cubicBezTo>
                    <a:cubicBezTo>
                      <a:pt x="72" y="35"/>
                      <a:pt x="74" y="33"/>
                      <a:pt x="75" y="33"/>
                    </a:cubicBezTo>
                    <a:cubicBezTo>
                      <a:pt x="74" y="32"/>
                      <a:pt x="72" y="33"/>
                      <a:pt x="73" y="32"/>
                    </a:cubicBezTo>
                    <a:cubicBezTo>
                      <a:pt x="73" y="32"/>
                      <a:pt x="72" y="32"/>
                      <a:pt x="71" y="33"/>
                    </a:cubicBezTo>
                    <a:cubicBezTo>
                      <a:pt x="71" y="33"/>
                      <a:pt x="73" y="31"/>
                      <a:pt x="72" y="32"/>
                    </a:cubicBezTo>
                    <a:cubicBezTo>
                      <a:pt x="73" y="30"/>
                      <a:pt x="74" y="29"/>
                      <a:pt x="75" y="28"/>
                    </a:cubicBezTo>
                    <a:cubicBezTo>
                      <a:pt x="75" y="28"/>
                      <a:pt x="76" y="27"/>
                      <a:pt x="75" y="27"/>
                    </a:cubicBezTo>
                    <a:cubicBezTo>
                      <a:pt x="76" y="27"/>
                      <a:pt x="76" y="26"/>
                      <a:pt x="76" y="26"/>
                    </a:cubicBezTo>
                    <a:cubicBezTo>
                      <a:pt x="75" y="27"/>
                      <a:pt x="74" y="28"/>
                      <a:pt x="74" y="29"/>
                    </a:cubicBezTo>
                    <a:cubicBezTo>
                      <a:pt x="73" y="31"/>
                      <a:pt x="74" y="29"/>
                      <a:pt x="72" y="31"/>
                    </a:cubicBezTo>
                    <a:cubicBezTo>
                      <a:pt x="72" y="30"/>
                      <a:pt x="72" y="30"/>
                      <a:pt x="71" y="30"/>
                    </a:cubicBezTo>
                    <a:cubicBezTo>
                      <a:pt x="71" y="30"/>
                      <a:pt x="72" y="29"/>
                      <a:pt x="73" y="28"/>
                    </a:cubicBezTo>
                    <a:cubicBezTo>
                      <a:pt x="72" y="29"/>
                      <a:pt x="71" y="30"/>
                      <a:pt x="71" y="29"/>
                    </a:cubicBezTo>
                    <a:cubicBezTo>
                      <a:pt x="70" y="31"/>
                      <a:pt x="70" y="31"/>
                      <a:pt x="69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9" y="31"/>
                      <a:pt x="71" y="29"/>
                      <a:pt x="71" y="29"/>
                    </a:cubicBezTo>
                    <a:cubicBezTo>
                      <a:pt x="72" y="27"/>
                      <a:pt x="71" y="29"/>
                      <a:pt x="72" y="27"/>
                    </a:cubicBezTo>
                    <a:cubicBezTo>
                      <a:pt x="74" y="25"/>
                      <a:pt x="75" y="26"/>
                      <a:pt x="74" y="27"/>
                    </a:cubicBezTo>
                    <a:cubicBezTo>
                      <a:pt x="76" y="25"/>
                      <a:pt x="74" y="26"/>
                      <a:pt x="75" y="25"/>
                    </a:cubicBezTo>
                    <a:cubicBezTo>
                      <a:pt x="75" y="25"/>
                      <a:pt x="74" y="25"/>
                      <a:pt x="73" y="26"/>
                    </a:cubicBezTo>
                    <a:cubicBezTo>
                      <a:pt x="73" y="26"/>
                      <a:pt x="73" y="27"/>
                      <a:pt x="72" y="27"/>
                    </a:cubicBezTo>
                    <a:cubicBezTo>
                      <a:pt x="70" y="29"/>
                      <a:pt x="73" y="26"/>
                      <a:pt x="73" y="25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4" y="24"/>
                      <a:pt x="72" y="26"/>
                      <a:pt x="72" y="25"/>
                    </a:cubicBezTo>
                    <a:cubicBezTo>
                      <a:pt x="74" y="23"/>
                      <a:pt x="73" y="25"/>
                      <a:pt x="74" y="24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75" y="21"/>
                      <a:pt x="74" y="24"/>
                      <a:pt x="74" y="2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3" y="23"/>
                      <a:pt x="72" y="25"/>
                      <a:pt x="73" y="25"/>
                    </a:cubicBezTo>
                    <a:cubicBezTo>
                      <a:pt x="70" y="27"/>
                      <a:pt x="72" y="25"/>
                      <a:pt x="71" y="25"/>
                    </a:cubicBezTo>
                    <a:cubicBezTo>
                      <a:pt x="70" y="27"/>
                      <a:pt x="72" y="25"/>
                      <a:pt x="71" y="27"/>
                    </a:cubicBezTo>
                    <a:cubicBezTo>
                      <a:pt x="70" y="28"/>
                      <a:pt x="69" y="28"/>
                      <a:pt x="69" y="28"/>
                    </a:cubicBezTo>
                    <a:cubicBezTo>
                      <a:pt x="69" y="28"/>
                      <a:pt x="70" y="26"/>
                      <a:pt x="71" y="25"/>
                    </a:cubicBezTo>
                    <a:cubicBezTo>
                      <a:pt x="71" y="25"/>
                      <a:pt x="71" y="25"/>
                      <a:pt x="71" y="26"/>
                    </a:cubicBezTo>
                    <a:cubicBezTo>
                      <a:pt x="72" y="25"/>
                      <a:pt x="73" y="23"/>
                      <a:pt x="74" y="22"/>
                    </a:cubicBezTo>
                    <a:cubicBezTo>
                      <a:pt x="74" y="21"/>
                      <a:pt x="72" y="24"/>
                      <a:pt x="72" y="23"/>
                    </a:cubicBezTo>
                    <a:cubicBezTo>
                      <a:pt x="73" y="23"/>
                      <a:pt x="71" y="24"/>
                      <a:pt x="71" y="25"/>
                    </a:cubicBezTo>
                    <a:cubicBezTo>
                      <a:pt x="68" y="29"/>
                      <a:pt x="73" y="22"/>
                      <a:pt x="72" y="22"/>
                    </a:cubicBezTo>
                    <a:cubicBezTo>
                      <a:pt x="70" y="25"/>
                      <a:pt x="69" y="25"/>
                      <a:pt x="67" y="28"/>
                    </a:cubicBezTo>
                    <a:cubicBezTo>
                      <a:pt x="67" y="29"/>
                      <a:pt x="66" y="29"/>
                      <a:pt x="66" y="29"/>
                    </a:cubicBezTo>
                    <a:cubicBezTo>
                      <a:pt x="68" y="27"/>
                      <a:pt x="67" y="27"/>
                      <a:pt x="69" y="26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1" y="23"/>
                      <a:pt x="71" y="21"/>
                      <a:pt x="72" y="21"/>
                    </a:cubicBezTo>
                    <a:cubicBezTo>
                      <a:pt x="71" y="21"/>
                      <a:pt x="71" y="22"/>
                      <a:pt x="70" y="22"/>
                    </a:cubicBezTo>
                    <a:cubicBezTo>
                      <a:pt x="71" y="22"/>
                      <a:pt x="71" y="21"/>
                      <a:pt x="71" y="21"/>
                    </a:cubicBezTo>
                    <a:cubicBezTo>
                      <a:pt x="71" y="22"/>
                      <a:pt x="69" y="23"/>
                      <a:pt x="69" y="23"/>
                    </a:cubicBezTo>
                    <a:cubicBezTo>
                      <a:pt x="69" y="23"/>
                      <a:pt x="70" y="22"/>
                      <a:pt x="70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0" y="21"/>
                      <a:pt x="72" y="19"/>
                      <a:pt x="71" y="20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8" y="23"/>
                      <a:pt x="69" y="22"/>
                      <a:pt x="69" y="22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9" y="22"/>
                      <a:pt x="71" y="19"/>
                      <a:pt x="71" y="19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20"/>
                      <a:pt x="68" y="22"/>
                      <a:pt x="69" y="20"/>
                    </a:cubicBezTo>
                    <a:cubicBezTo>
                      <a:pt x="68" y="22"/>
                      <a:pt x="69" y="20"/>
                      <a:pt x="69" y="21"/>
                    </a:cubicBezTo>
                    <a:cubicBezTo>
                      <a:pt x="68" y="23"/>
                      <a:pt x="68" y="22"/>
                      <a:pt x="67" y="22"/>
                    </a:cubicBezTo>
                    <a:cubicBezTo>
                      <a:pt x="69" y="20"/>
                      <a:pt x="67" y="22"/>
                      <a:pt x="67" y="22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7" y="22"/>
                      <a:pt x="67" y="22"/>
                      <a:pt x="67" y="22"/>
                    </a:cubicBezTo>
                    <a:cubicBezTo>
                      <a:pt x="69" y="19"/>
                      <a:pt x="66" y="22"/>
                      <a:pt x="67" y="21"/>
                    </a:cubicBezTo>
                    <a:cubicBezTo>
                      <a:pt x="67" y="20"/>
                      <a:pt x="68" y="19"/>
                      <a:pt x="68" y="18"/>
                    </a:cubicBezTo>
                    <a:cubicBezTo>
                      <a:pt x="67" y="21"/>
                      <a:pt x="66" y="21"/>
                      <a:pt x="65" y="23"/>
                    </a:cubicBezTo>
                    <a:cubicBezTo>
                      <a:pt x="66" y="22"/>
                      <a:pt x="67" y="20"/>
                      <a:pt x="68" y="18"/>
                    </a:cubicBezTo>
                    <a:cubicBezTo>
                      <a:pt x="67" y="20"/>
                      <a:pt x="69" y="17"/>
                      <a:pt x="67" y="19"/>
                    </a:cubicBezTo>
                    <a:cubicBezTo>
                      <a:pt x="67" y="20"/>
                      <a:pt x="66" y="20"/>
                      <a:pt x="65" y="21"/>
                    </a:cubicBezTo>
                    <a:cubicBezTo>
                      <a:pt x="65" y="21"/>
                      <a:pt x="66" y="20"/>
                      <a:pt x="66" y="19"/>
                    </a:cubicBezTo>
                    <a:cubicBezTo>
                      <a:pt x="66" y="20"/>
                      <a:pt x="65" y="21"/>
                      <a:pt x="65" y="22"/>
                    </a:cubicBezTo>
                    <a:cubicBezTo>
                      <a:pt x="65" y="21"/>
                      <a:pt x="63" y="23"/>
                      <a:pt x="64" y="22"/>
                    </a:cubicBezTo>
                    <a:cubicBezTo>
                      <a:pt x="65" y="21"/>
                      <a:pt x="65" y="22"/>
                      <a:pt x="65" y="20"/>
                    </a:cubicBezTo>
                    <a:cubicBezTo>
                      <a:pt x="65" y="20"/>
                      <a:pt x="63" y="24"/>
                      <a:pt x="62" y="24"/>
                    </a:cubicBezTo>
                    <a:cubicBezTo>
                      <a:pt x="62" y="25"/>
                      <a:pt x="60" y="27"/>
                      <a:pt x="60" y="28"/>
                    </a:cubicBezTo>
                    <a:cubicBezTo>
                      <a:pt x="60" y="27"/>
                      <a:pt x="60" y="27"/>
                      <a:pt x="61" y="25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62" y="23"/>
                      <a:pt x="64" y="22"/>
                      <a:pt x="65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5" y="19"/>
                      <a:pt x="65" y="18"/>
                      <a:pt x="65" y="18"/>
                    </a:cubicBezTo>
                    <a:cubicBezTo>
                      <a:pt x="64" y="20"/>
                      <a:pt x="65" y="18"/>
                      <a:pt x="65" y="19"/>
                    </a:cubicBezTo>
                    <a:cubicBezTo>
                      <a:pt x="64" y="19"/>
                      <a:pt x="63" y="22"/>
                      <a:pt x="63" y="21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5" y="17"/>
                      <a:pt x="64" y="20"/>
                      <a:pt x="64" y="19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4" y="17"/>
                      <a:pt x="63" y="17"/>
                      <a:pt x="60" y="20"/>
                    </a:cubicBezTo>
                    <a:cubicBezTo>
                      <a:pt x="61" y="19"/>
                      <a:pt x="61" y="18"/>
                      <a:pt x="61" y="17"/>
                    </a:cubicBezTo>
                    <a:cubicBezTo>
                      <a:pt x="61" y="18"/>
                      <a:pt x="60" y="19"/>
                      <a:pt x="60" y="19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0" y="17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6"/>
                      <a:pt x="59" y="18"/>
                      <a:pt x="59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9"/>
                      <a:pt x="58" y="18"/>
                      <a:pt x="60" y="16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9" y="16"/>
                      <a:pt x="59" y="16"/>
                      <a:pt x="58" y="17"/>
                    </a:cubicBezTo>
                    <a:cubicBezTo>
                      <a:pt x="58" y="17"/>
                      <a:pt x="58" y="18"/>
                      <a:pt x="57" y="19"/>
                    </a:cubicBezTo>
                    <a:cubicBezTo>
                      <a:pt x="56" y="21"/>
                      <a:pt x="57" y="19"/>
                      <a:pt x="56" y="20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9" y="15"/>
                      <a:pt x="57" y="17"/>
                      <a:pt x="56" y="16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5"/>
                      <a:pt x="55" y="17"/>
                      <a:pt x="55" y="15"/>
                    </a:cubicBezTo>
                    <a:cubicBezTo>
                      <a:pt x="55" y="16"/>
                      <a:pt x="53" y="19"/>
                      <a:pt x="53" y="19"/>
                    </a:cubicBezTo>
                    <a:cubicBezTo>
                      <a:pt x="52" y="20"/>
                      <a:pt x="54" y="16"/>
                      <a:pt x="55" y="15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3" y="16"/>
                      <a:pt x="53" y="17"/>
                      <a:pt x="53" y="16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6"/>
                      <a:pt x="54" y="14"/>
                      <a:pt x="53" y="15"/>
                    </a:cubicBezTo>
                    <a:cubicBezTo>
                      <a:pt x="52" y="16"/>
                      <a:pt x="53" y="15"/>
                      <a:pt x="52" y="16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52" y="16"/>
                      <a:pt x="52" y="16"/>
                      <a:pt x="52" y="16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3" y="14"/>
                      <a:pt x="52" y="16"/>
                      <a:pt x="51" y="17"/>
                    </a:cubicBezTo>
                    <a:cubicBezTo>
                      <a:pt x="51" y="18"/>
                      <a:pt x="51" y="16"/>
                      <a:pt x="51" y="16"/>
                    </a:cubicBezTo>
                    <a:cubicBezTo>
                      <a:pt x="52" y="15"/>
                      <a:pt x="51" y="16"/>
                      <a:pt x="52" y="16"/>
                    </a:cubicBezTo>
                    <a:cubicBezTo>
                      <a:pt x="52" y="15"/>
                      <a:pt x="52" y="15"/>
                      <a:pt x="52" y="14"/>
                    </a:cubicBezTo>
                    <a:cubicBezTo>
                      <a:pt x="52" y="14"/>
                      <a:pt x="51" y="16"/>
                      <a:pt x="51" y="16"/>
                    </a:cubicBezTo>
                    <a:cubicBezTo>
                      <a:pt x="51" y="15"/>
                      <a:pt x="51" y="16"/>
                      <a:pt x="52" y="14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6"/>
                      <a:pt x="51" y="16"/>
                      <a:pt x="50" y="17"/>
                    </a:cubicBezTo>
                    <a:cubicBezTo>
                      <a:pt x="50" y="17"/>
                      <a:pt x="49" y="18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6"/>
                      <a:pt x="49" y="18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50" y="15"/>
                      <a:pt x="51" y="14"/>
                      <a:pt x="51" y="13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9" y="15"/>
                      <a:pt x="50" y="14"/>
                      <a:pt x="50" y="14"/>
                    </a:cubicBezTo>
                    <a:cubicBezTo>
                      <a:pt x="50" y="12"/>
                      <a:pt x="47" y="18"/>
                      <a:pt x="48" y="16"/>
                    </a:cubicBezTo>
                    <a:cubicBezTo>
                      <a:pt x="49" y="14"/>
                      <a:pt x="49" y="14"/>
                      <a:pt x="49" y="13"/>
                    </a:cubicBezTo>
                    <a:cubicBezTo>
                      <a:pt x="49" y="14"/>
                      <a:pt x="48" y="14"/>
                      <a:pt x="48" y="14"/>
                    </a:cubicBezTo>
                    <a:cubicBezTo>
                      <a:pt x="48" y="15"/>
                      <a:pt x="49" y="13"/>
                      <a:pt x="49" y="14"/>
                    </a:cubicBezTo>
                    <a:cubicBezTo>
                      <a:pt x="48" y="16"/>
                      <a:pt x="48" y="15"/>
                      <a:pt x="48" y="15"/>
                    </a:cubicBezTo>
                    <a:cubicBezTo>
                      <a:pt x="50" y="11"/>
                      <a:pt x="47" y="14"/>
                      <a:pt x="48" y="12"/>
                    </a:cubicBezTo>
                    <a:cubicBezTo>
                      <a:pt x="47" y="14"/>
                      <a:pt x="47" y="12"/>
                      <a:pt x="47" y="13"/>
                    </a:cubicBezTo>
                    <a:cubicBezTo>
                      <a:pt x="48" y="11"/>
                      <a:pt x="46" y="13"/>
                      <a:pt x="47" y="12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6" y="13"/>
                      <a:pt x="44" y="18"/>
                      <a:pt x="45" y="15"/>
                    </a:cubicBezTo>
                    <a:cubicBezTo>
                      <a:pt x="45" y="14"/>
                      <a:pt x="46" y="13"/>
                      <a:pt x="46" y="13"/>
                    </a:cubicBezTo>
                    <a:cubicBezTo>
                      <a:pt x="47" y="10"/>
                      <a:pt x="44" y="14"/>
                      <a:pt x="46" y="12"/>
                    </a:cubicBezTo>
                    <a:cubicBezTo>
                      <a:pt x="45" y="12"/>
                      <a:pt x="44" y="14"/>
                      <a:pt x="44" y="15"/>
                    </a:cubicBezTo>
                    <a:cubicBezTo>
                      <a:pt x="44" y="14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ubicBezTo>
                      <a:pt x="44" y="11"/>
                      <a:pt x="45" y="11"/>
                      <a:pt x="45" y="11"/>
                    </a:cubicBezTo>
                    <a:cubicBezTo>
                      <a:pt x="45" y="10"/>
                      <a:pt x="44" y="11"/>
                      <a:pt x="44" y="12"/>
                    </a:cubicBezTo>
                    <a:cubicBezTo>
                      <a:pt x="44" y="10"/>
                      <a:pt x="43" y="11"/>
                      <a:pt x="44" y="10"/>
                    </a:cubicBezTo>
                    <a:cubicBezTo>
                      <a:pt x="42" y="12"/>
                      <a:pt x="44" y="9"/>
                      <a:pt x="42" y="12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2"/>
                      <a:pt x="41" y="13"/>
                      <a:pt x="41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3" y="9"/>
                      <a:pt x="42" y="11"/>
                      <a:pt x="42" y="10"/>
                    </a:cubicBezTo>
                    <a:cubicBezTo>
                      <a:pt x="42" y="11"/>
                      <a:pt x="42" y="10"/>
                      <a:pt x="42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0" y="13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0" y="11"/>
                      <a:pt x="40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0" y="10"/>
                      <a:pt x="40" y="11"/>
                    </a:cubicBezTo>
                    <a:cubicBezTo>
                      <a:pt x="40" y="9"/>
                      <a:pt x="39" y="10"/>
                      <a:pt x="38" y="11"/>
                    </a:cubicBezTo>
                    <a:cubicBezTo>
                      <a:pt x="38" y="11"/>
                      <a:pt x="39" y="10"/>
                      <a:pt x="39" y="10"/>
                    </a:cubicBezTo>
                    <a:cubicBezTo>
                      <a:pt x="38" y="10"/>
                      <a:pt x="38" y="12"/>
                      <a:pt x="38" y="11"/>
                    </a:cubicBezTo>
                    <a:cubicBezTo>
                      <a:pt x="38" y="11"/>
                      <a:pt x="38" y="10"/>
                      <a:pt x="38" y="9"/>
                    </a:cubicBezTo>
                    <a:cubicBezTo>
                      <a:pt x="38" y="9"/>
                      <a:pt x="38" y="11"/>
                      <a:pt x="38" y="11"/>
                    </a:cubicBezTo>
                    <a:cubicBezTo>
                      <a:pt x="38" y="8"/>
                      <a:pt x="36" y="12"/>
                      <a:pt x="37" y="10"/>
                    </a:cubicBezTo>
                    <a:cubicBezTo>
                      <a:pt x="36" y="10"/>
                      <a:pt x="37" y="9"/>
                      <a:pt x="37" y="9"/>
                    </a:cubicBezTo>
                    <a:cubicBezTo>
                      <a:pt x="37" y="9"/>
                      <a:pt x="36" y="10"/>
                      <a:pt x="35" y="11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2"/>
                      <a:pt x="33" y="13"/>
                      <a:pt x="33" y="13"/>
                    </a:cubicBezTo>
                    <a:cubicBezTo>
                      <a:pt x="33" y="12"/>
                      <a:pt x="33" y="13"/>
                      <a:pt x="34" y="12"/>
                    </a:cubicBezTo>
                    <a:cubicBezTo>
                      <a:pt x="35" y="10"/>
                      <a:pt x="34" y="10"/>
                      <a:pt x="34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2"/>
                      <a:pt x="34" y="10"/>
                      <a:pt x="33" y="1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2" y="12"/>
                      <a:pt x="32" y="11"/>
                    </a:cubicBezTo>
                    <a:cubicBezTo>
                      <a:pt x="32" y="12"/>
                      <a:pt x="30" y="14"/>
                      <a:pt x="29" y="15"/>
                    </a:cubicBezTo>
                    <a:cubicBezTo>
                      <a:pt x="30" y="15"/>
                      <a:pt x="29" y="16"/>
                      <a:pt x="29" y="16"/>
                    </a:cubicBezTo>
                    <a:cubicBezTo>
                      <a:pt x="29" y="15"/>
                      <a:pt x="29" y="16"/>
                      <a:pt x="29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1" y="11"/>
                      <a:pt x="31" y="10"/>
                    </a:cubicBezTo>
                    <a:cubicBezTo>
                      <a:pt x="31" y="11"/>
                      <a:pt x="31" y="10"/>
                      <a:pt x="30" y="10"/>
                    </a:cubicBezTo>
                    <a:cubicBezTo>
                      <a:pt x="29" y="12"/>
                      <a:pt x="29" y="11"/>
                      <a:pt x="28" y="13"/>
                    </a:cubicBezTo>
                    <a:cubicBezTo>
                      <a:pt x="28" y="13"/>
                      <a:pt x="29" y="11"/>
                      <a:pt x="29" y="11"/>
                    </a:cubicBezTo>
                    <a:cubicBezTo>
                      <a:pt x="28" y="11"/>
                      <a:pt x="28" y="10"/>
                      <a:pt x="28" y="11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7" y="10"/>
                      <a:pt x="26" y="12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0"/>
                      <a:pt x="25" y="14"/>
                      <a:pt x="26" y="12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0"/>
                      <a:pt x="25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1"/>
                      <a:pt x="25" y="10"/>
                      <a:pt x="24" y="12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4" y="12"/>
                      <a:pt x="24" y="11"/>
                    </a:cubicBezTo>
                    <a:cubicBezTo>
                      <a:pt x="24" y="11"/>
                      <a:pt x="25" y="10"/>
                      <a:pt x="25" y="1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8"/>
                      <a:pt x="22" y="8"/>
                      <a:pt x="20" y="9"/>
                    </a:cubicBezTo>
                    <a:cubicBezTo>
                      <a:pt x="21" y="7"/>
                      <a:pt x="21" y="8"/>
                      <a:pt x="22" y="6"/>
                    </a:cubicBezTo>
                    <a:cubicBezTo>
                      <a:pt x="21" y="8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1" y="6"/>
                      <a:pt x="20" y="6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8"/>
                      <a:pt x="21" y="4"/>
                      <a:pt x="20" y="7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9" y="7"/>
                      <a:pt x="20" y="4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5"/>
                      <a:pt x="18" y="8"/>
                      <a:pt x="18" y="6"/>
                    </a:cubicBezTo>
                    <a:cubicBezTo>
                      <a:pt x="18" y="6"/>
                      <a:pt x="18" y="7"/>
                      <a:pt x="17" y="8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7"/>
                      <a:pt x="16" y="6"/>
                      <a:pt x="14" y="8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8"/>
                      <a:pt x="15" y="4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8"/>
                      <a:pt x="12" y="7"/>
                      <a:pt x="11" y="8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4"/>
                      <a:pt x="11" y="1"/>
                      <a:pt x="8" y="5"/>
                    </a:cubicBezTo>
                    <a:cubicBezTo>
                      <a:pt x="7" y="5"/>
                      <a:pt x="9" y="2"/>
                      <a:pt x="9" y="3"/>
                    </a:cubicBezTo>
                    <a:cubicBezTo>
                      <a:pt x="6" y="5"/>
                      <a:pt x="8" y="0"/>
                      <a:pt x="4" y="4"/>
                    </a:cubicBezTo>
                    <a:cubicBezTo>
                      <a:pt x="3" y="5"/>
                      <a:pt x="0" y="10"/>
                      <a:pt x="0" y="10"/>
                    </a:cubicBezTo>
                    <a:cubicBezTo>
                      <a:pt x="3" y="9"/>
                      <a:pt x="3" y="12"/>
                      <a:pt x="3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11"/>
              <p:cNvSpPr/>
              <p:nvPr/>
            </p:nvSpPr>
            <p:spPr bwMode="auto">
              <a:xfrm>
                <a:off x="5817" y="2022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2" y="0"/>
                      <a:pt x="1" y="0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12"/>
              <p:cNvSpPr/>
              <p:nvPr/>
            </p:nvSpPr>
            <p:spPr bwMode="auto">
              <a:xfrm>
                <a:off x="5817" y="2015"/>
                <a:ext cx="2" cy="5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13"/>
              <p:cNvSpPr/>
              <p:nvPr/>
            </p:nvSpPr>
            <p:spPr bwMode="auto">
              <a:xfrm>
                <a:off x="5810" y="2008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14"/>
              <p:cNvSpPr/>
              <p:nvPr/>
            </p:nvSpPr>
            <p:spPr bwMode="auto">
              <a:xfrm>
                <a:off x="5810" y="2051"/>
                <a:ext cx="4" cy="7"/>
              </a:xfrm>
              <a:custGeom>
                <a:avLst/>
                <a:gdLst>
                  <a:gd name="T0" fmla="*/ 0 w 2"/>
                  <a:gd name="T1" fmla="*/ 3 h 3"/>
                  <a:gd name="T2" fmla="*/ 2 w 2"/>
                  <a:gd name="T3" fmla="*/ 0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2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15"/>
              <p:cNvSpPr/>
              <p:nvPr/>
            </p:nvSpPr>
            <p:spPr bwMode="auto">
              <a:xfrm>
                <a:off x="5819" y="2025"/>
                <a:ext cx="3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16"/>
              <p:cNvSpPr/>
              <p:nvPr/>
            </p:nvSpPr>
            <p:spPr bwMode="auto">
              <a:xfrm>
                <a:off x="5810" y="2053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2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0"/>
                      <a:pt x="1" y="2"/>
                      <a:pt x="1" y="2"/>
                    </a:cubicBezTo>
                    <a:cubicBezTo>
                      <a:pt x="0" y="2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17"/>
              <p:cNvSpPr/>
              <p:nvPr/>
            </p:nvSpPr>
            <p:spPr bwMode="auto">
              <a:xfrm>
                <a:off x="7237" y="20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18"/>
              <p:cNvSpPr/>
              <p:nvPr/>
            </p:nvSpPr>
            <p:spPr bwMode="auto">
              <a:xfrm>
                <a:off x="5758" y="2039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19"/>
              <p:cNvSpPr/>
              <p:nvPr/>
            </p:nvSpPr>
            <p:spPr bwMode="auto">
              <a:xfrm>
                <a:off x="5731" y="1977"/>
                <a:ext cx="3" cy="3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220"/>
              <p:cNvSpPr/>
              <p:nvPr/>
            </p:nvSpPr>
            <p:spPr bwMode="auto">
              <a:xfrm>
                <a:off x="5822" y="2025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221"/>
              <p:cNvSpPr/>
              <p:nvPr/>
            </p:nvSpPr>
            <p:spPr bwMode="auto">
              <a:xfrm>
                <a:off x="5731" y="2027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222"/>
              <p:cNvSpPr/>
              <p:nvPr/>
            </p:nvSpPr>
            <p:spPr bwMode="auto">
              <a:xfrm>
                <a:off x="7278" y="2008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223"/>
              <p:cNvSpPr/>
              <p:nvPr/>
            </p:nvSpPr>
            <p:spPr bwMode="auto">
              <a:xfrm>
                <a:off x="5741" y="19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224"/>
              <p:cNvSpPr/>
              <p:nvPr/>
            </p:nvSpPr>
            <p:spPr bwMode="auto">
              <a:xfrm>
                <a:off x="5822" y="2013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225"/>
              <p:cNvSpPr/>
              <p:nvPr/>
            </p:nvSpPr>
            <p:spPr bwMode="auto">
              <a:xfrm>
                <a:off x="6348" y="3295"/>
                <a:ext cx="7" cy="10"/>
              </a:xfrm>
              <a:custGeom>
                <a:avLst/>
                <a:gdLst>
                  <a:gd name="T0" fmla="*/ 3 w 3"/>
                  <a:gd name="T1" fmla="*/ 0 h 4"/>
                  <a:gd name="T2" fmla="*/ 1 w 3"/>
                  <a:gd name="T3" fmla="*/ 1 h 4"/>
                  <a:gd name="T4" fmla="*/ 1 w 3"/>
                  <a:gd name="T5" fmla="*/ 3 h 4"/>
                  <a:gd name="T6" fmla="*/ 0 w 3"/>
                  <a:gd name="T7" fmla="*/ 4 h 4"/>
                  <a:gd name="T8" fmla="*/ 2 w 3"/>
                  <a:gd name="T9" fmla="*/ 1 h 4"/>
                  <a:gd name="T10" fmla="*/ 3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3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3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1" y="4"/>
                      <a:pt x="2" y="2"/>
                      <a:pt x="2" y="1"/>
                    </a:cubicBezTo>
                    <a:cubicBezTo>
                      <a:pt x="3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226"/>
              <p:cNvSpPr/>
              <p:nvPr/>
            </p:nvSpPr>
            <p:spPr bwMode="auto">
              <a:xfrm>
                <a:off x="6623" y="33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227"/>
              <p:cNvSpPr/>
              <p:nvPr/>
            </p:nvSpPr>
            <p:spPr bwMode="auto">
              <a:xfrm>
                <a:off x="6348" y="329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Rectangle 228"/>
              <p:cNvSpPr>
                <a:spLocks noChangeArrowheads="1"/>
              </p:cNvSpPr>
              <p:nvPr/>
            </p:nvSpPr>
            <p:spPr bwMode="auto">
              <a:xfrm>
                <a:off x="6355" y="3305"/>
                <a:ext cx="5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229"/>
              <p:cNvSpPr/>
              <p:nvPr/>
            </p:nvSpPr>
            <p:spPr bwMode="auto">
              <a:xfrm>
                <a:off x="6350" y="3170"/>
                <a:ext cx="3" cy="11"/>
              </a:xfrm>
              <a:custGeom>
                <a:avLst/>
                <a:gdLst>
                  <a:gd name="T0" fmla="*/ 0 w 1"/>
                  <a:gd name="T1" fmla="*/ 2 h 5"/>
                  <a:gd name="T2" fmla="*/ 1 w 1"/>
                  <a:gd name="T3" fmla="*/ 3 h 5"/>
                  <a:gd name="T4" fmla="*/ 0 w 1"/>
                  <a:gd name="T5" fmla="*/ 5 h 5"/>
                  <a:gd name="T6" fmla="*/ 1 w 1"/>
                  <a:gd name="T7" fmla="*/ 1 h 5"/>
                  <a:gd name="T8" fmla="*/ 1 w 1"/>
                  <a:gd name="T9" fmla="*/ 0 h 5"/>
                  <a:gd name="T10" fmla="*/ 0 w 1"/>
                  <a:gd name="T11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5">
                    <a:moveTo>
                      <a:pt x="0" y="2"/>
                    </a:moveTo>
                    <a:cubicBezTo>
                      <a:pt x="0" y="2"/>
                      <a:pt x="0" y="4"/>
                      <a:pt x="1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230"/>
              <p:cNvSpPr/>
              <p:nvPr/>
            </p:nvSpPr>
            <p:spPr bwMode="auto">
              <a:xfrm>
                <a:off x="6350" y="3293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231"/>
              <p:cNvSpPr/>
              <p:nvPr/>
            </p:nvSpPr>
            <p:spPr bwMode="auto">
              <a:xfrm>
                <a:off x="6348" y="3167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2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232"/>
              <p:cNvSpPr/>
              <p:nvPr/>
            </p:nvSpPr>
            <p:spPr bwMode="auto">
              <a:xfrm>
                <a:off x="6381" y="3331"/>
                <a:ext cx="5" cy="5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0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233"/>
              <p:cNvSpPr/>
              <p:nvPr/>
            </p:nvSpPr>
            <p:spPr bwMode="auto">
              <a:xfrm>
                <a:off x="6519" y="338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234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235"/>
              <p:cNvSpPr/>
              <p:nvPr/>
            </p:nvSpPr>
            <p:spPr bwMode="auto">
              <a:xfrm>
                <a:off x="6348" y="3174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236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237"/>
              <p:cNvSpPr/>
              <p:nvPr/>
            </p:nvSpPr>
            <p:spPr bwMode="auto">
              <a:xfrm>
                <a:off x="6362" y="3319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Oval 238"/>
              <p:cNvSpPr>
                <a:spLocks noChangeArrowheads="1"/>
              </p:cNvSpPr>
              <p:nvPr/>
            </p:nvSpPr>
            <p:spPr bwMode="auto">
              <a:xfrm>
                <a:off x="6192" y="197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239"/>
              <p:cNvSpPr/>
              <p:nvPr/>
            </p:nvSpPr>
            <p:spPr bwMode="auto">
              <a:xfrm>
                <a:off x="6550" y="3165"/>
                <a:ext cx="0" cy="2"/>
              </a:xfrm>
              <a:custGeom>
                <a:avLst/>
                <a:gdLst>
                  <a:gd name="T0" fmla="*/ 2 h 2"/>
                  <a:gd name="T1" fmla="*/ 0 h 2"/>
                  <a:gd name="T2" fmla="*/ 2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240"/>
              <p:cNvSpPr/>
              <p:nvPr/>
            </p:nvSpPr>
            <p:spPr bwMode="auto">
              <a:xfrm>
                <a:off x="6609" y="31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241"/>
              <p:cNvSpPr/>
              <p:nvPr/>
            </p:nvSpPr>
            <p:spPr bwMode="auto">
              <a:xfrm>
                <a:off x="6585" y="31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242"/>
              <p:cNvSpPr/>
              <p:nvPr/>
            </p:nvSpPr>
            <p:spPr bwMode="auto">
              <a:xfrm>
                <a:off x="6329" y="3020"/>
                <a:ext cx="446" cy="178"/>
              </a:xfrm>
              <a:custGeom>
                <a:avLst/>
                <a:gdLst>
                  <a:gd name="T0" fmla="*/ 11 w 188"/>
                  <a:gd name="T1" fmla="*/ 59 h 75"/>
                  <a:gd name="T2" fmla="*/ 17 w 188"/>
                  <a:gd name="T3" fmla="*/ 64 h 75"/>
                  <a:gd name="T4" fmla="*/ 14 w 188"/>
                  <a:gd name="T5" fmla="*/ 70 h 75"/>
                  <a:gd name="T6" fmla="*/ 17 w 188"/>
                  <a:gd name="T7" fmla="*/ 71 h 75"/>
                  <a:gd name="T8" fmla="*/ 21 w 188"/>
                  <a:gd name="T9" fmla="*/ 69 h 75"/>
                  <a:gd name="T10" fmla="*/ 22 w 188"/>
                  <a:gd name="T11" fmla="*/ 71 h 75"/>
                  <a:gd name="T12" fmla="*/ 27 w 188"/>
                  <a:gd name="T13" fmla="*/ 67 h 75"/>
                  <a:gd name="T14" fmla="*/ 30 w 188"/>
                  <a:gd name="T15" fmla="*/ 72 h 75"/>
                  <a:gd name="T16" fmla="*/ 31 w 188"/>
                  <a:gd name="T17" fmla="*/ 74 h 75"/>
                  <a:gd name="T18" fmla="*/ 33 w 188"/>
                  <a:gd name="T19" fmla="*/ 72 h 75"/>
                  <a:gd name="T20" fmla="*/ 37 w 188"/>
                  <a:gd name="T21" fmla="*/ 74 h 75"/>
                  <a:gd name="T22" fmla="*/ 40 w 188"/>
                  <a:gd name="T23" fmla="*/ 69 h 75"/>
                  <a:gd name="T24" fmla="*/ 43 w 188"/>
                  <a:gd name="T25" fmla="*/ 64 h 75"/>
                  <a:gd name="T26" fmla="*/ 45 w 188"/>
                  <a:gd name="T27" fmla="*/ 69 h 75"/>
                  <a:gd name="T28" fmla="*/ 54 w 188"/>
                  <a:gd name="T29" fmla="*/ 69 h 75"/>
                  <a:gd name="T30" fmla="*/ 58 w 188"/>
                  <a:gd name="T31" fmla="*/ 69 h 75"/>
                  <a:gd name="T32" fmla="*/ 62 w 188"/>
                  <a:gd name="T33" fmla="*/ 68 h 75"/>
                  <a:gd name="T34" fmla="*/ 73 w 188"/>
                  <a:gd name="T35" fmla="*/ 66 h 75"/>
                  <a:gd name="T36" fmla="*/ 76 w 188"/>
                  <a:gd name="T37" fmla="*/ 65 h 75"/>
                  <a:gd name="T38" fmla="*/ 77 w 188"/>
                  <a:gd name="T39" fmla="*/ 64 h 75"/>
                  <a:gd name="T40" fmla="*/ 80 w 188"/>
                  <a:gd name="T41" fmla="*/ 62 h 75"/>
                  <a:gd name="T42" fmla="*/ 83 w 188"/>
                  <a:gd name="T43" fmla="*/ 63 h 75"/>
                  <a:gd name="T44" fmla="*/ 86 w 188"/>
                  <a:gd name="T45" fmla="*/ 61 h 75"/>
                  <a:gd name="T46" fmla="*/ 94 w 188"/>
                  <a:gd name="T47" fmla="*/ 61 h 75"/>
                  <a:gd name="T48" fmla="*/ 100 w 188"/>
                  <a:gd name="T49" fmla="*/ 59 h 75"/>
                  <a:gd name="T50" fmla="*/ 105 w 188"/>
                  <a:gd name="T51" fmla="*/ 59 h 75"/>
                  <a:gd name="T52" fmla="*/ 108 w 188"/>
                  <a:gd name="T53" fmla="*/ 57 h 75"/>
                  <a:gd name="T54" fmla="*/ 109 w 188"/>
                  <a:gd name="T55" fmla="*/ 57 h 75"/>
                  <a:gd name="T56" fmla="*/ 114 w 188"/>
                  <a:gd name="T57" fmla="*/ 54 h 75"/>
                  <a:gd name="T58" fmla="*/ 120 w 188"/>
                  <a:gd name="T59" fmla="*/ 53 h 75"/>
                  <a:gd name="T60" fmla="*/ 124 w 188"/>
                  <a:gd name="T61" fmla="*/ 50 h 75"/>
                  <a:gd name="T62" fmla="*/ 127 w 188"/>
                  <a:gd name="T63" fmla="*/ 41 h 75"/>
                  <a:gd name="T64" fmla="*/ 133 w 188"/>
                  <a:gd name="T65" fmla="*/ 44 h 75"/>
                  <a:gd name="T66" fmla="*/ 139 w 188"/>
                  <a:gd name="T67" fmla="*/ 41 h 75"/>
                  <a:gd name="T68" fmla="*/ 144 w 188"/>
                  <a:gd name="T69" fmla="*/ 39 h 75"/>
                  <a:gd name="T70" fmla="*/ 156 w 188"/>
                  <a:gd name="T71" fmla="*/ 34 h 75"/>
                  <a:gd name="T72" fmla="*/ 160 w 188"/>
                  <a:gd name="T73" fmla="*/ 33 h 75"/>
                  <a:gd name="T74" fmla="*/ 170 w 188"/>
                  <a:gd name="T75" fmla="*/ 21 h 75"/>
                  <a:gd name="T76" fmla="*/ 173 w 188"/>
                  <a:gd name="T77" fmla="*/ 18 h 75"/>
                  <a:gd name="T78" fmla="*/ 169 w 188"/>
                  <a:gd name="T79" fmla="*/ 9 h 75"/>
                  <a:gd name="T80" fmla="*/ 149 w 188"/>
                  <a:gd name="T81" fmla="*/ 20 h 75"/>
                  <a:gd name="T82" fmla="*/ 110 w 188"/>
                  <a:gd name="T83" fmla="*/ 42 h 75"/>
                  <a:gd name="T84" fmla="*/ 103 w 188"/>
                  <a:gd name="T85" fmla="*/ 39 h 75"/>
                  <a:gd name="T86" fmla="*/ 88 w 188"/>
                  <a:gd name="T87" fmla="*/ 44 h 75"/>
                  <a:gd name="T88" fmla="*/ 69 w 188"/>
                  <a:gd name="T89" fmla="*/ 48 h 75"/>
                  <a:gd name="T90" fmla="*/ 59 w 188"/>
                  <a:gd name="T91" fmla="*/ 49 h 75"/>
                  <a:gd name="T92" fmla="*/ 44 w 188"/>
                  <a:gd name="T93" fmla="*/ 52 h 75"/>
                  <a:gd name="T94" fmla="*/ 29 w 188"/>
                  <a:gd name="T95" fmla="*/ 53 h 75"/>
                  <a:gd name="T96" fmla="*/ 19 w 188"/>
                  <a:gd name="T97" fmla="*/ 53 h 75"/>
                  <a:gd name="T98" fmla="*/ 10 w 188"/>
                  <a:gd name="T99" fmla="*/ 49 h 75"/>
                  <a:gd name="T100" fmla="*/ 7 w 188"/>
                  <a:gd name="T101" fmla="*/ 47 h 75"/>
                  <a:gd name="T102" fmla="*/ 5 w 188"/>
                  <a:gd name="T103" fmla="*/ 47 h 75"/>
                  <a:gd name="T104" fmla="*/ 3 w 188"/>
                  <a:gd name="T105" fmla="*/ 5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8" h="75">
                    <a:moveTo>
                      <a:pt x="5" y="55"/>
                    </a:move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5" y="54"/>
                      <a:pt x="6" y="54"/>
                    </a:cubicBezTo>
                    <a:cubicBezTo>
                      <a:pt x="6" y="55"/>
                      <a:pt x="4" y="57"/>
                      <a:pt x="4" y="58"/>
                    </a:cubicBezTo>
                    <a:cubicBezTo>
                      <a:pt x="5" y="58"/>
                      <a:pt x="7" y="58"/>
                      <a:pt x="7" y="60"/>
                    </a:cubicBezTo>
                    <a:cubicBezTo>
                      <a:pt x="8" y="60"/>
                      <a:pt x="10" y="59"/>
                      <a:pt x="11" y="59"/>
                    </a:cubicBezTo>
                    <a:cubicBezTo>
                      <a:pt x="12" y="59"/>
                      <a:pt x="10" y="61"/>
                      <a:pt x="11" y="60"/>
                    </a:cubicBezTo>
                    <a:cubicBezTo>
                      <a:pt x="11" y="61"/>
                      <a:pt x="10" y="62"/>
                      <a:pt x="10" y="63"/>
                    </a:cubicBezTo>
                    <a:cubicBezTo>
                      <a:pt x="10" y="62"/>
                      <a:pt x="11" y="64"/>
                      <a:pt x="12" y="61"/>
                    </a:cubicBezTo>
                    <a:cubicBezTo>
                      <a:pt x="12" y="62"/>
                      <a:pt x="14" y="63"/>
                      <a:pt x="15" y="63"/>
                    </a:cubicBezTo>
                    <a:cubicBezTo>
                      <a:pt x="14" y="63"/>
                      <a:pt x="14" y="64"/>
                      <a:pt x="14" y="65"/>
                    </a:cubicBezTo>
                    <a:cubicBezTo>
                      <a:pt x="15" y="64"/>
                      <a:pt x="16" y="63"/>
                      <a:pt x="17" y="64"/>
                    </a:cubicBezTo>
                    <a:cubicBezTo>
                      <a:pt x="17" y="62"/>
                      <a:pt x="17" y="62"/>
                      <a:pt x="18" y="60"/>
                    </a:cubicBezTo>
                    <a:cubicBezTo>
                      <a:pt x="18" y="60"/>
                      <a:pt x="18" y="59"/>
                      <a:pt x="18" y="60"/>
                    </a:cubicBezTo>
                    <a:cubicBezTo>
                      <a:pt x="18" y="61"/>
                      <a:pt x="17" y="64"/>
                      <a:pt x="18" y="64"/>
                    </a:cubicBezTo>
                    <a:cubicBezTo>
                      <a:pt x="17" y="67"/>
                      <a:pt x="17" y="64"/>
                      <a:pt x="16" y="67"/>
                    </a:cubicBezTo>
                    <a:cubicBezTo>
                      <a:pt x="15" y="69"/>
                      <a:pt x="14" y="68"/>
                      <a:pt x="14" y="67"/>
                    </a:cubicBezTo>
                    <a:cubicBezTo>
                      <a:pt x="12" y="69"/>
                      <a:pt x="14" y="67"/>
                      <a:pt x="14" y="70"/>
                    </a:cubicBezTo>
                    <a:cubicBezTo>
                      <a:pt x="14" y="70"/>
                      <a:pt x="15" y="68"/>
                      <a:pt x="16" y="68"/>
                    </a:cubicBezTo>
                    <a:cubicBezTo>
                      <a:pt x="17" y="67"/>
                      <a:pt x="16" y="67"/>
                      <a:pt x="17" y="66"/>
                    </a:cubicBezTo>
                    <a:cubicBezTo>
                      <a:pt x="19" y="64"/>
                      <a:pt x="18" y="68"/>
                      <a:pt x="18" y="68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8" y="70"/>
                      <a:pt x="18" y="68"/>
                      <a:pt x="19" y="69"/>
                    </a:cubicBezTo>
                    <a:cubicBezTo>
                      <a:pt x="19" y="72"/>
                      <a:pt x="18" y="69"/>
                      <a:pt x="17" y="71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8" y="74"/>
                      <a:pt x="18" y="70"/>
                      <a:pt x="19" y="72"/>
                    </a:cubicBezTo>
                    <a:cubicBezTo>
                      <a:pt x="19" y="73"/>
                      <a:pt x="19" y="73"/>
                      <a:pt x="19" y="73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1"/>
                      <a:pt x="20" y="69"/>
                      <a:pt x="19" y="69"/>
                    </a:cubicBezTo>
                    <a:cubicBezTo>
                      <a:pt x="20" y="66"/>
                      <a:pt x="20" y="69"/>
                      <a:pt x="21" y="69"/>
                    </a:cubicBezTo>
                    <a:cubicBezTo>
                      <a:pt x="22" y="67"/>
                      <a:pt x="21" y="69"/>
                      <a:pt x="21" y="67"/>
                    </a:cubicBezTo>
                    <a:cubicBezTo>
                      <a:pt x="21" y="65"/>
                      <a:pt x="22" y="65"/>
                      <a:pt x="22" y="65"/>
                    </a:cubicBezTo>
                    <a:cubicBezTo>
                      <a:pt x="23" y="65"/>
                      <a:pt x="22" y="67"/>
                      <a:pt x="22" y="68"/>
                    </a:cubicBezTo>
                    <a:cubicBezTo>
                      <a:pt x="22" y="69"/>
                      <a:pt x="22" y="69"/>
                      <a:pt x="22" y="68"/>
                    </a:cubicBezTo>
                    <a:cubicBezTo>
                      <a:pt x="21" y="69"/>
                      <a:pt x="22" y="71"/>
                      <a:pt x="21" y="73"/>
                    </a:cubicBezTo>
                    <a:cubicBezTo>
                      <a:pt x="21" y="74"/>
                      <a:pt x="22" y="72"/>
                      <a:pt x="22" y="71"/>
                    </a:cubicBezTo>
                    <a:cubicBezTo>
                      <a:pt x="22" y="71"/>
                      <a:pt x="23" y="69"/>
                      <a:pt x="22" y="69"/>
                    </a:cubicBezTo>
                    <a:cubicBezTo>
                      <a:pt x="25" y="64"/>
                      <a:pt x="23" y="72"/>
                      <a:pt x="24" y="72"/>
                    </a:cubicBezTo>
                    <a:cubicBezTo>
                      <a:pt x="24" y="69"/>
                      <a:pt x="26" y="68"/>
                      <a:pt x="26" y="64"/>
                    </a:cubicBezTo>
                    <a:cubicBezTo>
                      <a:pt x="26" y="64"/>
                      <a:pt x="27" y="63"/>
                      <a:pt x="27" y="63"/>
                    </a:cubicBezTo>
                    <a:cubicBezTo>
                      <a:pt x="26" y="65"/>
                      <a:pt x="27" y="65"/>
                      <a:pt x="26" y="67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7" y="72"/>
                      <a:pt x="27" y="73"/>
                    </a:cubicBezTo>
                    <a:cubicBezTo>
                      <a:pt x="28" y="73"/>
                      <a:pt x="27" y="71"/>
                      <a:pt x="28" y="71"/>
                    </a:cubicBezTo>
                    <a:cubicBezTo>
                      <a:pt x="27" y="72"/>
                      <a:pt x="28" y="73"/>
                      <a:pt x="28" y="73"/>
                    </a:cubicBezTo>
                    <a:cubicBezTo>
                      <a:pt x="27" y="72"/>
                      <a:pt x="28" y="70"/>
                      <a:pt x="29" y="70"/>
                    </a:cubicBezTo>
                    <a:cubicBezTo>
                      <a:pt x="29" y="70"/>
                      <a:pt x="30" y="72"/>
                      <a:pt x="30" y="72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72"/>
                      <a:pt x="29" y="75"/>
                      <a:pt x="29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1" y="69"/>
                      <a:pt x="31" y="71"/>
                      <a:pt x="31" y="70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1"/>
                      <a:pt x="30" y="75"/>
                      <a:pt x="31" y="74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3"/>
                      <a:pt x="32" y="73"/>
                      <a:pt x="33" y="73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3" y="73"/>
                      <a:pt x="34" y="71"/>
                      <a:pt x="34" y="73"/>
                    </a:cubicBezTo>
                    <a:cubicBezTo>
                      <a:pt x="34" y="70"/>
                      <a:pt x="33" y="73"/>
                      <a:pt x="33" y="72"/>
                    </a:cubicBezTo>
                    <a:cubicBezTo>
                      <a:pt x="33" y="70"/>
                      <a:pt x="34" y="70"/>
                      <a:pt x="34" y="70"/>
                    </a:cubicBezTo>
                    <a:cubicBezTo>
                      <a:pt x="34" y="72"/>
                      <a:pt x="35" y="70"/>
                      <a:pt x="35" y="70"/>
                    </a:cubicBezTo>
                    <a:cubicBezTo>
                      <a:pt x="35" y="71"/>
                      <a:pt x="35" y="72"/>
                      <a:pt x="36" y="72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4"/>
                      <a:pt x="37" y="70"/>
                      <a:pt x="37" y="71"/>
                    </a:cubicBezTo>
                    <a:cubicBezTo>
                      <a:pt x="37" y="72"/>
                      <a:pt x="37" y="73"/>
                      <a:pt x="37" y="74"/>
                    </a:cubicBezTo>
                    <a:cubicBezTo>
                      <a:pt x="37" y="71"/>
                      <a:pt x="38" y="70"/>
                      <a:pt x="38" y="69"/>
                    </a:cubicBezTo>
                    <a:cubicBezTo>
                      <a:pt x="39" y="70"/>
                      <a:pt x="38" y="72"/>
                      <a:pt x="38" y="74"/>
                    </a:cubicBezTo>
                    <a:cubicBezTo>
                      <a:pt x="38" y="72"/>
                      <a:pt x="39" y="75"/>
                      <a:pt x="39" y="73"/>
                    </a:cubicBezTo>
                    <a:cubicBezTo>
                      <a:pt x="39" y="72"/>
                      <a:pt x="39" y="71"/>
                      <a:pt x="39" y="70"/>
                    </a:cubicBezTo>
                    <a:cubicBezTo>
                      <a:pt x="40" y="70"/>
                      <a:pt x="39" y="71"/>
                      <a:pt x="40" y="72"/>
                    </a:cubicBezTo>
                    <a:cubicBezTo>
                      <a:pt x="40" y="72"/>
                      <a:pt x="41" y="69"/>
                      <a:pt x="40" y="69"/>
                    </a:cubicBezTo>
                    <a:cubicBezTo>
                      <a:pt x="41" y="69"/>
                      <a:pt x="41" y="67"/>
                      <a:pt x="42" y="68"/>
                    </a:cubicBezTo>
                    <a:cubicBezTo>
                      <a:pt x="42" y="70"/>
                      <a:pt x="41" y="69"/>
                      <a:pt x="41" y="70"/>
                    </a:cubicBezTo>
                    <a:cubicBezTo>
                      <a:pt x="42" y="70"/>
                      <a:pt x="41" y="66"/>
                      <a:pt x="42" y="66"/>
                    </a:cubicBezTo>
                    <a:cubicBezTo>
                      <a:pt x="42" y="65"/>
                      <a:pt x="42" y="62"/>
                      <a:pt x="43" y="61"/>
                    </a:cubicBezTo>
                    <a:cubicBezTo>
                      <a:pt x="44" y="62"/>
                      <a:pt x="42" y="62"/>
                      <a:pt x="43" y="64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4" y="67"/>
                      <a:pt x="42" y="68"/>
                      <a:pt x="43" y="71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1"/>
                      <a:pt x="44" y="72"/>
                      <a:pt x="44" y="72"/>
                    </a:cubicBezTo>
                    <a:cubicBezTo>
                      <a:pt x="44" y="70"/>
                      <a:pt x="44" y="72"/>
                      <a:pt x="44" y="71"/>
                    </a:cubicBezTo>
                    <a:cubicBezTo>
                      <a:pt x="44" y="71"/>
                      <a:pt x="45" y="68"/>
                      <a:pt x="45" y="69"/>
                    </a:cubicBezTo>
                    <a:cubicBezTo>
                      <a:pt x="45" y="70"/>
                      <a:pt x="46" y="71"/>
                      <a:pt x="45" y="72"/>
                    </a:cubicBezTo>
                    <a:cubicBezTo>
                      <a:pt x="46" y="73"/>
                      <a:pt x="45" y="70"/>
                      <a:pt x="46" y="71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8" y="72"/>
                      <a:pt x="50" y="72"/>
                      <a:pt x="52" y="68"/>
                    </a:cubicBezTo>
                    <a:cubicBezTo>
                      <a:pt x="52" y="70"/>
                      <a:pt x="53" y="70"/>
                      <a:pt x="54" y="71"/>
                    </a:cubicBezTo>
                    <a:cubicBezTo>
                      <a:pt x="53" y="70"/>
                      <a:pt x="54" y="69"/>
                      <a:pt x="54" y="69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6" y="72"/>
                      <a:pt x="56" y="70"/>
                      <a:pt x="57" y="69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8" y="71"/>
                      <a:pt x="57" y="69"/>
                      <a:pt x="58" y="69"/>
                    </a:cubicBezTo>
                    <a:cubicBezTo>
                      <a:pt x="58" y="70"/>
                      <a:pt x="58" y="70"/>
                      <a:pt x="58" y="70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68"/>
                      <a:pt x="59" y="68"/>
                      <a:pt x="59" y="70"/>
                    </a:cubicBezTo>
                    <a:cubicBezTo>
                      <a:pt x="60" y="70"/>
                      <a:pt x="60" y="69"/>
                      <a:pt x="59" y="69"/>
                    </a:cubicBezTo>
                    <a:cubicBezTo>
                      <a:pt x="60" y="70"/>
                      <a:pt x="61" y="70"/>
                      <a:pt x="62" y="69"/>
                    </a:cubicBezTo>
                    <a:cubicBezTo>
                      <a:pt x="62" y="68"/>
                      <a:pt x="62" y="68"/>
                      <a:pt x="62" y="66"/>
                    </a:cubicBezTo>
                    <a:cubicBezTo>
                      <a:pt x="61" y="64"/>
                      <a:pt x="62" y="67"/>
                      <a:pt x="62" y="65"/>
                    </a:cubicBezTo>
                    <a:cubicBezTo>
                      <a:pt x="62" y="66"/>
                      <a:pt x="63" y="67"/>
                      <a:pt x="62" y="68"/>
                    </a:cubicBezTo>
                    <a:cubicBezTo>
                      <a:pt x="64" y="71"/>
                      <a:pt x="65" y="68"/>
                      <a:pt x="67" y="68"/>
                    </a:cubicBezTo>
                    <a:cubicBezTo>
                      <a:pt x="67" y="67"/>
                      <a:pt x="67" y="67"/>
                      <a:pt x="67" y="67"/>
                    </a:cubicBezTo>
                    <a:cubicBezTo>
                      <a:pt x="68" y="69"/>
                      <a:pt x="69" y="67"/>
                      <a:pt x="70" y="67"/>
                    </a:cubicBezTo>
                    <a:cubicBezTo>
                      <a:pt x="70" y="66"/>
                      <a:pt x="70" y="64"/>
                      <a:pt x="71" y="64"/>
                    </a:cubicBezTo>
                    <a:cubicBezTo>
                      <a:pt x="71" y="61"/>
                      <a:pt x="71" y="66"/>
                      <a:pt x="72" y="67"/>
                    </a:cubicBezTo>
                    <a:cubicBezTo>
                      <a:pt x="72" y="66"/>
                      <a:pt x="73" y="66"/>
                      <a:pt x="73" y="66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73" y="65"/>
                      <a:pt x="73" y="65"/>
                      <a:pt x="74" y="65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5" y="67"/>
                      <a:pt x="75" y="67"/>
                    </a:cubicBezTo>
                    <a:cubicBezTo>
                      <a:pt x="75" y="65"/>
                      <a:pt x="76" y="66"/>
                      <a:pt x="76" y="64"/>
                    </a:cubicBezTo>
                    <a:cubicBezTo>
                      <a:pt x="76" y="65"/>
                      <a:pt x="76" y="65"/>
                      <a:pt x="76" y="65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8" y="67"/>
                      <a:pt x="77" y="64"/>
                      <a:pt x="77" y="63"/>
                    </a:cubicBezTo>
                    <a:cubicBezTo>
                      <a:pt x="77" y="62"/>
                      <a:pt x="78" y="64"/>
                      <a:pt x="78" y="64"/>
                    </a:cubicBezTo>
                    <a:cubicBezTo>
                      <a:pt x="78" y="65"/>
                      <a:pt x="78" y="64"/>
                      <a:pt x="77" y="64"/>
                    </a:cubicBezTo>
                    <a:cubicBezTo>
                      <a:pt x="77" y="66"/>
                      <a:pt x="78" y="65"/>
                      <a:pt x="78" y="66"/>
                    </a:cubicBezTo>
                    <a:cubicBezTo>
                      <a:pt x="78" y="66"/>
                      <a:pt x="78" y="64"/>
                      <a:pt x="78" y="64"/>
                    </a:cubicBezTo>
                    <a:cubicBezTo>
                      <a:pt x="79" y="64"/>
                      <a:pt x="79" y="64"/>
                      <a:pt x="80" y="65"/>
                    </a:cubicBezTo>
                    <a:cubicBezTo>
                      <a:pt x="80" y="64"/>
                      <a:pt x="80" y="65"/>
                      <a:pt x="80" y="64"/>
                    </a:cubicBezTo>
                    <a:cubicBezTo>
                      <a:pt x="80" y="64"/>
                      <a:pt x="79" y="63"/>
                      <a:pt x="79" y="62"/>
                    </a:cubicBezTo>
                    <a:cubicBezTo>
                      <a:pt x="79" y="62"/>
                      <a:pt x="80" y="61"/>
                      <a:pt x="80" y="62"/>
                    </a:cubicBezTo>
                    <a:cubicBezTo>
                      <a:pt x="80" y="63"/>
                      <a:pt x="80" y="63"/>
                      <a:pt x="80" y="63"/>
                    </a:cubicBezTo>
                    <a:cubicBezTo>
                      <a:pt x="80" y="62"/>
                      <a:pt x="81" y="62"/>
                      <a:pt x="80" y="61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62"/>
                      <a:pt x="81" y="62"/>
                      <a:pt x="82" y="61"/>
                    </a:cubicBezTo>
                    <a:cubicBezTo>
                      <a:pt x="82" y="63"/>
                      <a:pt x="82" y="65"/>
                      <a:pt x="83" y="6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4" y="63"/>
                      <a:pt x="84" y="64"/>
                      <a:pt x="84" y="65"/>
                    </a:cubicBezTo>
                    <a:cubicBezTo>
                      <a:pt x="85" y="65"/>
                      <a:pt x="84" y="60"/>
                      <a:pt x="85" y="61"/>
                    </a:cubicBezTo>
                    <a:cubicBezTo>
                      <a:pt x="85" y="63"/>
                      <a:pt x="86" y="63"/>
                      <a:pt x="86" y="64"/>
                    </a:cubicBezTo>
                    <a:cubicBezTo>
                      <a:pt x="86" y="63"/>
                      <a:pt x="86" y="63"/>
                      <a:pt x="86" y="62"/>
                    </a:cubicBezTo>
                    <a:cubicBezTo>
                      <a:pt x="86" y="62"/>
                      <a:pt x="86" y="64"/>
                      <a:pt x="86" y="63"/>
                    </a:cubicBezTo>
                    <a:cubicBezTo>
                      <a:pt x="85" y="61"/>
                      <a:pt x="86" y="62"/>
                      <a:pt x="86" y="61"/>
                    </a:cubicBezTo>
                    <a:cubicBezTo>
                      <a:pt x="88" y="65"/>
                      <a:pt x="89" y="62"/>
                      <a:pt x="91" y="64"/>
                    </a:cubicBezTo>
                    <a:cubicBezTo>
                      <a:pt x="90" y="61"/>
                      <a:pt x="91" y="63"/>
                      <a:pt x="91" y="62"/>
                    </a:cubicBezTo>
                    <a:cubicBezTo>
                      <a:pt x="92" y="64"/>
                      <a:pt x="92" y="61"/>
                      <a:pt x="93" y="63"/>
                    </a:cubicBezTo>
                    <a:cubicBezTo>
                      <a:pt x="92" y="60"/>
                      <a:pt x="92" y="60"/>
                      <a:pt x="92" y="60"/>
                    </a:cubicBezTo>
                    <a:cubicBezTo>
                      <a:pt x="93" y="61"/>
                      <a:pt x="92" y="56"/>
                      <a:pt x="94" y="59"/>
                    </a:cubicBezTo>
                    <a:cubicBezTo>
                      <a:pt x="94" y="60"/>
                      <a:pt x="94" y="61"/>
                      <a:pt x="94" y="61"/>
                    </a:cubicBezTo>
                    <a:cubicBezTo>
                      <a:pt x="95" y="64"/>
                      <a:pt x="95" y="59"/>
                      <a:pt x="96" y="62"/>
                    </a:cubicBezTo>
                    <a:cubicBezTo>
                      <a:pt x="96" y="61"/>
                      <a:pt x="95" y="59"/>
                      <a:pt x="96" y="58"/>
                    </a:cubicBezTo>
                    <a:cubicBezTo>
                      <a:pt x="96" y="59"/>
                      <a:pt x="98" y="60"/>
                      <a:pt x="98" y="60"/>
                    </a:cubicBezTo>
                    <a:cubicBezTo>
                      <a:pt x="98" y="60"/>
                      <a:pt x="98" y="59"/>
                      <a:pt x="98" y="60"/>
                    </a:cubicBezTo>
                    <a:cubicBezTo>
                      <a:pt x="99" y="61"/>
                      <a:pt x="98" y="61"/>
                      <a:pt x="98" y="61"/>
                    </a:cubicBezTo>
                    <a:cubicBezTo>
                      <a:pt x="99" y="62"/>
                      <a:pt x="99" y="60"/>
                      <a:pt x="100" y="59"/>
                    </a:cubicBezTo>
                    <a:cubicBezTo>
                      <a:pt x="101" y="61"/>
                      <a:pt x="101" y="60"/>
                      <a:pt x="102" y="61"/>
                    </a:cubicBezTo>
                    <a:cubicBezTo>
                      <a:pt x="102" y="58"/>
                      <a:pt x="104" y="61"/>
                      <a:pt x="103" y="58"/>
                    </a:cubicBezTo>
                    <a:cubicBezTo>
                      <a:pt x="103" y="59"/>
                      <a:pt x="103" y="59"/>
                      <a:pt x="103" y="59"/>
                    </a:cubicBezTo>
                    <a:cubicBezTo>
                      <a:pt x="104" y="58"/>
                      <a:pt x="103" y="56"/>
                      <a:pt x="104" y="56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5" y="61"/>
                      <a:pt x="105" y="58"/>
                      <a:pt x="105" y="59"/>
                    </a:cubicBezTo>
                    <a:cubicBezTo>
                      <a:pt x="105" y="58"/>
                      <a:pt x="106" y="59"/>
                      <a:pt x="106" y="58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7" y="55"/>
                      <a:pt x="107" y="58"/>
                      <a:pt x="107" y="58"/>
                    </a:cubicBezTo>
                    <a:cubicBezTo>
                      <a:pt x="107" y="59"/>
                      <a:pt x="108" y="58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08" y="57"/>
                      <a:pt x="108" y="57"/>
                      <a:pt x="109" y="57"/>
                    </a:cubicBezTo>
                    <a:cubicBezTo>
                      <a:pt x="109" y="57"/>
                      <a:pt x="109" y="57"/>
                      <a:pt x="109" y="57"/>
                    </a:cubicBezTo>
                    <a:cubicBezTo>
                      <a:pt x="109" y="57"/>
                      <a:pt x="109" y="57"/>
                      <a:pt x="109" y="58"/>
                    </a:cubicBezTo>
                    <a:cubicBezTo>
                      <a:pt x="109" y="59"/>
                      <a:pt x="109" y="59"/>
                      <a:pt x="109" y="59"/>
                    </a:cubicBezTo>
                    <a:cubicBezTo>
                      <a:pt x="110" y="59"/>
                      <a:pt x="110" y="57"/>
                      <a:pt x="110" y="57"/>
                    </a:cubicBezTo>
                    <a:cubicBezTo>
                      <a:pt x="111" y="58"/>
                      <a:pt x="113" y="56"/>
                      <a:pt x="113" y="55"/>
                    </a:cubicBezTo>
                    <a:cubicBezTo>
                      <a:pt x="113" y="55"/>
                      <a:pt x="113" y="56"/>
                      <a:pt x="113" y="55"/>
                    </a:cubicBezTo>
                    <a:cubicBezTo>
                      <a:pt x="114" y="55"/>
                      <a:pt x="114" y="53"/>
                      <a:pt x="114" y="54"/>
                    </a:cubicBezTo>
                    <a:cubicBezTo>
                      <a:pt x="114" y="54"/>
                      <a:pt x="115" y="55"/>
                      <a:pt x="115" y="55"/>
                    </a:cubicBezTo>
                    <a:cubicBezTo>
                      <a:pt x="115" y="56"/>
                      <a:pt x="115" y="54"/>
                      <a:pt x="115" y="54"/>
                    </a:cubicBezTo>
                    <a:cubicBezTo>
                      <a:pt x="116" y="56"/>
                      <a:pt x="116" y="52"/>
                      <a:pt x="118" y="53"/>
                    </a:cubicBezTo>
                    <a:cubicBezTo>
                      <a:pt x="118" y="53"/>
                      <a:pt x="118" y="54"/>
                      <a:pt x="118" y="55"/>
                    </a:cubicBezTo>
                    <a:cubicBezTo>
                      <a:pt x="119" y="54"/>
                      <a:pt x="119" y="53"/>
                      <a:pt x="120" y="51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20" y="52"/>
                      <a:pt x="121" y="52"/>
                      <a:pt x="121" y="51"/>
                    </a:cubicBezTo>
                    <a:cubicBezTo>
                      <a:pt x="120" y="50"/>
                      <a:pt x="120" y="48"/>
                      <a:pt x="121" y="49"/>
                    </a:cubicBezTo>
                    <a:cubicBezTo>
                      <a:pt x="121" y="49"/>
                      <a:pt x="121" y="49"/>
                      <a:pt x="121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8"/>
                      <a:pt x="122" y="48"/>
                      <a:pt x="122" y="49"/>
                    </a:cubicBezTo>
                    <a:cubicBezTo>
                      <a:pt x="123" y="51"/>
                      <a:pt x="124" y="50"/>
                      <a:pt x="124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4" y="48"/>
                      <a:pt x="125" y="50"/>
                      <a:pt x="125" y="50"/>
                    </a:cubicBezTo>
                    <a:cubicBezTo>
                      <a:pt x="125" y="45"/>
                      <a:pt x="125" y="45"/>
                      <a:pt x="125" y="45"/>
                    </a:cubicBezTo>
                    <a:cubicBezTo>
                      <a:pt x="125" y="45"/>
                      <a:pt x="126" y="47"/>
                      <a:pt x="126" y="48"/>
                    </a:cubicBezTo>
                    <a:cubicBezTo>
                      <a:pt x="127" y="47"/>
                      <a:pt x="126" y="44"/>
                      <a:pt x="126" y="42"/>
                    </a:cubicBezTo>
                    <a:cubicBezTo>
                      <a:pt x="127" y="43"/>
                      <a:pt x="127" y="41"/>
                      <a:pt x="127" y="41"/>
                    </a:cubicBezTo>
                    <a:cubicBezTo>
                      <a:pt x="128" y="42"/>
                      <a:pt x="127" y="41"/>
                      <a:pt x="127" y="42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28" y="44"/>
                      <a:pt x="129" y="46"/>
                      <a:pt x="129" y="47"/>
                    </a:cubicBezTo>
                    <a:cubicBezTo>
                      <a:pt x="129" y="46"/>
                      <a:pt x="131" y="46"/>
                      <a:pt x="132" y="46"/>
                    </a:cubicBezTo>
                    <a:cubicBezTo>
                      <a:pt x="130" y="44"/>
                      <a:pt x="132" y="45"/>
                      <a:pt x="132" y="42"/>
                    </a:cubicBezTo>
                    <a:cubicBezTo>
                      <a:pt x="132" y="41"/>
                      <a:pt x="133" y="44"/>
                      <a:pt x="133" y="44"/>
                    </a:cubicBezTo>
                    <a:cubicBezTo>
                      <a:pt x="134" y="43"/>
                      <a:pt x="135" y="44"/>
                      <a:pt x="136" y="4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6" y="42"/>
                      <a:pt x="138" y="43"/>
                      <a:pt x="138" y="40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39" y="42"/>
                      <a:pt x="137" y="39"/>
                      <a:pt x="139" y="40"/>
                    </a:cubicBezTo>
                    <a:cubicBezTo>
                      <a:pt x="139" y="41"/>
                      <a:pt x="139" y="41"/>
                      <a:pt x="139" y="41"/>
                    </a:cubicBezTo>
                    <a:cubicBezTo>
                      <a:pt x="139" y="40"/>
                      <a:pt x="140" y="42"/>
                      <a:pt x="140" y="39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41" y="40"/>
                      <a:pt x="142" y="40"/>
                      <a:pt x="142" y="38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3" y="41"/>
                      <a:pt x="142" y="38"/>
                      <a:pt x="143" y="38"/>
                    </a:cubicBezTo>
                    <a:cubicBezTo>
                      <a:pt x="143" y="38"/>
                      <a:pt x="144" y="39"/>
                      <a:pt x="144" y="39"/>
                    </a:cubicBezTo>
                    <a:cubicBezTo>
                      <a:pt x="143" y="38"/>
                      <a:pt x="144" y="38"/>
                      <a:pt x="144" y="37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49" y="37"/>
                      <a:pt x="152" y="36"/>
                      <a:pt x="154" y="33"/>
                    </a:cubicBezTo>
                    <a:cubicBezTo>
                      <a:pt x="156" y="35"/>
                      <a:pt x="154" y="35"/>
                      <a:pt x="155" y="36"/>
                    </a:cubicBezTo>
                    <a:cubicBezTo>
                      <a:pt x="154" y="34"/>
                      <a:pt x="155" y="35"/>
                      <a:pt x="156" y="34"/>
                    </a:cubicBezTo>
                    <a:cubicBezTo>
                      <a:pt x="156" y="34"/>
                      <a:pt x="156" y="34"/>
                      <a:pt x="156" y="34"/>
                    </a:cubicBezTo>
                    <a:cubicBezTo>
                      <a:pt x="156" y="34"/>
                      <a:pt x="157" y="35"/>
                      <a:pt x="157" y="34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2"/>
                      <a:pt x="159" y="36"/>
                      <a:pt x="158" y="33"/>
                    </a:cubicBezTo>
                    <a:cubicBezTo>
                      <a:pt x="159" y="34"/>
                      <a:pt x="159" y="34"/>
                      <a:pt x="159" y="34"/>
                    </a:cubicBezTo>
                    <a:cubicBezTo>
                      <a:pt x="158" y="32"/>
                      <a:pt x="160" y="35"/>
                      <a:pt x="160" y="33"/>
                    </a:cubicBezTo>
                    <a:cubicBezTo>
                      <a:pt x="160" y="33"/>
                      <a:pt x="160" y="33"/>
                      <a:pt x="160" y="33"/>
                    </a:cubicBezTo>
                    <a:cubicBezTo>
                      <a:pt x="161" y="34"/>
                      <a:pt x="160" y="30"/>
                      <a:pt x="161" y="32"/>
                    </a:cubicBezTo>
                    <a:cubicBezTo>
                      <a:pt x="162" y="31"/>
                      <a:pt x="162" y="30"/>
                      <a:pt x="161" y="28"/>
                    </a:cubicBezTo>
                    <a:cubicBezTo>
                      <a:pt x="162" y="30"/>
                      <a:pt x="162" y="30"/>
                      <a:pt x="162" y="30"/>
                    </a:cubicBezTo>
                    <a:cubicBezTo>
                      <a:pt x="164" y="28"/>
                      <a:pt x="167" y="27"/>
                      <a:pt x="167" y="24"/>
                    </a:cubicBezTo>
                    <a:cubicBezTo>
                      <a:pt x="168" y="25"/>
                      <a:pt x="168" y="25"/>
                      <a:pt x="168" y="25"/>
                    </a:cubicBezTo>
                    <a:cubicBezTo>
                      <a:pt x="167" y="22"/>
                      <a:pt x="171" y="25"/>
                      <a:pt x="170" y="21"/>
                    </a:cubicBezTo>
                    <a:cubicBezTo>
                      <a:pt x="169" y="19"/>
                      <a:pt x="169" y="19"/>
                      <a:pt x="169" y="19"/>
                    </a:cubicBezTo>
                    <a:cubicBezTo>
                      <a:pt x="171" y="21"/>
                      <a:pt x="171" y="21"/>
                      <a:pt x="171" y="21"/>
                    </a:cubicBezTo>
                    <a:cubicBezTo>
                      <a:pt x="170" y="20"/>
                      <a:pt x="172" y="20"/>
                      <a:pt x="171" y="19"/>
                    </a:cubicBezTo>
                    <a:cubicBezTo>
                      <a:pt x="171" y="19"/>
                      <a:pt x="171" y="19"/>
                      <a:pt x="172" y="20"/>
                    </a:cubicBezTo>
                    <a:cubicBezTo>
                      <a:pt x="172" y="20"/>
                      <a:pt x="171" y="17"/>
                      <a:pt x="172" y="17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7" y="19"/>
                      <a:pt x="182" y="18"/>
                      <a:pt x="181" y="13"/>
                    </a:cubicBezTo>
                    <a:cubicBezTo>
                      <a:pt x="181" y="12"/>
                      <a:pt x="183" y="14"/>
                      <a:pt x="183" y="14"/>
                    </a:cubicBezTo>
                    <a:cubicBezTo>
                      <a:pt x="182" y="10"/>
                      <a:pt x="188" y="11"/>
                      <a:pt x="186" y="6"/>
                    </a:cubicBezTo>
                    <a:cubicBezTo>
                      <a:pt x="186" y="4"/>
                      <a:pt x="182" y="0"/>
                      <a:pt x="182" y="0"/>
                    </a:cubicBezTo>
                    <a:cubicBezTo>
                      <a:pt x="180" y="4"/>
                      <a:pt x="176" y="5"/>
                      <a:pt x="171" y="6"/>
                    </a:cubicBezTo>
                    <a:cubicBezTo>
                      <a:pt x="171" y="7"/>
                      <a:pt x="170" y="9"/>
                      <a:pt x="169" y="9"/>
                    </a:cubicBezTo>
                    <a:cubicBezTo>
                      <a:pt x="165" y="12"/>
                      <a:pt x="158" y="11"/>
                      <a:pt x="154" y="16"/>
                    </a:cubicBezTo>
                    <a:cubicBezTo>
                      <a:pt x="155" y="16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9"/>
                      <a:pt x="155" y="19"/>
                      <a:pt x="155" y="19"/>
                    </a:cubicBezTo>
                    <a:cubicBezTo>
                      <a:pt x="155" y="19"/>
                      <a:pt x="154" y="18"/>
                      <a:pt x="154" y="17"/>
                    </a:cubicBezTo>
                    <a:cubicBezTo>
                      <a:pt x="153" y="19"/>
                      <a:pt x="151" y="20"/>
                      <a:pt x="149" y="20"/>
                    </a:cubicBezTo>
                    <a:cubicBezTo>
                      <a:pt x="150" y="22"/>
                      <a:pt x="148" y="21"/>
                      <a:pt x="149" y="23"/>
                    </a:cubicBezTo>
                    <a:cubicBezTo>
                      <a:pt x="148" y="22"/>
                      <a:pt x="148" y="22"/>
                      <a:pt x="148" y="22"/>
                    </a:cubicBezTo>
                    <a:cubicBezTo>
                      <a:pt x="147" y="24"/>
                      <a:pt x="147" y="24"/>
                      <a:pt x="145" y="22"/>
                    </a:cubicBezTo>
                    <a:cubicBezTo>
                      <a:pt x="139" y="23"/>
                      <a:pt x="134" y="27"/>
                      <a:pt x="128" y="28"/>
                    </a:cubicBezTo>
                    <a:cubicBezTo>
                      <a:pt x="123" y="30"/>
                      <a:pt x="118" y="35"/>
                      <a:pt x="112" y="37"/>
                    </a:cubicBezTo>
                    <a:cubicBezTo>
                      <a:pt x="112" y="40"/>
                      <a:pt x="110" y="39"/>
                      <a:pt x="110" y="42"/>
                    </a:cubicBezTo>
                    <a:cubicBezTo>
                      <a:pt x="110" y="41"/>
                      <a:pt x="110" y="41"/>
                      <a:pt x="110" y="41"/>
                    </a:cubicBezTo>
                    <a:cubicBezTo>
                      <a:pt x="109" y="43"/>
                      <a:pt x="109" y="41"/>
                      <a:pt x="107" y="40"/>
                    </a:cubicBezTo>
                    <a:cubicBezTo>
                      <a:pt x="107" y="42"/>
                      <a:pt x="107" y="41"/>
                      <a:pt x="107" y="43"/>
                    </a:cubicBezTo>
                    <a:cubicBezTo>
                      <a:pt x="107" y="45"/>
                      <a:pt x="106" y="40"/>
                      <a:pt x="106" y="41"/>
                    </a:cubicBezTo>
                    <a:cubicBezTo>
                      <a:pt x="105" y="41"/>
                      <a:pt x="106" y="42"/>
                      <a:pt x="106" y="42"/>
                    </a:cubicBezTo>
                    <a:cubicBezTo>
                      <a:pt x="105" y="45"/>
                      <a:pt x="106" y="41"/>
                      <a:pt x="103" y="39"/>
                    </a:cubicBezTo>
                    <a:cubicBezTo>
                      <a:pt x="101" y="41"/>
                      <a:pt x="98" y="44"/>
                      <a:pt x="95" y="43"/>
                    </a:cubicBezTo>
                    <a:cubicBezTo>
                      <a:pt x="95" y="43"/>
                      <a:pt x="96" y="44"/>
                      <a:pt x="96" y="44"/>
                    </a:cubicBezTo>
                    <a:cubicBezTo>
                      <a:pt x="95" y="41"/>
                      <a:pt x="95" y="46"/>
                      <a:pt x="94" y="44"/>
                    </a:cubicBezTo>
                    <a:cubicBezTo>
                      <a:pt x="94" y="44"/>
                      <a:pt x="94" y="43"/>
                      <a:pt x="94" y="43"/>
                    </a:cubicBezTo>
                    <a:cubicBezTo>
                      <a:pt x="93" y="42"/>
                      <a:pt x="92" y="44"/>
                      <a:pt x="91" y="43"/>
                    </a:cubicBezTo>
                    <a:cubicBezTo>
                      <a:pt x="90" y="45"/>
                      <a:pt x="88" y="42"/>
                      <a:pt x="88" y="44"/>
                    </a:cubicBezTo>
                    <a:cubicBezTo>
                      <a:pt x="88" y="43"/>
                      <a:pt x="87" y="43"/>
                      <a:pt x="87" y="43"/>
                    </a:cubicBezTo>
                    <a:cubicBezTo>
                      <a:pt x="87" y="47"/>
                      <a:pt x="84" y="42"/>
                      <a:pt x="84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1" y="45"/>
                      <a:pt x="77" y="45"/>
                      <a:pt x="75" y="47"/>
                    </a:cubicBezTo>
                    <a:cubicBezTo>
                      <a:pt x="73" y="47"/>
                      <a:pt x="70" y="44"/>
                      <a:pt x="69" y="4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8" y="48"/>
                      <a:pt x="69" y="47"/>
                      <a:pt x="68" y="46"/>
                    </a:cubicBezTo>
                    <a:cubicBezTo>
                      <a:pt x="68" y="48"/>
                      <a:pt x="66" y="47"/>
                      <a:pt x="65" y="47"/>
                    </a:cubicBezTo>
                    <a:cubicBezTo>
                      <a:pt x="65" y="47"/>
                      <a:pt x="65" y="48"/>
                      <a:pt x="65" y="49"/>
                    </a:cubicBezTo>
                    <a:cubicBezTo>
                      <a:pt x="63" y="46"/>
                      <a:pt x="62" y="50"/>
                      <a:pt x="60" y="48"/>
                    </a:cubicBezTo>
                    <a:cubicBezTo>
                      <a:pt x="61" y="51"/>
                      <a:pt x="60" y="50"/>
                      <a:pt x="59" y="51"/>
                    </a:cubicBezTo>
                    <a:cubicBezTo>
                      <a:pt x="59" y="51"/>
                      <a:pt x="59" y="50"/>
                      <a:pt x="59" y="49"/>
                    </a:cubicBezTo>
                    <a:cubicBezTo>
                      <a:pt x="58" y="50"/>
                      <a:pt x="57" y="50"/>
                      <a:pt x="56" y="49"/>
                    </a:cubicBezTo>
                    <a:cubicBezTo>
                      <a:pt x="56" y="49"/>
                      <a:pt x="56" y="51"/>
                      <a:pt x="55" y="51"/>
                    </a:cubicBezTo>
                    <a:cubicBezTo>
                      <a:pt x="54" y="49"/>
                      <a:pt x="54" y="51"/>
                      <a:pt x="53" y="50"/>
                    </a:cubicBezTo>
                    <a:cubicBezTo>
                      <a:pt x="54" y="52"/>
                      <a:pt x="52" y="54"/>
                      <a:pt x="52" y="53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0" y="52"/>
                      <a:pt x="47" y="49"/>
                      <a:pt x="44" y="52"/>
                    </a:cubicBezTo>
                    <a:cubicBezTo>
                      <a:pt x="44" y="51"/>
                      <a:pt x="44" y="51"/>
                      <a:pt x="44" y="51"/>
                    </a:cubicBezTo>
                    <a:cubicBezTo>
                      <a:pt x="42" y="53"/>
                      <a:pt x="39" y="51"/>
                      <a:pt x="37" y="54"/>
                    </a:cubicBezTo>
                    <a:cubicBezTo>
                      <a:pt x="36" y="53"/>
                      <a:pt x="35" y="52"/>
                      <a:pt x="35" y="52"/>
                    </a:cubicBezTo>
                    <a:cubicBezTo>
                      <a:pt x="34" y="53"/>
                      <a:pt x="33" y="53"/>
                      <a:pt x="32" y="55"/>
                    </a:cubicBezTo>
                    <a:cubicBezTo>
                      <a:pt x="32" y="56"/>
                      <a:pt x="32" y="54"/>
                      <a:pt x="32" y="54"/>
                    </a:cubicBezTo>
                    <a:cubicBezTo>
                      <a:pt x="31" y="53"/>
                      <a:pt x="30" y="51"/>
                      <a:pt x="29" y="53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28" y="53"/>
                      <a:pt x="27" y="55"/>
                      <a:pt x="26" y="53"/>
                    </a:cubicBezTo>
                    <a:cubicBezTo>
                      <a:pt x="25" y="54"/>
                      <a:pt x="24" y="55"/>
                      <a:pt x="25" y="56"/>
                    </a:cubicBezTo>
                    <a:cubicBezTo>
                      <a:pt x="24" y="56"/>
                      <a:pt x="25" y="54"/>
                      <a:pt x="24" y="55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3" y="52"/>
                      <a:pt x="21" y="53"/>
                      <a:pt x="19" y="53"/>
                    </a:cubicBezTo>
                    <a:cubicBezTo>
                      <a:pt x="19" y="51"/>
                      <a:pt x="17" y="53"/>
                      <a:pt x="16" y="51"/>
                    </a:cubicBezTo>
                    <a:cubicBezTo>
                      <a:pt x="15" y="52"/>
                      <a:pt x="15" y="50"/>
                      <a:pt x="13" y="53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3" y="51"/>
                      <a:pt x="12" y="51"/>
                      <a:pt x="11" y="49"/>
                    </a:cubicBezTo>
                    <a:cubicBezTo>
                      <a:pt x="11" y="49"/>
                      <a:pt x="10" y="50"/>
                      <a:pt x="9" y="51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9" y="50"/>
                      <a:pt x="7" y="51"/>
                      <a:pt x="6" y="52"/>
                    </a:cubicBezTo>
                    <a:cubicBezTo>
                      <a:pt x="6" y="51"/>
                      <a:pt x="6" y="52"/>
                      <a:pt x="6" y="51"/>
                    </a:cubicBezTo>
                    <a:cubicBezTo>
                      <a:pt x="7" y="51"/>
                      <a:pt x="8" y="50"/>
                      <a:pt x="9" y="48"/>
                    </a:cubicBezTo>
                    <a:cubicBezTo>
                      <a:pt x="9" y="48"/>
                      <a:pt x="6" y="50"/>
                      <a:pt x="7" y="48"/>
                    </a:cubicBezTo>
                    <a:cubicBezTo>
                      <a:pt x="7" y="47"/>
                      <a:pt x="7" y="47"/>
                      <a:pt x="5" y="49"/>
                    </a:cubicBezTo>
                    <a:cubicBezTo>
                      <a:pt x="6" y="48"/>
                      <a:pt x="6" y="48"/>
                      <a:pt x="7" y="47"/>
                    </a:cubicBezTo>
                    <a:cubicBezTo>
                      <a:pt x="6" y="47"/>
                      <a:pt x="6" y="47"/>
                      <a:pt x="5" y="47"/>
                    </a:cubicBezTo>
                    <a:cubicBezTo>
                      <a:pt x="6" y="47"/>
                      <a:pt x="5" y="47"/>
                      <a:pt x="5" y="48"/>
                    </a:cubicBezTo>
                    <a:cubicBezTo>
                      <a:pt x="4" y="48"/>
                      <a:pt x="4" y="48"/>
                      <a:pt x="2" y="49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2" y="50"/>
                      <a:pt x="1" y="50"/>
                      <a:pt x="2" y="49"/>
                    </a:cubicBezTo>
                    <a:cubicBezTo>
                      <a:pt x="3" y="48"/>
                      <a:pt x="4" y="48"/>
                      <a:pt x="5" y="47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" y="48"/>
                      <a:pt x="2" y="49"/>
                      <a:pt x="1" y="49"/>
                    </a:cubicBezTo>
                    <a:cubicBezTo>
                      <a:pt x="2" y="49"/>
                      <a:pt x="2" y="49"/>
                      <a:pt x="2" y="49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1" y="51"/>
                      <a:pt x="1" y="52"/>
                      <a:pt x="2" y="52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1"/>
                      <a:pt x="5" y="50"/>
                      <a:pt x="5" y="52"/>
                    </a:cubicBezTo>
                    <a:cubicBezTo>
                      <a:pt x="4" y="52"/>
                      <a:pt x="4" y="53"/>
                      <a:pt x="3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5" y="52"/>
                      <a:pt x="4" y="55"/>
                      <a:pt x="5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243"/>
              <p:cNvSpPr/>
              <p:nvPr/>
            </p:nvSpPr>
            <p:spPr bwMode="auto">
              <a:xfrm>
                <a:off x="6642" y="3122"/>
                <a:ext cx="3" cy="5"/>
              </a:xfrm>
              <a:custGeom>
                <a:avLst/>
                <a:gdLst>
                  <a:gd name="T0" fmla="*/ 3 w 3"/>
                  <a:gd name="T1" fmla="*/ 5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5"/>
                    </a:moveTo>
                    <a:lnTo>
                      <a:pt x="3" y="5"/>
                    </a:lnTo>
                    <a:lnTo>
                      <a:pt x="0" y="0"/>
                    </a:lnTo>
                    <a:lnTo>
                      <a:pt x="3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244"/>
              <p:cNvSpPr/>
              <p:nvPr/>
            </p:nvSpPr>
            <p:spPr bwMode="auto">
              <a:xfrm>
                <a:off x="6614" y="313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1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245"/>
              <p:cNvSpPr/>
              <p:nvPr/>
            </p:nvSpPr>
            <p:spPr bwMode="auto">
              <a:xfrm>
                <a:off x="6616" y="31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246"/>
              <p:cNvSpPr/>
              <p:nvPr/>
            </p:nvSpPr>
            <p:spPr bwMode="auto">
              <a:xfrm>
                <a:off x="6355" y="3174"/>
                <a:ext cx="5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247"/>
              <p:cNvSpPr/>
              <p:nvPr/>
            </p:nvSpPr>
            <p:spPr bwMode="auto">
              <a:xfrm>
                <a:off x="6614" y="3148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0"/>
                      <a:pt x="0" y="2"/>
                      <a:pt x="1" y="2"/>
                    </a:cubicBezTo>
                    <a:cubicBezTo>
                      <a:pt x="1" y="2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248"/>
              <p:cNvSpPr/>
              <p:nvPr/>
            </p:nvSpPr>
            <p:spPr bwMode="auto">
              <a:xfrm>
                <a:off x="6365" y="3186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249"/>
              <p:cNvSpPr/>
              <p:nvPr/>
            </p:nvSpPr>
            <p:spPr bwMode="auto">
              <a:xfrm>
                <a:off x="6386" y="3191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250"/>
              <p:cNvSpPr/>
              <p:nvPr/>
            </p:nvSpPr>
            <p:spPr bwMode="auto">
              <a:xfrm>
                <a:off x="6367" y="3181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1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251"/>
              <p:cNvSpPr/>
              <p:nvPr/>
            </p:nvSpPr>
            <p:spPr bwMode="auto">
              <a:xfrm>
                <a:off x="6516" y="3378"/>
                <a:ext cx="5" cy="10"/>
              </a:xfrm>
              <a:custGeom>
                <a:avLst/>
                <a:gdLst>
                  <a:gd name="T0" fmla="*/ 2 w 2"/>
                  <a:gd name="T1" fmla="*/ 0 h 4"/>
                  <a:gd name="T2" fmla="*/ 1 w 2"/>
                  <a:gd name="T3" fmla="*/ 1 h 4"/>
                  <a:gd name="T4" fmla="*/ 1 w 2"/>
                  <a:gd name="T5" fmla="*/ 2 h 4"/>
                  <a:gd name="T6" fmla="*/ 0 w 2"/>
                  <a:gd name="T7" fmla="*/ 4 h 4"/>
                  <a:gd name="T8" fmla="*/ 2 w 2"/>
                  <a:gd name="T9" fmla="*/ 1 h 4"/>
                  <a:gd name="T10" fmla="*/ 2 w 2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cubicBezTo>
                      <a:pt x="2" y="1"/>
                      <a:pt x="2" y="1"/>
                      <a:pt x="1" y="1"/>
                    </a:cubicBezTo>
                    <a:cubicBezTo>
                      <a:pt x="1" y="2"/>
                      <a:pt x="0" y="3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3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252"/>
              <p:cNvSpPr/>
              <p:nvPr/>
            </p:nvSpPr>
            <p:spPr bwMode="auto">
              <a:xfrm>
                <a:off x="6398" y="3191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253"/>
              <p:cNvSpPr/>
              <p:nvPr/>
            </p:nvSpPr>
            <p:spPr bwMode="auto">
              <a:xfrm>
                <a:off x="6583" y="33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254"/>
              <p:cNvSpPr>
                <a:spLocks noEditPoints="1"/>
              </p:cNvSpPr>
              <p:nvPr/>
            </p:nvSpPr>
            <p:spPr bwMode="auto">
              <a:xfrm>
                <a:off x="6519" y="3305"/>
                <a:ext cx="171" cy="106"/>
              </a:xfrm>
              <a:custGeom>
                <a:avLst/>
                <a:gdLst>
                  <a:gd name="T0" fmla="*/ 54 w 72"/>
                  <a:gd name="T1" fmla="*/ 4 h 45"/>
                  <a:gd name="T2" fmla="*/ 55 w 72"/>
                  <a:gd name="T3" fmla="*/ 8 h 45"/>
                  <a:gd name="T4" fmla="*/ 44 w 72"/>
                  <a:gd name="T5" fmla="*/ 20 h 45"/>
                  <a:gd name="T6" fmla="*/ 38 w 72"/>
                  <a:gd name="T7" fmla="*/ 21 h 45"/>
                  <a:gd name="T8" fmla="*/ 35 w 72"/>
                  <a:gd name="T9" fmla="*/ 21 h 45"/>
                  <a:gd name="T10" fmla="*/ 30 w 72"/>
                  <a:gd name="T11" fmla="*/ 22 h 45"/>
                  <a:gd name="T12" fmla="*/ 27 w 72"/>
                  <a:gd name="T13" fmla="*/ 22 h 45"/>
                  <a:gd name="T14" fmla="*/ 21 w 72"/>
                  <a:gd name="T15" fmla="*/ 23 h 45"/>
                  <a:gd name="T16" fmla="*/ 16 w 72"/>
                  <a:gd name="T17" fmla="*/ 23 h 45"/>
                  <a:gd name="T18" fmla="*/ 11 w 72"/>
                  <a:gd name="T19" fmla="*/ 23 h 45"/>
                  <a:gd name="T20" fmla="*/ 9 w 72"/>
                  <a:gd name="T21" fmla="*/ 21 h 45"/>
                  <a:gd name="T22" fmla="*/ 8 w 72"/>
                  <a:gd name="T23" fmla="*/ 20 h 45"/>
                  <a:gd name="T24" fmla="*/ 7 w 72"/>
                  <a:gd name="T25" fmla="*/ 20 h 45"/>
                  <a:gd name="T26" fmla="*/ 4 w 72"/>
                  <a:gd name="T27" fmla="*/ 22 h 45"/>
                  <a:gd name="T28" fmla="*/ 2 w 72"/>
                  <a:gd name="T29" fmla="*/ 25 h 45"/>
                  <a:gd name="T30" fmla="*/ 2 w 72"/>
                  <a:gd name="T31" fmla="*/ 31 h 45"/>
                  <a:gd name="T32" fmla="*/ 8 w 72"/>
                  <a:gd name="T33" fmla="*/ 29 h 45"/>
                  <a:gd name="T34" fmla="*/ 4 w 72"/>
                  <a:gd name="T35" fmla="*/ 34 h 45"/>
                  <a:gd name="T36" fmla="*/ 3 w 72"/>
                  <a:gd name="T37" fmla="*/ 39 h 45"/>
                  <a:gd name="T38" fmla="*/ 8 w 72"/>
                  <a:gd name="T39" fmla="*/ 33 h 45"/>
                  <a:gd name="T40" fmla="*/ 6 w 72"/>
                  <a:gd name="T41" fmla="*/ 39 h 45"/>
                  <a:gd name="T42" fmla="*/ 7 w 72"/>
                  <a:gd name="T43" fmla="*/ 41 h 45"/>
                  <a:gd name="T44" fmla="*/ 8 w 72"/>
                  <a:gd name="T45" fmla="*/ 42 h 45"/>
                  <a:gd name="T46" fmla="*/ 9 w 72"/>
                  <a:gd name="T47" fmla="*/ 43 h 45"/>
                  <a:gd name="T48" fmla="*/ 12 w 72"/>
                  <a:gd name="T49" fmla="*/ 40 h 45"/>
                  <a:gd name="T50" fmla="*/ 13 w 72"/>
                  <a:gd name="T51" fmla="*/ 44 h 45"/>
                  <a:gd name="T52" fmla="*/ 15 w 72"/>
                  <a:gd name="T53" fmla="*/ 40 h 45"/>
                  <a:gd name="T54" fmla="*/ 16 w 72"/>
                  <a:gd name="T55" fmla="*/ 40 h 45"/>
                  <a:gd name="T56" fmla="*/ 17 w 72"/>
                  <a:gd name="T57" fmla="*/ 42 h 45"/>
                  <a:gd name="T58" fmla="*/ 23 w 72"/>
                  <a:gd name="T59" fmla="*/ 41 h 45"/>
                  <a:gd name="T60" fmla="*/ 24 w 72"/>
                  <a:gd name="T61" fmla="*/ 41 h 45"/>
                  <a:gd name="T62" fmla="*/ 28 w 72"/>
                  <a:gd name="T63" fmla="*/ 41 h 45"/>
                  <a:gd name="T64" fmla="*/ 31 w 72"/>
                  <a:gd name="T65" fmla="*/ 40 h 45"/>
                  <a:gd name="T66" fmla="*/ 33 w 72"/>
                  <a:gd name="T67" fmla="*/ 39 h 45"/>
                  <a:gd name="T68" fmla="*/ 34 w 72"/>
                  <a:gd name="T69" fmla="*/ 40 h 45"/>
                  <a:gd name="T70" fmla="*/ 34 w 72"/>
                  <a:gd name="T71" fmla="*/ 37 h 45"/>
                  <a:gd name="T72" fmla="*/ 37 w 72"/>
                  <a:gd name="T73" fmla="*/ 38 h 45"/>
                  <a:gd name="T74" fmla="*/ 41 w 72"/>
                  <a:gd name="T75" fmla="*/ 39 h 45"/>
                  <a:gd name="T76" fmla="*/ 43 w 72"/>
                  <a:gd name="T77" fmla="*/ 35 h 45"/>
                  <a:gd name="T78" fmla="*/ 46 w 72"/>
                  <a:gd name="T79" fmla="*/ 35 h 45"/>
                  <a:gd name="T80" fmla="*/ 47 w 72"/>
                  <a:gd name="T81" fmla="*/ 34 h 45"/>
                  <a:gd name="T82" fmla="*/ 49 w 72"/>
                  <a:gd name="T83" fmla="*/ 34 h 45"/>
                  <a:gd name="T84" fmla="*/ 50 w 72"/>
                  <a:gd name="T85" fmla="*/ 36 h 45"/>
                  <a:gd name="T86" fmla="*/ 51 w 72"/>
                  <a:gd name="T87" fmla="*/ 32 h 45"/>
                  <a:gd name="T88" fmla="*/ 52 w 72"/>
                  <a:gd name="T89" fmla="*/ 27 h 45"/>
                  <a:gd name="T90" fmla="*/ 54 w 72"/>
                  <a:gd name="T91" fmla="*/ 28 h 45"/>
                  <a:gd name="T92" fmla="*/ 54 w 72"/>
                  <a:gd name="T93" fmla="*/ 23 h 45"/>
                  <a:gd name="T94" fmla="*/ 58 w 72"/>
                  <a:gd name="T95" fmla="*/ 23 h 45"/>
                  <a:gd name="T96" fmla="*/ 59 w 72"/>
                  <a:gd name="T97" fmla="*/ 21 h 45"/>
                  <a:gd name="T98" fmla="*/ 61 w 72"/>
                  <a:gd name="T99" fmla="*/ 20 h 45"/>
                  <a:gd name="T100" fmla="*/ 65 w 72"/>
                  <a:gd name="T101" fmla="*/ 17 h 45"/>
                  <a:gd name="T102" fmla="*/ 65 w 72"/>
                  <a:gd name="T103" fmla="*/ 13 h 45"/>
                  <a:gd name="T104" fmla="*/ 67 w 72"/>
                  <a:gd name="T105" fmla="*/ 8 h 45"/>
                  <a:gd name="T106" fmla="*/ 61 w 72"/>
                  <a:gd name="T107" fmla="*/ 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" h="45">
                    <a:moveTo>
                      <a:pt x="68" y="4"/>
                    </a:moveTo>
                    <a:cubicBezTo>
                      <a:pt x="67" y="4"/>
                      <a:pt x="70" y="3"/>
                      <a:pt x="70" y="3"/>
                    </a:cubicBezTo>
                    <a:cubicBezTo>
                      <a:pt x="66" y="4"/>
                      <a:pt x="69" y="0"/>
                      <a:pt x="65" y="3"/>
                    </a:cubicBezTo>
                    <a:cubicBezTo>
                      <a:pt x="64" y="3"/>
                      <a:pt x="63" y="5"/>
                      <a:pt x="63" y="6"/>
                    </a:cubicBezTo>
                    <a:cubicBezTo>
                      <a:pt x="62" y="6"/>
                      <a:pt x="61" y="6"/>
                      <a:pt x="61" y="6"/>
                    </a:cubicBezTo>
                    <a:cubicBezTo>
                      <a:pt x="59" y="4"/>
                      <a:pt x="51" y="2"/>
                      <a:pt x="54" y="4"/>
                    </a:cubicBezTo>
                    <a:cubicBezTo>
                      <a:pt x="55" y="4"/>
                      <a:pt x="56" y="5"/>
                      <a:pt x="56" y="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6"/>
                      <a:pt x="55" y="5"/>
                      <a:pt x="55" y="4"/>
                    </a:cubicBezTo>
                    <a:cubicBezTo>
                      <a:pt x="55" y="5"/>
                      <a:pt x="55" y="6"/>
                      <a:pt x="54" y="6"/>
                    </a:cubicBezTo>
                    <a:cubicBezTo>
                      <a:pt x="55" y="7"/>
                      <a:pt x="54" y="6"/>
                      <a:pt x="55" y="8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8"/>
                      <a:pt x="55" y="8"/>
                      <a:pt x="53" y="7"/>
                    </a:cubicBezTo>
                    <a:cubicBezTo>
                      <a:pt x="50" y="7"/>
                      <a:pt x="49" y="9"/>
                      <a:pt x="47" y="10"/>
                    </a:cubicBezTo>
                    <a:cubicBezTo>
                      <a:pt x="46" y="12"/>
                      <a:pt x="45" y="14"/>
                      <a:pt x="43" y="16"/>
                    </a:cubicBezTo>
                    <a:cubicBezTo>
                      <a:pt x="44" y="19"/>
                      <a:pt x="43" y="18"/>
                      <a:pt x="44" y="21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2"/>
                      <a:pt x="43" y="20"/>
                      <a:pt x="42" y="19"/>
                    </a:cubicBezTo>
                    <a:cubicBezTo>
                      <a:pt x="43" y="21"/>
                      <a:pt x="42" y="20"/>
                      <a:pt x="43" y="22"/>
                    </a:cubicBezTo>
                    <a:cubicBezTo>
                      <a:pt x="44" y="23"/>
                      <a:pt x="41" y="19"/>
                      <a:pt x="42" y="20"/>
                    </a:cubicBezTo>
                    <a:cubicBezTo>
                      <a:pt x="41" y="20"/>
                      <a:pt x="42" y="21"/>
                      <a:pt x="42" y="21"/>
                    </a:cubicBezTo>
                    <a:cubicBezTo>
                      <a:pt x="42" y="23"/>
                      <a:pt x="41" y="20"/>
                      <a:pt x="40" y="18"/>
                    </a:cubicBezTo>
                    <a:cubicBezTo>
                      <a:pt x="39" y="19"/>
                      <a:pt x="39" y="22"/>
                      <a:pt x="38" y="21"/>
                    </a:cubicBezTo>
                    <a:cubicBezTo>
                      <a:pt x="38" y="21"/>
                      <a:pt x="38" y="22"/>
                      <a:pt x="38" y="22"/>
                    </a:cubicBezTo>
                    <a:cubicBezTo>
                      <a:pt x="37" y="19"/>
                      <a:pt x="38" y="23"/>
                      <a:pt x="38" y="2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6" y="20"/>
                      <a:pt x="37" y="22"/>
                      <a:pt x="36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6" y="23"/>
                      <a:pt x="35" y="20"/>
                      <a:pt x="35" y="21"/>
                    </a:cubicBezTo>
                    <a:cubicBezTo>
                      <a:pt x="35" y="20"/>
                      <a:pt x="35" y="21"/>
                      <a:pt x="35" y="20"/>
                    </a:cubicBezTo>
                    <a:cubicBezTo>
                      <a:pt x="36" y="24"/>
                      <a:pt x="34" y="19"/>
                      <a:pt x="34" y="21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4" y="21"/>
                      <a:pt x="34" y="20"/>
                      <a:pt x="32" y="22"/>
                    </a:cubicBezTo>
                    <a:cubicBezTo>
                      <a:pt x="32" y="22"/>
                      <a:pt x="31" y="19"/>
                      <a:pt x="30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2"/>
                      <a:pt x="30" y="21"/>
                      <a:pt x="30" y="21"/>
                    </a:cubicBezTo>
                    <a:cubicBezTo>
                      <a:pt x="30" y="22"/>
                      <a:pt x="30" y="20"/>
                      <a:pt x="29" y="20"/>
                    </a:cubicBezTo>
                    <a:cubicBezTo>
                      <a:pt x="29" y="21"/>
                      <a:pt x="29" y="21"/>
                      <a:pt x="29" y="22"/>
                    </a:cubicBezTo>
                    <a:cubicBezTo>
                      <a:pt x="29" y="20"/>
                      <a:pt x="28" y="23"/>
                      <a:pt x="27" y="21"/>
                    </a:cubicBezTo>
                    <a:cubicBezTo>
                      <a:pt x="27" y="25"/>
                      <a:pt x="27" y="23"/>
                      <a:pt x="27" y="24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6" y="22"/>
                      <a:pt x="26" y="22"/>
                      <a:pt x="26" y="21"/>
                    </a:cubicBezTo>
                    <a:cubicBezTo>
                      <a:pt x="26" y="22"/>
                      <a:pt x="25" y="24"/>
                      <a:pt x="25" y="23"/>
                    </a:cubicBezTo>
                    <a:cubicBezTo>
                      <a:pt x="25" y="21"/>
                      <a:pt x="25" y="23"/>
                      <a:pt x="25" y="22"/>
                    </a:cubicBezTo>
                    <a:cubicBezTo>
                      <a:pt x="24" y="24"/>
                      <a:pt x="24" y="25"/>
                      <a:pt x="24" y="25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3"/>
                      <a:pt x="23" y="20"/>
                      <a:pt x="21" y="2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0" y="23"/>
                      <a:pt x="20" y="21"/>
                      <a:pt x="18" y="24"/>
                    </a:cubicBezTo>
                    <a:cubicBezTo>
                      <a:pt x="18" y="23"/>
                      <a:pt x="18" y="22"/>
                      <a:pt x="18" y="22"/>
                    </a:cubicBezTo>
                    <a:cubicBezTo>
                      <a:pt x="17" y="24"/>
                      <a:pt x="17" y="23"/>
                      <a:pt x="16" y="25"/>
                    </a:cubicBezTo>
                    <a:cubicBezTo>
                      <a:pt x="16" y="25"/>
                      <a:pt x="16" y="24"/>
                      <a:pt x="16" y="24"/>
                    </a:cubicBezTo>
                    <a:cubicBezTo>
                      <a:pt x="16" y="23"/>
                      <a:pt x="17" y="21"/>
                      <a:pt x="16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23"/>
                      <a:pt x="14" y="24"/>
                      <a:pt x="15" y="23"/>
                    </a:cubicBezTo>
                    <a:cubicBezTo>
                      <a:pt x="14" y="24"/>
                      <a:pt x="13" y="24"/>
                      <a:pt x="13" y="26"/>
                    </a:cubicBezTo>
                    <a:cubicBezTo>
                      <a:pt x="12" y="26"/>
                      <a:pt x="14" y="23"/>
                      <a:pt x="13" y="25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2" y="21"/>
                      <a:pt x="10" y="23"/>
                      <a:pt x="11" y="22"/>
                    </a:cubicBezTo>
                    <a:cubicBezTo>
                      <a:pt x="10" y="23"/>
                      <a:pt x="11" y="21"/>
                      <a:pt x="9" y="2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10" y="21"/>
                      <a:pt x="10" y="21"/>
                    </a:cubicBezTo>
                    <a:cubicBezTo>
                      <a:pt x="10" y="20"/>
                      <a:pt x="8" y="21"/>
                      <a:pt x="8" y="22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1"/>
                      <a:pt x="6" y="22"/>
                      <a:pt x="5" y="23"/>
                    </a:cubicBezTo>
                    <a:cubicBezTo>
                      <a:pt x="6" y="22"/>
                      <a:pt x="5" y="23"/>
                      <a:pt x="5" y="22"/>
                    </a:cubicBezTo>
                    <a:cubicBezTo>
                      <a:pt x="6" y="22"/>
                      <a:pt x="8" y="21"/>
                      <a:pt x="9" y="20"/>
                    </a:cubicBezTo>
                    <a:cubicBezTo>
                      <a:pt x="10" y="20"/>
                      <a:pt x="6" y="21"/>
                      <a:pt x="8" y="20"/>
                    </a:cubicBezTo>
                    <a:cubicBezTo>
                      <a:pt x="9" y="20"/>
                      <a:pt x="8" y="20"/>
                      <a:pt x="6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5" y="21"/>
                      <a:pt x="5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2" y="22"/>
                      <a:pt x="3" y="21"/>
                    </a:cubicBezTo>
                    <a:cubicBezTo>
                      <a:pt x="5" y="20"/>
                      <a:pt x="6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0"/>
                      <a:pt x="3" y="21"/>
                      <a:pt x="2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2"/>
                      <a:pt x="1" y="23"/>
                      <a:pt x="2" y="23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6" y="21"/>
                      <a:pt x="4" y="22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4" y="23"/>
                      <a:pt x="2" y="25"/>
                      <a:pt x="3" y="24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4" y="24"/>
                      <a:pt x="4" y="24"/>
                    </a:cubicBezTo>
                    <a:cubicBezTo>
                      <a:pt x="4" y="24"/>
                      <a:pt x="1" y="26"/>
                      <a:pt x="1" y="27"/>
                    </a:cubicBezTo>
                    <a:cubicBezTo>
                      <a:pt x="1" y="27"/>
                      <a:pt x="3" y="26"/>
                      <a:pt x="2" y="28"/>
                    </a:cubicBezTo>
                    <a:cubicBezTo>
                      <a:pt x="2" y="28"/>
                      <a:pt x="4" y="28"/>
                      <a:pt x="5" y="27"/>
                    </a:cubicBezTo>
                    <a:cubicBezTo>
                      <a:pt x="5" y="28"/>
                      <a:pt x="3" y="29"/>
                      <a:pt x="4" y="29"/>
                    </a:cubicBezTo>
                    <a:cubicBezTo>
                      <a:pt x="3" y="29"/>
                      <a:pt x="2" y="30"/>
                      <a:pt x="2" y="31"/>
                    </a:cubicBezTo>
                    <a:cubicBezTo>
                      <a:pt x="3" y="30"/>
                      <a:pt x="2" y="32"/>
                      <a:pt x="4" y="30"/>
                    </a:cubicBezTo>
                    <a:cubicBezTo>
                      <a:pt x="4" y="30"/>
                      <a:pt x="4" y="31"/>
                      <a:pt x="5" y="31"/>
                    </a:cubicBezTo>
                    <a:cubicBezTo>
                      <a:pt x="4" y="31"/>
                      <a:pt x="3" y="33"/>
                      <a:pt x="3" y="33"/>
                    </a:cubicBezTo>
                    <a:cubicBezTo>
                      <a:pt x="4" y="32"/>
                      <a:pt x="5" y="32"/>
                      <a:pt x="5" y="32"/>
                    </a:cubicBezTo>
                    <a:cubicBezTo>
                      <a:pt x="6" y="31"/>
                      <a:pt x="6" y="31"/>
                      <a:pt x="7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7" y="30"/>
                      <a:pt x="5" y="32"/>
                      <a:pt x="6" y="33"/>
                    </a:cubicBezTo>
                    <a:cubicBezTo>
                      <a:pt x="4" y="35"/>
                      <a:pt x="5" y="32"/>
                      <a:pt x="4" y="34"/>
                    </a:cubicBezTo>
                    <a:cubicBezTo>
                      <a:pt x="2" y="36"/>
                      <a:pt x="2" y="36"/>
                      <a:pt x="2" y="35"/>
                    </a:cubicBezTo>
                    <a:cubicBezTo>
                      <a:pt x="0" y="36"/>
                      <a:pt x="2" y="35"/>
                      <a:pt x="1" y="37"/>
                    </a:cubicBezTo>
                    <a:cubicBezTo>
                      <a:pt x="1" y="37"/>
                      <a:pt x="2" y="36"/>
                      <a:pt x="3" y="36"/>
                    </a:cubicBezTo>
                    <a:cubicBezTo>
                      <a:pt x="4" y="35"/>
                      <a:pt x="4" y="35"/>
                      <a:pt x="4" y="34"/>
                    </a:cubicBezTo>
                    <a:cubicBezTo>
                      <a:pt x="6" y="32"/>
                      <a:pt x="4" y="36"/>
                      <a:pt x="4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3" y="37"/>
                      <a:pt x="4" y="36"/>
                      <a:pt x="4" y="36"/>
                    </a:cubicBezTo>
                    <a:cubicBezTo>
                      <a:pt x="3" y="39"/>
                      <a:pt x="4" y="36"/>
                      <a:pt x="3" y="38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1"/>
                      <a:pt x="3" y="38"/>
                      <a:pt x="3" y="39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4" y="38"/>
                      <a:pt x="5" y="37"/>
                      <a:pt x="4" y="37"/>
                    </a:cubicBezTo>
                    <a:cubicBezTo>
                      <a:pt x="6" y="34"/>
                      <a:pt x="5" y="37"/>
                      <a:pt x="6" y="36"/>
                    </a:cubicBezTo>
                    <a:cubicBezTo>
                      <a:pt x="7" y="35"/>
                      <a:pt x="5" y="36"/>
                      <a:pt x="6" y="35"/>
                    </a:cubicBezTo>
                    <a:cubicBezTo>
                      <a:pt x="7" y="33"/>
                      <a:pt x="7" y="34"/>
                      <a:pt x="8" y="33"/>
                    </a:cubicBezTo>
                    <a:cubicBezTo>
                      <a:pt x="8" y="34"/>
                      <a:pt x="7" y="35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7"/>
                      <a:pt x="5" y="39"/>
                      <a:pt x="4" y="40"/>
                    </a:cubicBezTo>
                    <a:cubicBezTo>
                      <a:pt x="4" y="41"/>
                      <a:pt x="5" y="38"/>
                      <a:pt x="5" y="39"/>
                    </a:cubicBezTo>
                    <a:cubicBezTo>
                      <a:pt x="5" y="39"/>
                      <a:pt x="6" y="37"/>
                      <a:pt x="6" y="37"/>
                    </a:cubicBezTo>
                    <a:cubicBezTo>
                      <a:pt x="9" y="33"/>
                      <a:pt x="5" y="40"/>
                      <a:pt x="6" y="39"/>
                    </a:cubicBezTo>
                    <a:cubicBezTo>
                      <a:pt x="7" y="37"/>
                      <a:pt x="9" y="36"/>
                      <a:pt x="10" y="33"/>
                    </a:cubicBezTo>
                    <a:cubicBezTo>
                      <a:pt x="10" y="32"/>
                      <a:pt x="11" y="32"/>
                      <a:pt x="11" y="32"/>
                    </a:cubicBezTo>
                    <a:cubicBezTo>
                      <a:pt x="10" y="34"/>
                      <a:pt x="10" y="34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7" y="39"/>
                      <a:pt x="7" y="40"/>
                      <a:pt x="7" y="41"/>
                    </a:cubicBezTo>
                    <a:cubicBezTo>
                      <a:pt x="8" y="41"/>
                      <a:pt x="8" y="40"/>
                      <a:pt x="8" y="39"/>
                    </a:cubicBezTo>
                    <a:cubicBezTo>
                      <a:pt x="8" y="40"/>
                      <a:pt x="7" y="41"/>
                      <a:pt x="8" y="41"/>
                    </a:cubicBezTo>
                    <a:cubicBezTo>
                      <a:pt x="8" y="40"/>
                      <a:pt x="9" y="38"/>
                      <a:pt x="9" y="38"/>
                    </a:cubicBezTo>
                    <a:cubicBezTo>
                      <a:pt x="10" y="38"/>
                      <a:pt x="9" y="40"/>
                      <a:pt x="9" y="41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9" y="41"/>
                      <a:pt x="8" y="43"/>
                      <a:pt x="8" y="42"/>
                    </a:cubicBezTo>
                    <a:cubicBezTo>
                      <a:pt x="9" y="41"/>
                      <a:pt x="9" y="40"/>
                      <a:pt x="10" y="38"/>
                    </a:cubicBezTo>
                    <a:cubicBezTo>
                      <a:pt x="11" y="38"/>
                      <a:pt x="10" y="40"/>
                      <a:pt x="10" y="39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10" y="40"/>
                      <a:pt x="8" y="43"/>
                      <a:pt x="9" y="43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2"/>
                      <a:pt x="11" y="40"/>
                      <a:pt x="11" y="42"/>
                    </a:cubicBezTo>
                    <a:cubicBezTo>
                      <a:pt x="12" y="40"/>
                      <a:pt x="11" y="42"/>
                      <a:pt x="11" y="41"/>
                    </a:cubicBezTo>
                    <a:cubicBezTo>
                      <a:pt x="11" y="39"/>
                      <a:pt x="12" y="39"/>
                      <a:pt x="12" y="39"/>
                    </a:cubicBezTo>
                    <a:cubicBezTo>
                      <a:pt x="11" y="42"/>
                      <a:pt x="12" y="39"/>
                      <a:pt x="12" y="40"/>
                    </a:cubicBezTo>
                    <a:cubicBezTo>
                      <a:pt x="12" y="41"/>
                      <a:pt x="12" y="41"/>
                      <a:pt x="12" y="42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3"/>
                      <a:pt x="13" y="39"/>
                      <a:pt x="13" y="41"/>
                    </a:cubicBezTo>
                    <a:cubicBezTo>
                      <a:pt x="13" y="42"/>
                      <a:pt x="12" y="43"/>
                      <a:pt x="12" y="43"/>
                    </a:cubicBezTo>
                    <a:cubicBezTo>
                      <a:pt x="13" y="41"/>
                      <a:pt x="14" y="40"/>
                      <a:pt x="14" y="39"/>
                    </a:cubicBezTo>
                    <a:cubicBezTo>
                      <a:pt x="14" y="40"/>
                      <a:pt x="13" y="42"/>
                      <a:pt x="13" y="44"/>
                    </a:cubicBezTo>
                    <a:cubicBezTo>
                      <a:pt x="14" y="42"/>
                      <a:pt x="13" y="45"/>
                      <a:pt x="14" y="43"/>
                    </a:cubicBezTo>
                    <a:cubicBezTo>
                      <a:pt x="14" y="42"/>
                      <a:pt x="14" y="41"/>
                      <a:pt x="15" y="40"/>
                    </a:cubicBezTo>
                    <a:cubicBezTo>
                      <a:pt x="15" y="40"/>
                      <a:pt x="14" y="41"/>
                      <a:pt x="14" y="42"/>
                    </a:cubicBezTo>
                    <a:cubicBezTo>
                      <a:pt x="14" y="42"/>
                      <a:pt x="15" y="40"/>
                      <a:pt x="15" y="39"/>
                    </a:cubicBezTo>
                    <a:cubicBezTo>
                      <a:pt x="15" y="39"/>
                      <a:pt x="16" y="37"/>
                      <a:pt x="16" y="39"/>
                    </a:cubicBezTo>
                    <a:cubicBezTo>
                      <a:pt x="16" y="40"/>
                      <a:pt x="15" y="39"/>
                      <a:pt x="15" y="40"/>
                    </a:cubicBezTo>
                    <a:cubicBezTo>
                      <a:pt x="16" y="41"/>
                      <a:pt x="17" y="37"/>
                      <a:pt x="17" y="36"/>
                    </a:cubicBezTo>
                    <a:cubicBezTo>
                      <a:pt x="17" y="35"/>
                      <a:pt x="18" y="32"/>
                      <a:pt x="19" y="31"/>
                    </a:cubicBezTo>
                    <a:cubicBezTo>
                      <a:pt x="19" y="32"/>
                      <a:pt x="18" y="32"/>
                      <a:pt x="18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8" y="37"/>
                      <a:pt x="16" y="39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6" y="41"/>
                      <a:pt x="16" y="43"/>
                      <a:pt x="16" y="42"/>
                    </a:cubicBezTo>
                    <a:cubicBezTo>
                      <a:pt x="17" y="41"/>
                      <a:pt x="16" y="43"/>
                      <a:pt x="16" y="41"/>
                    </a:cubicBezTo>
                    <a:cubicBezTo>
                      <a:pt x="17" y="41"/>
                      <a:pt x="18" y="38"/>
                      <a:pt x="18" y="39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7" y="43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18" y="43"/>
                      <a:pt x="19" y="43"/>
                      <a:pt x="21" y="39"/>
                    </a:cubicBezTo>
                    <a:cubicBezTo>
                      <a:pt x="21" y="41"/>
                      <a:pt x="21" y="41"/>
                      <a:pt x="21" y="42"/>
                    </a:cubicBezTo>
                    <a:cubicBezTo>
                      <a:pt x="21" y="42"/>
                      <a:pt x="22" y="41"/>
                      <a:pt x="22" y="41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2" y="44"/>
                      <a:pt x="23" y="42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3" y="44"/>
                      <a:pt x="23" y="41"/>
                      <a:pt x="23" y="41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0"/>
                      <a:pt x="24" y="41"/>
                      <a:pt x="24" y="4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3"/>
                      <a:pt x="25" y="43"/>
                      <a:pt x="26" y="42"/>
                    </a:cubicBezTo>
                    <a:cubicBezTo>
                      <a:pt x="25" y="42"/>
                      <a:pt x="25" y="41"/>
                      <a:pt x="26" y="39"/>
                    </a:cubicBezTo>
                    <a:cubicBezTo>
                      <a:pt x="26" y="37"/>
                      <a:pt x="26" y="40"/>
                      <a:pt x="26" y="39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4"/>
                      <a:pt x="27" y="42"/>
                      <a:pt x="28" y="42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3"/>
                      <a:pt x="29" y="41"/>
                      <a:pt x="30" y="42"/>
                    </a:cubicBezTo>
                    <a:cubicBezTo>
                      <a:pt x="30" y="41"/>
                      <a:pt x="30" y="38"/>
                      <a:pt x="30" y="38"/>
                    </a:cubicBezTo>
                    <a:cubicBezTo>
                      <a:pt x="30" y="36"/>
                      <a:pt x="30" y="41"/>
                      <a:pt x="30" y="42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1" y="40"/>
                      <a:pt x="31" y="39"/>
                      <a:pt x="31" y="40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2" y="41"/>
                      <a:pt x="32" y="42"/>
                      <a:pt x="32" y="42"/>
                    </a:cubicBezTo>
                    <a:cubicBezTo>
                      <a:pt x="32" y="40"/>
                      <a:pt x="33" y="41"/>
                      <a:pt x="33" y="39"/>
                    </a:cubicBezTo>
                    <a:cubicBezTo>
                      <a:pt x="33" y="40"/>
                      <a:pt x="33" y="40"/>
                      <a:pt x="33" y="40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2"/>
                      <a:pt x="33" y="40"/>
                      <a:pt x="33" y="39"/>
                    </a:cubicBezTo>
                    <a:cubicBezTo>
                      <a:pt x="33" y="38"/>
                      <a:pt x="33" y="39"/>
                      <a:pt x="33" y="40"/>
                    </a:cubicBezTo>
                    <a:cubicBezTo>
                      <a:pt x="33" y="41"/>
                      <a:pt x="33" y="40"/>
                      <a:pt x="33" y="40"/>
                    </a:cubicBezTo>
                    <a:cubicBezTo>
                      <a:pt x="33" y="41"/>
                      <a:pt x="33" y="40"/>
                      <a:pt x="33" y="41"/>
                    </a:cubicBezTo>
                    <a:cubicBezTo>
                      <a:pt x="33" y="41"/>
                      <a:pt x="33" y="39"/>
                      <a:pt x="34" y="40"/>
                    </a:cubicBezTo>
                    <a:cubicBezTo>
                      <a:pt x="34" y="40"/>
                      <a:pt x="34" y="40"/>
                      <a:pt x="34" y="41"/>
                    </a:cubicBezTo>
                    <a:cubicBezTo>
                      <a:pt x="34" y="40"/>
                      <a:pt x="34" y="40"/>
                      <a:pt x="35" y="40"/>
                    </a:cubicBezTo>
                    <a:cubicBezTo>
                      <a:pt x="34" y="39"/>
                      <a:pt x="34" y="39"/>
                      <a:pt x="34" y="38"/>
                    </a:cubicBezTo>
                    <a:cubicBezTo>
                      <a:pt x="34" y="38"/>
                      <a:pt x="34" y="37"/>
                      <a:pt x="34" y="38"/>
                    </a:cubicBezTo>
                    <a:cubicBezTo>
                      <a:pt x="34" y="38"/>
                      <a:pt x="34" y="38"/>
                      <a:pt x="34" y="38"/>
                    </a:cubicBezTo>
                    <a:cubicBezTo>
                      <a:pt x="34" y="38"/>
                      <a:pt x="35" y="39"/>
                      <a:pt x="34" y="37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5" y="39"/>
                      <a:pt x="35" y="41"/>
                      <a:pt x="36" y="42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6" y="40"/>
                      <a:pt x="37" y="40"/>
                      <a:pt x="37" y="41"/>
                    </a:cubicBezTo>
                    <a:cubicBezTo>
                      <a:pt x="38" y="42"/>
                      <a:pt x="37" y="36"/>
                      <a:pt x="37" y="38"/>
                    </a:cubicBezTo>
                    <a:cubicBezTo>
                      <a:pt x="38" y="40"/>
                      <a:pt x="38" y="40"/>
                      <a:pt x="38" y="40"/>
                    </a:cubicBezTo>
                    <a:cubicBezTo>
                      <a:pt x="38" y="40"/>
                      <a:pt x="38" y="39"/>
                      <a:pt x="38" y="39"/>
                    </a:cubicBezTo>
                    <a:cubicBezTo>
                      <a:pt x="38" y="38"/>
                      <a:pt x="38" y="41"/>
                      <a:pt x="38" y="39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9" y="42"/>
                      <a:pt x="40" y="38"/>
                      <a:pt x="41" y="40"/>
                    </a:cubicBezTo>
                    <a:cubicBezTo>
                      <a:pt x="40" y="38"/>
                      <a:pt x="41" y="39"/>
                      <a:pt x="41" y="39"/>
                    </a:cubicBezTo>
                    <a:cubicBezTo>
                      <a:pt x="42" y="41"/>
                      <a:pt x="41" y="38"/>
                      <a:pt x="42" y="39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2" y="38"/>
                      <a:pt x="40" y="33"/>
                      <a:pt x="42" y="36"/>
                    </a:cubicBezTo>
                    <a:cubicBezTo>
                      <a:pt x="42" y="37"/>
                      <a:pt x="42" y="38"/>
                      <a:pt x="42" y="38"/>
                    </a:cubicBezTo>
                    <a:cubicBezTo>
                      <a:pt x="44" y="41"/>
                      <a:pt x="42" y="36"/>
                      <a:pt x="44" y="38"/>
                    </a:cubicBezTo>
                    <a:cubicBezTo>
                      <a:pt x="43" y="37"/>
                      <a:pt x="43" y="36"/>
                      <a:pt x="43" y="35"/>
                    </a:cubicBezTo>
                    <a:cubicBezTo>
                      <a:pt x="43" y="36"/>
                      <a:pt x="44" y="37"/>
                      <a:pt x="44" y="37"/>
                    </a:cubicBezTo>
                    <a:cubicBezTo>
                      <a:pt x="44" y="37"/>
                      <a:pt x="44" y="36"/>
                      <a:pt x="44" y="37"/>
                    </a:cubicBezTo>
                    <a:cubicBezTo>
                      <a:pt x="45" y="37"/>
                      <a:pt x="45" y="38"/>
                      <a:pt x="45" y="38"/>
                    </a:cubicBezTo>
                    <a:cubicBezTo>
                      <a:pt x="45" y="38"/>
                      <a:pt x="45" y="37"/>
                      <a:pt x="45" y="36"/>
                    </a:cubicBezTo>
                    <a:cubicBezTo>
                      <a:pt x="46" y="38"/>
                      <a:pt x="46" y="37"/>
                      <a:pt x="47" y="38"/>
                    </a:cubicBezTo>
                    <a:cubicBezTo>
                      <a:pt x="46" y="35"/>
                      <a:pt x="48" y="38"/>
                      <a:pt x="46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6" y="34"/>
                      <a:pt x="46" y="33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7"/>
                      <a:pt x="47" y="35"/>
                      <a:pt x="48" y="37"/>
                    </a:cubicBezTo>
                    <a:cubicBezTo>
                      <a:pt x="47" y="35"/>
                      <a:pt x="48" y="36"/>
                      <a:pt x="47" y="35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4"/>
                      <a:pt x="47" y="33"/>
                      <a:pt x="47" y="33"/>
                    </a:cubicBezTo>
                    <a:cubicBezTo>
                      <a:pt x="47" y="33"/>
                      <a:pt x="48" y="35"/>
                      <a:pt x="48" y="35"/>
                    </a:cubicBezTo>
                    <a:cubicBezTo>
                      <a:pt x="49" y="36"/>
                      <a:pt x="49" y="35"/>
                      <a:pt x="48" y="35"/>
                    </a:cubicBezTo>
                    <a:cubicBezTo>
                      <a:pt x="48" y="35"/>
                      <a:pt x="48" y="35"/>
                      <a:pt x="48" y="34"/>
                    </a:cubicBezTo>
                    <a:cubicBezTo>
                      <a:pt x="48" y="34"/>
                      <a:pt x="48" y="35"/>
                      <a:pt x="48" y="35"/>
                    </a:cubicBezTo>
                    <a:cubicBezTo>
                      <a:pt x="48" y="34"/>
                      <a:pt x="48" y="34"/>
                      <a:pt x="49" y="34"/>
                    </a:cubicBezTo>
                    <a:cubicBezTo>
                      <a:pt x="49" y="34"/>
                      <a:pt x="49" y="34"/>
                      <a:pt x="49" y="34"/>
                    </a:cubicBezTo>
                    <a:cubicBezTo>
                      <a:pt x="49" y="34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6"/>
                      <a:pt x="50" y="35"/>
                      <a:pt x="49" y="34"/>
                    </a:cubicBezTo>
                    <a:cubicBezTo>
                      <a:pt x="50" y="35"/>
                      <a:pt x="50" y="33"/>
                      <a:pt x="50" y="32"/>
                    </a:cubicBezTo>
                    <a:cubicBezTo>
                      <a:pt x="50" y="33"/>
                      <a:pt x="51" y="34"/>
                      <a:pt x="50" y="33"/>
                    </a:cubicBezTo>
                    <a:cubicBezTo>
                      <a:pt x="50" y="33"/>
                      <a:pt x="50" y="31"/>
                      <a:pt x="50" y="32"/>
                    </a:cubicBezTo>
                    <a:cubicBezTo>
                      <a:pt x="50" y="32"/>
                      <a:pt x="51" y="33"/>
                      <a:pt x="51" y="33"/>
                    </a:cubicBezTo>
                    <a:cubicBezTo>
                      <a:pt x="52" y="33"/>
                      <a:pt x="51" y="32"/>
                      <a:pt x="51" y="32"/>
                    </a:cubicBezTo>
                    <a:cubicBezTo>
                      <a:pt x="52" y="34"/>
                      <a:pt x="51" y="30"/>
                      <a:pt x="52" y="31"/>
                    </a:cubicBezTo>
                    <a:cubicBezTo>
                      <a:pt x="52" y="31"/>
                      <a:pt x="53" y="32"/>
                      <a:pt x="53" y="33"/>
                    </a:cubicBezTo>
                    <a:cubicBezTo>
                      <a:pt x="53" y="32"/>
                      <a:pt x="53" y="31"/>
                      <a:pt x="52" y="29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53" y="31"/>
                      <a:pt x="53" y="30"/>
                      <a:pt x="53" y="29"/>
                    </a:cubicBezTo>
                    <a:cubicBezTo>
                      <a:pt x="52" y="28"/>
                      <a:pt x="51" y="27"/>
                      <a:pt x="52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2" y="27"/>
                      <a:pt x="52" y="27"/>
                      <a:pt x="53" y="28"/>
                    </a:cubicBezTo>
                    <a:cubicBezTo>
                      <a:pt x="54" y="30"/>
                      <a:pt x="54" y="29"/>
                      <a:pt x="54" y="29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3" y="27"/>
                      <a:pt x="54" y="29"/>
                      <a:pt x="54" y="28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2" y="24"/>
                      <a:pt x="54" y="26"/>
                      <a:pt x="54" y="27"/>
                    </a:cubicBezTo>
                    <a:cubicBezTo>
                      <a:pt x="54" y="26"/>
                      <a:pt x="53" y="24"/>
                      <a:pt x="52" y="22"/>
                    </a:cubicBezTo>
                    <a:cubicBezTo>
                      <a:pt x="52" y="22"/>
                      <a:pt x="52" y="21"/>
                      <a:pt x="52" y="21"/>
                    </a:cubicBezTo>
                    <a:cubicBezTo>
                      <a:pt x="53" y="22"/>
                      <a:pt x="52" y="21"/>
                      <a:pt x="53" y="22"/>
                    </a:cubicBezTo>
                    <a:cubicBezTo>
                      <a:pt x="54" y="23"/>
                      <a:pt x="54" y="23"/>
                      <a:pt x="54" y="23"/>
                    </a:cubicBezTo>
                    <a:cubicBezTo>
                      <a:pt x="54" y="23"/>
                      <a:pt x="55" y="25"/>
                      <a:pt x="55" y="26"/>
                    </a:cubicBezTo>
                    <a:cubicBezTo>
                      <a:pt x="55" y="25"/>
                      <a:pt x="56" y="26"/>
                      <a:pt x="57" y="26"/>
                    </a:cubicBezTo>
                    <a:cubicBezTo>
                      <a:pt x="55" y="23"/>
                      <a:pt x="56" y="24"/>
                      <a:pt x="55" y="22"/>
                    </a:cubicBezTo>
                    <a:cubicBezTo>
                      <a:pt x="55" y="22"/>
                      <a:pt x="56" y="24"/>
                      <a:pt x="57" y="24"/>
                    </a:cubicBezTo>
                    <a:cubicBezTo>
                      <a:pt x="56" y="23"/>
                      <a:pt x="57" y="23"/>
                      <a:pt x="57" y="23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7" y="23"/>
                      <a:pt x="58" y="23"/>
                      <a:pt x="57" y="21"/>
                    </a:cubicBezTo>
                    <a:cubicBezTo>
                      <a:pt x="58" y="22"/>
                      <a:pt x="58" y="22"/>
                      <a:pt x="58" y="22"/>
                    </a:cubicBezTo>
                    <a:cubicBezTo>
                      <a:pt x="59" y="22"/>
                      <a:pt x="56" y="19"/>
                      <a:pt x="57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0"/>
                      <a:pt x="59" y="22"/>
                      <a:pt x="58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9" y="21"/>
                      <a:pt x="59" y="21"/>
                      <a:pt x="58" y="19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0" y="22"/>
                      <a:pt x="58" y="19"/>
                      <a:pt x="59" y="19"/>
                    </a:cubicBezTo>
                    <a:cubicBezTo>
                      <a:pt x="59" y="19"/>
                      <a:pt x="60" y="20"/>
                      <a:pt x="60" y="20"/>
                    </a:cubicBezTo>
                    <a:cubicBezTo>
                      <a:pt x="59" y="19"/>
                      <a:pt x="60" y="19"/>
                      <a:pt x="60" y="19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2" y="19"/>
                      <a:pt x="64" y="18"/>
                      <a:pt x="63" y="16"/>
                    </a:cubicBezTo>
                    <a:cubicBezTo>
                      <a:pt x="65" y="17"/>
                      <a:pt x="64" y="17"/>
                      <a:pt x="65" y="18"/>
                    </a:cubicBezTo>
                    <a:cubicBezTo>
                      <a:pt x="64" y="17"/>
                      <a:pt x="65" y="18"/>
                      <a:pt x="65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5" y="17"/>
                      <a:pt x="66" y="18"/>
                      <a:pt x="66" y="17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4" y="15"/>
                      <a:pt x="68" y="18"/>
                      <a:pt x="66" y="16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5" y="15"/>
                      <a:pt x="68" y="17"/>
                      <a:pt x="66" y="16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68" y="17"/>
                      <a:pt x="65" y="14"/>
                      <a:pt x="67" y="15"/>
                    </a:cubicBezTo>
                    <a:cubicBezTo>
                      <a:pt x="67" y="15"/>
                      <a:pt x="66" y="14"/>
                      <a:pt x="65" y="13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8" y="12"/>
                      <a:pt x="66" y="10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5" y="9"/>
                      <a:pt x="70" y="11"/>
                      <a:pt x="66" y="8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6" y="8"/>
                      <a:pt x="67" y="8"/>
                      <a:pt x="66" y="7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5" y="6"/>
                      <a:pt x="65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9" y="7"/>
                      <a:pt x="72" y="3"/>
                      <a:pt x="68" y="4"/>
                    </a:cubicBezTo>
                    <a:close/>
                    <a:moveTo>
                      <a:pt x="61" y="9"/>
                    </a:moveTo>
                    <a:cubicBezTo>
                      <a:pt x="60" y="9"/>
                      <a:pt x="61" y="7"/>
                      <a:pt x="62" y="6"/>
                    </a:cubicBezTo>
                    <a:cubicBezTo>
                      <a:pt x="62" y="8"/>
                      <a:pt x="61" y="9"/>
                      <a:pt x="61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255"/>
              <p:cNvSpPr/>
              <p:nvPr/>
            </p:nvSpPr>
            <p:spPr bwMode="auto">
              <a:xfrm>
                <a:off x="6649" y="3359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3 w 5"/>
                  <a:gd name="T5" fmla="*/ 5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3" y="5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256"/>
              <p:cNvSpPr/>
              <p:nvPr/>
            </p:nvSpPr>
            <p:spPr bwMode="auto">
              <a:xfrm>
                <a:off x="6538" y="3400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257"/>
              <p:cNvSpPr/>
              <p:nvPr/>
            </p:nvSpPr>
            <p:spPr bwMode="auto">
              <a:xfrm>
                <a:off x="6633" y="33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Oval 258"/>
              <p:cNvSpPr>
                <a:spLocks noChangeArrowheads="1"/>
              </p:cNvSpPr>
              <p:nvPr/>
            </p:nvSpPr>
            <p:spPr bwMode="auto">
              <a:xfrm>
                <a:off x="6184" y="197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259"/>
              <p:cNvSpPr/>
              <p:nvPr/>
            </p:nvSpPr>
            <p:spPr bwMode="auto">
              <a:xfrm>
                <a:off x="6187" y="1975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260"/>
              <p:cNvSpPr/>
              <p:nvPr/>
            </p:nvSpPr>
            <p:spPr bwMode="auto">
              <a:xfrm>
                <a:off x="6545" y="31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261"/>
              <p:cNvSpPr/>
              <p:nvPr/>
            </p:nvSpPr>
            <p:spPr bwMode="auto">
              <a:xfrm>
                <a:off x="6552" y="3331"/>
                <a:ext cx="2" cy="2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2 w 2"/>
                  <a:gd name="T5" fmla="*/ 0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262"/>
              <p:cNvSpPr/>
              <p:nvPr/>
            </p:nvSpPr>
            <p:spPr bwMode="auto">
              <a:xfrm>
                <a:off x="6621" y="3319"/>
                <a:ext cx="2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63"/>
              <p:cNvSpPr/>
              <p:nvPr/>
            </p:nvSpPr>
            <p:spPr bwMode="auto">
              <a:xfrm>
                <a:off x="6524" y="339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Rectangle 264"/>
              <p:cNvSpPr>
                <a:spLocks noChangeArrowheads="1"/>
              </p:cNvSpPr>
              <p:nvPr/>
            </p:nvSpPr>
            <p:spPr bwMode="auto">
              <a:xfrm>
                <a:off x="6652" y="3293"/>
                <a:ext cx="1" cy="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65"/>
              <p:cNvSpPr/>
              <p:nvPr/>
            </p:nvSpPr>
            <p:spPr bwMode="auto">
              <a:xfrm>
                <a:off x="6528" y="335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66"/>
              <p:cNvSpPr/>
              <p:nvPr/>
            </p:nvSpPr>
            <p:spPr bwMode="auto">
              <a:xfrm>
                <a:off x="6531" y="3350"/>
                <a:ext cx="4" cy="0"/>
              </a:xfrm>
              <a:custGeom>
                <a:avLst/>
                <a:gdLst>
                  <a:gd name="T0" fmla="*/ 1 w 2"/>
                  <a:gd name="T1" fmla="*/ 2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67"/>
              <p:cNvSpPr/>
              <p:nvPr/>
            </p:nvSpPr>
            <p:spPr bwMode="auto">
              <a:xfrm>
                <a:off x="6521" y="3383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68"/>
              <p:cNvSpPr/>
              <p:nvPr/>
            </p:nvSpPr>
            <p:spPr bwMode="auto">
              <a:xfrm>
                <a:off x="6521" y="3395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69"/>
              <p:cNvSpPr/>
              <p:nvPr/>
            </p:nvSpPr>
            <p:spPr bwMode="auto">
              <a:xfrm>
                <a:off x="6618" y="3395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70"/>
              <p:cNvSpPr/>
              <p:nvPr/>
            </p:nvSpPr>
            <p:spPr bwMode="auto">
              <a:xfrm>
                <a:off x="6189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71"/>
              <p:cNvSpPr/>
              <p:nvPr/>
            </p:nvSpPr>
            <p:spPr bwMode="auto">
              <a:xfrm>
                <a:off x="6531" y="3400"/>
                <a:ext cx="4" cy="4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72"/>
              <p:cNvSpPr/>
              <p:nvPr/>
            </p:nvSpPr>
            <p:spPr bwMode="auto">
              <a:xfrm>
                <a:off x="6894" y="2707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2" y="0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273"/>
              <p:cNvSpPr/>
              <p:nvPr/>
            </p:nvSpPr>
            <p:spPr bwMode="auto">
              <a:xfrm>
                <a:off x="6519" y="3378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0 h 1"/>
                  <a:gd name="T4" fmla="*/ 1 w 2"/>
                  <a:gd name="T5" fmla="*/ 0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274"/>
              <p:cNvSpPr/>
              <p:nvPr/>
            </p:nvSpPr>
            <p:spPr bwMode="auto">
              <a:xfrm>
                <a:off x="6645" y="33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275"/>
              <p:cNvSpPr/>
              <p:nvPr/>
            </p:nvSpPr>
            <p:spPr bwMode="auto">
              <a:xfrm>
                <a:off x="6187" y="1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76"/>
              <p:cNvSpPr/>
              <p:nvPr/>
            </p:nvSpPr>
            <p:spPr bwMode="auto">
              <a:xfrm>
                <a:off x="6642" y="3371"/>
                <a:ext cx="3" cy="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1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77"/>
              <p:cNvSpPr/>
              <p:nvPr/>
            </p:nvSpPr>
            <p:spPr bwMode="auto">
              <a:xfrm>
                <a:off x="6645" y="3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78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79"/>
              <p:cNvSpPr/>
              <p:nvPr/>
            </p:nvSpPr>
            <p:spPr bwMode="auto">
              <a:xfrm>
                <a:off x="6187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0 w 1"/>
                  <a:gd name="T5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80"/>
              <p:cNvSpPr/>
              <p:nvPr/>
            </p:nvSpPr>
            <p:spPr bwMode="auto">
              <a:xfrm>
                <a:off x="6647" y="3381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81"/>
              <p:cNvSpPr/>
              <p:nvPr/>
            </p:nvSpPr>
            <p:spPr bwMode="auto">
              <a:xfrm>
                <a:off x="6192" y="197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82"/>
              <p:cNvSpPr/>
              <p:nvPr/>
            </p:nvSpPr>
            <p:spPr bwMode="auto">
              <a:xfrm>
                <a:off x="6557" y="2025"/>
                <a:ext cx="5" cy="9"/>
              </a:xfrm>
              <a:custGeom>
                <a:avLst/>
                <a:gdLst>
                  <a:gd name="T0" fmla="*/ 2 w 2"/>
                  <a:gd name="T1" fmla="*/ 1 h 4"/>
                  <a:gd name="T2" fmla="*/ 1 w 2"/>
                  <a:gd name="T3" fmla="*/ 4 h 4"/>
                  <a:gd name="T4" fmla="*/ 2 w 2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1"/>
                    </a:moveTo>
                    <a:cubicBezTo>
                      <a:pt x="2" y="1"/>
                      <a:pt x="0" y="1"/>
                      <a:pt x="1" y="4"/>
                    </a:cubicBezTo>
                    <a:cubicBezTo>
                      <a:pt x="1" y="0"/>
                      <a:pt x="2" y="4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83"/>
              <p:cNvSpPr/>
              <p:nvPr/>
            </p:nvSpPr>
            <p:spPr bwMode="auto">
              <a:xfrm>
                <a:off x="6286" y="1700"/>
                <a:ext cx="5" cy="5"/>
              </a:xfrm>
              <a:custGeom>
                <a:avLst/>
                <a:gdLst>
                  <a:gd name="T0" fmla="*/ 0 w 5"/>
                  <a:gd name="T1" fmla="*/ 5 h 5"/>
                  <a:gd name="T2" fmla="*/ 5 w 5"/>
                  <a:gd name="T3" fmla="*/ 0 h 5"/>
                  <a:gd name="T4" fmla="*/ 0 w 5"/>
                  <a:gd name="T5" fmla="*/ 3 h 5"/>
                  <a:gd name="T6" fmla="*/ 0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5"/>
                    </a:moveTo>
                    <a:lnTo>
                      <a:pt x="5" y="0"/>
                    </a:lnTo>
                    <a:lnTo>
                      <a:pt x="0" y="3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4"/>
              <p:cNvSpPr/>
              <p:nvPr/>
            </p:nvSpPr>
            <p:spPr bwMode="auto">
              <a:xfrm>
                <a:off x="6732" y="1705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1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2" y="2"/>
                      <a:pt x="3" y="1"/>
                      <a:pt x="1" y="0"/>
                    </a:cubicBezTo>
                    <a:cubicBezTo>
                      <a:pt x="4" y="2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85"/>
              <p:cNvSpPr/>
              <p:nvPr/>
            </p:nvSpPr>
            <p:spPr bwMode="auto">
              <a:xfrm>
                <a:off x="6161" y="2072"/>
                <a:ext cx="2" cy="24"/>
              </a:xfrm>
              <a:custGeom>
                <a:avLst/>
                <a:gdLst>
                  <a:gd name="T0" fmla="*/ 0 w 1"/>
                  <a:gd name="T1" fmla="*/ 0 h 10"/>
                  <a:gd name="T2" fmla="*/ 1 w 1"/>
                  <a:gd name="T3" fmla="*/ 10 h 10"/>
                  <a:gd name="T4" fmla="*/ 0 w 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4"/>
                      <a:pt x="0" y="10"/>
                      <a:pt x="1" y="1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86"/>
              <p:cNvSpPr>
                <a:spLocks noEditPoints="1"/>
              </p:cNvSpPr>
              <p:nvPr/>
            </p:nvSpPr>
            <p:spPr bwMode="auto">
              <a:xfrm>
                <a:off x="6144" y="1918"/>
                <a:ext cx="85" cy="102"/>
              </a:xfrm>
              <a:custGeom>
                <a:avLst/>
                <a:gdLst>
                  <a:gd name="T0" fmla="*/ 32 w 36"/>
                  <a:gd name="T1" fmla="*/ 19 h 43"/>
                  <a:gd name="T2" fmla="*/ 27 w 36"/>
                  <a:gd name="T3" fmla="*/ 2 h 43"/>
                  <a:gd name="T4" fmla="*/ 8 w 36"/>
                  <a:gd name="T5" fmla="*/ 14 h 43"/>
                  <a:gd name="T6" fmla="*/ 16 w 36"/>
                  <a:gd name="T7" fmla="*/ 25 h 43"/>
                  <a:gd name="T8" fmla="*/ 16 w 36"/>
                  <a:gd name="T9" fmla="*/ 24 h 43"/>
                  <a:gd name="T10" fmla="*/ 17 w 36"/>
                  <a:gd name="T11" fmla="*/ 24 h 43"/>
                  <a:gd name="T12" fmla="*/ 17 w 36"/>
                  <a:gd name="T13" fmla="*/ 23 h 43"/>
                  <a:gd name="T14" fmla="*/ 17 w 36"/>
                  <a:gd name="T15" fmla="*/ 24 h 43"/>
                  <a:gd name="T16" fmla="*/ 19 w 36"/>
                  <a:gd name="T17" fmla="*/ 23 h 43"/>
                  <a:gd name="T18" fmla="*/ 18 w 36"/>
                  <a:gd name="T19" fmla="*/ 24 h 43"/>
                  <a:gd name="T20" fmla="*/ 17 w 36"/>
                  <a:gd name="T21" fmla="*/ 24 h 43"/>
                  <a:gd name="T22" fmla="*/ 19 w 36"/>
                  <a:gd name="T23" fmla="*/ 23 h 43"/>
                  <a:gd name="T24" fmla="*/ 20 w 36"/>
                  <a:gd name="T25" fmla="*/ 23 h 43"/>
                  <a:gd name="T26" fmla="*/ 21 w 36"/>
                  <a:gd name="T27" fmla="*/ 24 h 43"/>
                  <a:gd name="T28" fmla="*/ 21 w 36"/>
                  <a:gd name="T29" fmla="*/ 23 h 43"/>
                  <a:gd name="T30" fmla="*/ 21 w 36"/>
                  <a:gd name="T31" fmla="*/ 23 h 43"/>
                  <a:gd name="T32" fmla="*/ 21 w 36"/>
                  <a:gd name="T33" fmla="*/ 23 h 43"/>
                  <a:gd name="T34" fmla="*/ 21 w 36"/>
                  <a:gd name="T35" fmla="*/ 24 h 43"/>
                  <a:gd name="T36" fmla="*/ 22 w 36"/>
                  <a:gd name="T37" fmla="*/ 24 h 43"/>
                  <a:gd name="T38" fmla="*/ 22 w 36"/>
                  <a:gd name="T39" fmla="*/ 24 h 43"/>
                  <a:gd name="T40" fmla="*/ 22 w 36"/>
                  <a:gd name="T41" fmla="*/ 19 h 43"/>
                  <a:gd name="T42" fmla="*/ 22 w 36"/>
                  <a:gd name="T43" fmla="*/ 19 h 43"/>
                  <a:gd name="T44" fmla="*/ 23 w 36"/>
                  <a:gd name="T45" fmla="*/ 23 h 43"/>
                  <a:gd name="T46" fmla="*/ 27 w 36"/>
                  <a:gd name="T47" fmla="*/ 24 h 43"/>
                  <a:gd name="T48" fmla="*/ 25 w 36"/>
                  <a:gd name="T49" fmla="*/ 24 h 43"/>
                  <a:gd name="T50" fmla="*/ 25 w 36"/>
                  <a:gd name="T51" fmla="*/ 24 h 43"/>
                  <a:gd name="T52" fmla="*/ 26 w 36"/>
                  <a:gd name="T53" fmla="*/ 23 h 43"/>
                  <a:gd name="T54" fmla="*/ 25 w 36"/>
                  <a:gd name="T55" fmla="*/ 24 h 43"/>
                  <a:gd name="T56" fmla="*/ 24 w 36"/>
                  <a:gd name="T57" fmla="*/ 24 h 43"/>
                  <a:gd name="T58" fmla="*/ 24 w 36"/>
                  <a:gd name="T59" fmla="*/ 22 h 43"/>
                  <a:gd name="T60" fmla="*/ 24 w 36"/>
                  <a:gd name="T61" fmla="*/ 24 h 43"/>
                  <a:gd name="T62" fmla="*/ 23 w 36"/>
                  <a:gd name="T63" fmla="*/ 24 h 43"/>
                  <a:gd name="T64" fmla="*/ 23 w 36"/>
                  <a:gd name="T65" fmla="*/ 24 h 43"/>
                  <a:gd name="T66" fmla="*/ 24 w 36"/>
                  <a:gd name="T67" fmla="*/ 24 h 43"/>
                  <a:gd name="T68" fmla="*/ 24 w 36"/>
                  <a:gd name="T69" fmla="*/ 24 h 43"/>
                  <a:gd name="T70" fmla="*/ 25 w 36"/>
                  <a:gd name="T71" fmla="*/ 24 h 43"/>
                  <a:gd name="T72" fmla="*/ 29 w 36"/>
                  <a:gd name="T73" fmla="*/ 24 h 43"/>
                  <a:gd name="T74" fmla="*/ 26 w 36"/>
                  <a:gd name="T75" fmla="*/ 24 h 43"/>
                  <a:gd name="T76" fmla="*/ 24 w 36"/>
                  <a:gd name="T77" fmla="*/ 22 h 43"/>
                  <a:gd name="T78" fmla="*/ 23 w 36"/>
                  <a:gd name="T79" fmla="*/ 21 h 43"/>
                  <a:gd name="T80" fmla="*/ 24 w 36"/>
                  <a:gd name="T81" fmla="*/ 21 h 43"/>
                  <a:gd name="T82" fmla="*/ 24 w 36"/>
                  <a:gd name="T83" fmla="*/ 21 h 43"/>
                  <a:gd name="T84" fmla="*/ 23 w 36"/>
                  <a:gd name="T85" fmla="*/ 20 h 43"/>
                  <a:gd name="T86" fmla="*/ 22 w 36"/>
                  <a:gd name="T87" fmla="*/ 19 h 43"/>
                  <a:gd name="T88" fmla="*/ 22 w 36"/>
                  <a:gd name="T89" fmla="*/ 20 h 43"/>
                  <a:gd name="T90" fmla="*/ 21 w 36"/>
                  <a:gd name="T91" fmla="*/ 19 h 43"/>
                  <a:gd name="T92" fmla="*/ 22 w 36"/>
                  <a:gd name="T93" fmla="*/ 21 h 43"/>
                  <a:gd name="T94" fmla="*/ 20 w 36"/>
                  <a:gd name="T95" fmla="*/ 21 h 43"/>
                  <a:gd name="T96" fmla="*/ 17 w 36"/>
                  <a:gd name="T97" fmla="*/ 20 h 43"/>
                  <a:gd name="T98" fmla="*/ 20 w 36"/>
                  <a:gd name="T99" fmla="*/ 19 h 43"/>
                  <a:gd name="T100" fmla="*/ 18 w 36"/>
                  <a:gd name="T101" fmla="*/ 18 h 43"/>
                  <a:gd name="T102" fmla="*/ 19 w 36"/>
                  <a:gd name="T103" fmla="*/ 18 h 43"/>
                  <a:gd name="T104" fmla="*/ 20 w 36"/>
                  <a:gd name="T105" fmla="*/ 18 h 43"/>
                  <a:gd name="T106" fmla="*/ 21 w 36"/>
                  <a:gd name="T107" fmla="*/ 19 h 43"/>
                  <a:gd name="T108" fmla="*/ 20 w 36"/>
                  <a:gd name="T109" fmla="*/ 18 h 43"/>
                  <a:gd name="T110" fmla="*/ 18 w 36"/>
                  <a:gd name="T111" fmla="*/ 18 h 43"/>
                  <a:gd name="T112" fmla="*/ 18 w 36"/>
                  <a:gd name="T113" fmla="*/ 18 h 43"/>
                  <a:gd name="T114" fmla="*/ 15 w 36"/>
                  <a:gd name="T115" fmla="*/ 18 h 43"/>
                  <a:gd name="T116" fmla="*/ 18 w 36"/>
                  <a:gd name="T117" fmla="*/ 18 h 43"/>
                  <a:gd name="T118" fmla="*/ 18 w 36"/>
                  <a:gd name="T119" fmla="*/ 18 h 43"/>
                  <a:gd name="T120" fmla="*/ 17 w 36"/>
                  <a:gd name="T121" fmla="*/ 19 h 43"/>
                  <a:gd name="T122" fmla="*/ 16 w 36"/>
                  <a:gd name="T123" fmla="*/ 25 h 43"/>
                  <a:gd name="T124" fmla="*/ 14 w 36"/>
                  <a:gd name="T125" fmla="*/ 2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" h="43">
                    <a:moveTo>
                      <a:pt x="5" y="16"/>
                    </a:moveTo>
                    <a:cubicBezTo>
                      <a:pt x="6" y="19"/>
                      <a:pt x="3" y="20"/>
                      <a:pt x="0" y="23"/>
                    </a:cubicBezTo>
                    <a:cubicBezTo>
                      <a:pt x="0" y="23"/>
                      <a:pt x="1" y="25"/>
                      <a:pt x="1" y="28"/>
                    </a:cubicBezTo>
                    <a:cubicBezTo>
                      <a:pt x="5" y="39"/>
                      <a:pt x="13" y="43"/>
                      <a:pt x="19" y="41"/>
                    </a:cubicBezTo>
                    <a:cubicBezTo>
                      <a:pt x="18" y="40"/>
                      <a:pt x="18" y="39"/>
                      <a:pt x="19" y="39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9" y="38"/>
                      <a:pt x="19" y="39"/>
                      <a:pt x="19" y="40"/>
                    </a:cubicBezTo>
                    <a:cubicBezTo>
                      <a:pt x="20" y="39"/>
                      <a:pt x="21" y="39"/>
                      <a:pt x="23" y="39"/>
                    </a:cubicBezTo>
                    <a:cubicBezTo>
                      <a:pt x="22" y="36"/>
                      <a:pt x="23" y="38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3" y="36"/>
                      <a:pt x="23" y="36"/>
                      <a:pt x="25" y="38"/>
                    </a:cubicBezTo>
                    <a:cubicBezTo>
                      <a:pt x="29" y="38"/>
                      <a:pt x="31" y="35"/>
                      <a:pt x="33" y="33"/>
                    </a:cubicBezTo>
                    <a:cubicBezTo>
                      <a:pt x="36" y="30"/>
                      <a:pt x="36" y="26"/>
                      <a:pt x="36" y="21"/>
                    </a:cubicBezTo>
                    <a:cubicBezTo>
                      <a:pt x="33" y="20"/>
                      <a:pt x="35" y="19"/>
                      <a:pt x="32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1" y="18"/>
                      <a:pt x="33" y="18"/>
                      <a:pt x="34" y="17"/>
                    </a:cubicBezTo>
                    <a:cubicBezTo>
                      <a:pt x="33" y="17"/>
                      <a:pt x="34" y="17"/>
                      <a:pt x="32" y="17"/>
                    </a:cubicBezTo>
                    <a:cubicBezTo>
                      <a:pt x="30" y="17"/>
                      <a:pt x="35" y="17"/>
                      <a:pt x="34" y="16"/>
                    </a:cubicBezTo>
                    <a:cubicBezTo>
                      <a:pt x="34" y="16"/>
                      <a:pt x="33" y="17"/>
                      <a:pt x="33" y="16"/>
                    </a:cubicBezTo>
                    <a:cubicBezTo>
                      <a:pt x="31" y="16"/>
                      <a:pt x="34" y="17"/>
                      <a:pt x="36" y="15"/>
                    </a:cubicBezTo>
                    <a:cubicBezTo>
                      <a:pt x="35" y="13"/>
                      <a:pt x="32" y="12"/>
                      <a:pt x="33" y="10"/>
                    </a:cubicBezTo>
                    <a:cubicBezTo>
                      <a:pt x="33" y="11"/>
                      <a:pt x="32" y="11"/>
                      <a:pt x="32" y="11"/>
                    </a:cubicBezTo>
                    <a:cubicBezTo>
                      <a:pt x="35" y="9"/>
                      <a:pt x="31" y="11"/>
                      <a:pt x="32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4" y="9"/>
                      <a:pt x="32" y="9"/>
                      <a:pt x="32" y="7"/>
                    </a:cubicBezTo>
                    <a:cubicBezTo>
                      <a:pt x="30" y="7"/>
                      <a:pt x="32" y="5"/>
                      <a:pt x="30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7" y="6"/>
                      <a:pt x="29" y="1"/>
                      <a:pt x="27" y="3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5" y="1"/>
                      <a:pt x="21" y="0"/>
                      <a:pt x="18" y="3"/>
                    </a:cubicBezTo>
                    <a:cubicBezTo>
                      <a:pt x="16" y="3"/>
                      <a:pt x="12" y="1"/>
                      <a:pt x="13" y="3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2" y="3"/>
                    </a:cubicBezTo>
                    <a:cubicBezTo>
                      <a:pt x="13" y="5"/>
                      <a:pt x="11" y="4"/>
                      <a:pt x="11" y="4"/>
                    </a:cubicBezTo>
                    <a:cubicBezTo>
                      <a:pt x="11" y="5"/>
                      <a:pt x="11" y="5"/>
                      <a:pt x="11" y="6"/>
                    </a:cubicBezTo>
                    <a:cubicBezTo>
                      <a:pt x="9" y="4"/>
                      <a:pt x="11" y="8"/>
                      <a:pt x="9" y="7"/>
                    </a:cubicBezTo>
                    <a:cubicBezTo>
                      <a:pt x="12" y="9"/>
                      <a:pt x="10" y="8"/>
                      <a:pt x="10" y="9"/>
                    </a:cubicBezTo>
                    <a:cubicBezTo>
                      <a:pt x="10" y="9"/>
                      <a:pt x="10" y="9"/>
                      <a:pt x="9" y="8"/>
                    </a:cubicBezTo>
                    <a:cubicBezTo>
                      <a:pt x="9" y="9"/>
                      <a:pt x="9" y="9"/>
                      <a:pt x="8" y="9"/>
                    </a:cubicBezTo>
                    <a:cubicBezTo>
                      <a:pt x="8" y="9"/>
                      <a:pt x="10" y="10"/>
                      <a:pt x="9" y="10"/>
                    </a:cubicBezTo>
                    <a:cubicBezTo>
                      <a:pt x="7" y="9"/>
                      <a:pt x="9" y="11"/>
                      <a:pt x="8" y="10"/>
                    </a:cubicBezTo>
                    <a:cubicBezTo>
                      <a:pt x="10" y="11"/>
                      <a:pt x="11" y="13"/>
                      <a:pt x="10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5" y="12"/>
                      <a:pt x="8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5"/>
                      <a:pt x="6" y="15"/>
                      <a:pt x="8" y="17"/>
                    </a:cubicBezTo>
                    <a:cubicBezTo>
                      <a:pt x="8" y="17"/>
                      <a:pt x="7" y="17"/>
                      <a:pt x="7" y="17"/>
                    </a:cubicBezTo>
                    <a:cubicBezTo>
                      <a:pt x="6" y="17"/>
                      <a:pt x="5" y="16"/>
                      <a:pt x="5" y="16"/>
                    </a:cubicBezTo>
                    <a:close/>
                    <a:moveTo>
                      <a:pt x="16" y="26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6" y="27"/>
                      <a:pt x="16" y="26"/>
                    </a:cubicBezTo>
                    <a:close/>
                    <a:moveTo>
                      <a:pt x="17" y="24"/>
                    </a:moveTo>
                    <a:cubicBezTo>
                      <a:pt x="17" y="25"/>
                      <a:pt x="16" y="25"/>
                      <a:pt x="17" y="27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7" y="24"/>
                    </a:cubicBezTo>
                    <a:cubicBezTo>
                      <a:pt x="17" y="25"/>
                      <a:pt x="17" y="25"/>
                      <a:pt x="17" y="24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5"/>
                      <a:pt x="17" y="23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5"/>
                      <a:pt x="17" y="24"/>
                      <a:pt x="16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3"/>
                    </a:move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8" y="25"/>
                      <a:pt x="17" y="24"/>
                      <a:pt x="17" y="24"/>
                    </a:cubicBezTo>
                    <a:close/>
                    <a:moveTo>
                      <a:pt x="18" y="24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lose/>
                    <a:moveTo>
                      <a:pt x="20" y="23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19" y="23"/>
                      <a:pt x="19" y="23"/>
                    </a:cubicBezTo>
                    <a:cubicBezTo>
                      <a:pt x="19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4"/>
                      <a:pt x="18" y="25"/>
                      <a:pt x="19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4"/>
                      <a:pt x="18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2"/>
                      <a:pt x="17" y="22"/>
                      <a:pt x="17" y="22"/>
                    </a:cubicBezTo>
                    <a:cubicBezTo>
                      <a:pt x="18" y="22"/>
                      <a:pt x="18" y="23"/>
                      <a:pt x="18" y="23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1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4"/>
                      <a:pt x="20" y="24"/>
                      <a:pt x="20" y="24"/>
                    </a:cubicBezTo>
                    <a:close/>
                    <a:moveTo>
                      <a:pt x="20" y="24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21" y="24"/>
                      <a:pt x="21" y="24"/>
                      <a:pt x="21" y="25"/>
                    </a:cubicBezTo>
                    <a:lnTo>
                      <a:pt x="20" y="24"/>
                    </a:ln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lose/>
                    <a:moveTo>
                      <a:pt x="21" y="2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2" y="25"/>
                    </a:cubicBezTo>
                    <a:lnTo>
                      <a:pt x="21" y="24"/>
                    </a:lnTo>
                    <a:close/>
                    <a:moveTo>
                      <a:pt x="22" y="23"/>
                    </a:move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22" y="23"/>
                    </a:lnTo>
                    <a:close/>
                    <a:moveTo>
                      <a:pt x="22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lose/>
                    <a:moveTo>
                      <a:pt x="22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3" y="24"/>
                      <a:pt x="22" y="24"/>
                    </a:cubicBezTo>
                    <a:close/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2" y="22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2" y="20"/>
                      <a:pt x="22" y="20"/>
                    </a:cubicBezTo>
                    <a:cubicBezTo>
                      <a:pt x="22" y="20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3" y="23"/>
                    </a:moveTo>
                    <a:cubicBezTo>
                      <a:pt x="23" y="23"/>
                      <a:pt x="23" y="22"/>
                      <a:pt x="22" y="22"/>
                    </a:cubicBezTo>
                    <a:cubicBezTo>
                      <a:pt x="22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23" y="22"/>
                      <a:pt x="23" y="22"/>
                    </a:cubicBezTo>
                    <a:close/>
                    <a:moveTo>
                      <a:pt x="27" y="24"/>
                    </a:moveTo>
                    <a:cubicBezTo>
                      <a:pt x="26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5" y="24"/>
                    </a:cubicBezTo>
                    <a:cubicBezTo>
                      <a:pt x="26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3"/>
                    </a:move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6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6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6" y="23"/>
                      <a:pt x="26" y="23"/>
                      <a:pt x="26" y="23"/>
                    </a:cubicBezTo>
                    <a:close/>
                    <a:moveTo>
                      <a:pt x="25" y="23"/>
                    </a:move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3"/>
                      <a:pt x="26" y="23"/>
                    </a:cubicBezTo>
                    <a:cubicBezTo>
                      <a:pt x="25" y="23"/>
                      <a:pt x="25" y="23"/>
                      <a:pt x="25" y="23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5" y="24"/>
                    </a:move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lnTo>
                      <a:pt x="24" y="22"/>
                    </a:lnTo>
                    <a:close/>
                    <a:moveTo>
                      <a:pt x="24" y="22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2"/>
                    </a:moveTo>
                    <a:cubicBezTo>
                      <a:pt x="23" y="22"/>
                      <a:pt x="23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3" y="22"/>
                      <a:pt x="23" y="22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3" y="24"/>
                    </a:move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3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4" y="24"/>
                      <a:pt x="24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4" y="24"/>
                      <a:pt x="24" y="24"/>
                    </a:cubicBezTo>
                    <a:close/>
                    <a:moveTo>
                      <a:pt x="24" y="24"/>
                    </a:moveTo>
                    <a:cubicBezTo>
                      <a:pt x="25" y="24"/>
                      <a:pt x="25" y="24"/>
                      <a:pt x="26" y="2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5"/>
                      <a:pt x="27" y="25"/>
                      <a:pt x="27" y="25"/>
                    </a:cubicBezTo>
                    <a:cubicBezTo>
                      <a:pt x="26" y="24"/>
                      <a:pt x="25" y="24"/>
                      <a:pt x="24" y="24"/>
                    </a:cubicBezTo>
                    <a:close/>
                    <a:moveTo>
                      <a:pt x="27" y="25"/>
                    </a:move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5"/>
                      <a:pt x="27" y="25"/>
                    </a:cubicBezTo>
                    <a:close/>
                    <a:moveTo>
                      <a:pt x="27" y="24"/>
                    </a:move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8" y="24"/>
                      <a:pt x="28" y="24"/>
                      <a:pt x="27" y="24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6" y="24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6" y="24"/>
                    </a:cubicBezTo>
                    <a:lnTo>
                      <a:pt x="29" y="24"/>
                    </a:lnTo>
                    <a:close/>
                    <a:moveTo>
                      <a:pt x="27" y="24"/>
                    </a:move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7" y="24"/>
                    </a:cubicBezTo>
                    <a:close/>
                    <a:moveTo>
                      <a:pt x="26" y="24"/>
                    </a:move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lose/>
                    <a:moveTo>
                      <a:pt x="26" y="22"/>
                    </a:moveTo>
                    <a:cubicBezTo>
                      <a:pt x="26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lose/>
                    <a:moveTo>
                      <a:pt x="25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5" y="22"/>
                      <a:pt x="25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5" y="23"/>
                      <a:pt x="25" y="22"/>
                      <a:pt x="25" y="22"/>
                    </a:cubicBezTo>
                    <a:cubicBezTo>
                      <a:pt x="25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4" y="22"/>
                      <a:pt x="24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2" y="21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4" y="21"/>
                    </a:cubicBezTo>
                    <a:cubicBezTo>
                      <a:pt x="24" y="22"/>
                      <a:pt x="24" y="22"/>
                      <a:pt x="25" y="22"/>
                    </a:cubicBezTo>
                    <a:cubicBezTo>
                      <a:pt x="25" y="22"/>
                      <a:pt x="25" y="22"/>
                      <a:pt x="25" y="22"/>
                    </a:cubicBezTo>
                    <a:close/>
                    <a:moveTo>
                      <a:pt x="23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21"/>
                      <a:pt x="23" y="21"/>
                      <a:pt x="23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5" y="21"/>
                    </a:cubicBezTo>
                    <a:cubicBezTo>
                      <a:pt x="25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4" y="2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1"/>
                      <a:pt x="24" y="21"/>
                      <a:pt x="24" y="21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20"/>
                      <a:pt x="23" y="20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3" y="19"/>
                      <a:pt x="23" y="19"/>
                      <a:pt x="23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2" y="18"/>
                      <a:pt x="22" y="18"/>
                    </a:cubicBezTo>
                    <a:cubicBezTo>
                      <a:pt x="21" y="17"/>
                      <a:pt x="22" y="18"/>
                      <a:pt x="23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19"/>
                    </a:move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lose/>
                    <a:moveTo>
                      <a:pt x="22" y="20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1" y="20"/>
                      <a:pt x="21" y="20"/>
                      <a:pt x="21" y="19"/>
                    </a:cubicBezTo>
                    <a:close/>
                    <a:moveTo>
                      <a:pt x="22" y="21"/>
                    </a:move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2" y="21"/>
                    </a:cubicBezTo>
                    <a:close/>
                    <a:moveTo>
                      <a:pt x="22" y="21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2" y="21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21"/>
                      <a:pt x="21" y="21"/>
                      <a:pt x="21" y="21"/>
                    </a:cubicBezTo>
                    <a:cubicBezTo>
                      <a:pt x="21" y="21"/>
                      <a:pt x="22" y="21"/>
                      <a:pt x="22" y="21"/>
                    </a:cubicBezTo>
                    <a:close/>
                    <a:moveTo>
                      <a:pt x="20" y="21"/>
                    </a:moveTo>
                    <a:cubicBezTo>
                      <a:pt x="20" y="21"/>
                      <a:pt x="20" y="22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0" y="21"/>
                      <a:pt x="20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21"/>
                      <a:pt x="18" y="20"/>
                      <a:pt x="17" y="21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7" y="20"/>
                      <a:pt x="17" y="2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9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18"/>
                      <a:pt x="19" y="21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20" y="20"/>
                    </a:cubicBezTo>
                    <a:cubicBezTo>
                      <a:pt x="20" y="20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20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1"/>
                      <a:pt x="21" y="21"/>
                      <a:pt x="20" y="21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8" y="18"/>
                    </a:cubicBezTo>
                    <a:cubicBezTo>
                      <a:pt x="19" y="18"/>
                      <a:pt x="19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ubicBezTo>
                      <a:pt x="18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20" y="18"/>
                      <a:pt x="19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19"/>
                      <a:pt x="20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9"/>
                      <a:pt x="20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19"/>
                      <a:pt x="20" y="18"/>
                      <a:pt x="20" y="18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1" y="19"/>
                    </a:move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9"/>
                      <a:pt x="21" y="19"/>
                      <a:pt x="21" y="19"/>
                    </a:cubicBezTo>
                    <a:close/>
                    <a:moveTo>
                      <a:pt x="20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1" y="19"/>
                    </a:cubicBezTo>
                    <a:lnTo>
                      <a:pt x="20" y="18"/>
                    </a:lnTo>
                    <a:close/>
                    <a:moveTo>
                      <a:pt x="19" y="18"/>
                    </a:moveTo>
                    <a:cubicBezTo>
                      <a:pt x="20" y="17"/>
                      <a:pt x="20" y="17"/>
                      <a:pt x="20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9" y="18"/>
                    </a:move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lose/>
                    <a:moveTo>
                      <a:pt x="18" y="18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9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lose/>
                    <a:moveTo>
                      <a:pt x="18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9"/>
                      <a:pt x="18" y="18"/>
                      <a:pt x="16" y="18"/>
                    </a:cubicBezTo>
                    <a:cubicBezTo>
                      <a:pt x="18" y="18"/>
                      <a:pt x="16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6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8" y="18"/>
                      <a:pt x="17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7" y="18"/>
                      <a:pt x="18" y="18"/>
                    </a:cubicBezTo>
                    <a:cubicBezTo>
                      <a:pt x="17" y="18"/>
                      <a:pt x="17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7" y="19"/>
                    </a:cubicBezTo>
                    <a:cubicBezTo>
                      <a:pt x="16" y="19"/>
                      <a:pt x="17" y="18"/>
                      <a:pt x="18" y="18"/>
                    </a:cubicBezTo>
                    <a:cubicBezTo>
                      <a:pt x="16" y="19"/>
                      <a:pt x="17" y="18"/>
                      <a:pt x="16" y="19"/>
                    </a:cubicBezTo>
                    <a:cubicBezTo>
                      <a:pt x="16" y="19"/>
                      <a:pt x="17" y="19"/>
                      <a:pt x="17" y="19"/>
                    </a:cubicBezTo>
                    <a:cubicBezTo>
                      <a:pt x="17" y="19"/>
                      <a:pt x="19" y="18"/>
                      <a:pt x="17" y="19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8"/>
                      <a:pt x="18" y="18"/>
                      <a:pt x="19" y="18"/>
                    </a:cubicBezTo>
                    <a:cubicBezTo>
                      <a:pt x="18" y="18"/>
                      <a:pt x="18" y="19"/>
                      <a:pt x="18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5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8" y="18"/>
                      <a:pt x="15" y="19"/>
                      <a:pt x="18" y="18"/>
                    </a:cubicBezTo>
                    <a:close/>
                    <a:moveTo>
                      <a:pt x="17" y="24"/>
                    </a:move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6" y="24"/>
                      <a:pt x="16" y="24"/>
                    </a:cubicBezTo>
                    <a:cubicBezTo>
                      <a:pt x="16" y="24"/>
                      <a:pt x="15" y="24"/>
                      <a:pt x="15" y="23"/>
                    </a:cubicBezTo>
                    <a:cubicBezTo>
                      <a:pt x="16" y="23"/>
                      <a:pt x="16" y="24"/>
                      <a:pt x="17" y="24"/>
                    </a:cubicBezTo>
                    <a:close/>
                    <a:moveTo>
                      <a:pt x="15" y="26"/>
                    </a:move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5" y="26"/>
                      <a:pt x="15" y="26"/>
                      <a:pt x="15" y="27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lose/>
                    <a:moveTo>
                      <a:pt x="15" y="26"/>
                    </a:moveTo>
                    <a:cubicBezTo>
                      <a:pt x="14" y="27"/>
                      <a:pt x="15" y="26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15" y="26"/>
                      <a:pt x="15" y="26"/>
                    </a:cubicBezTo>
                    <a:close/>
                    <a:moveTo>
                      <a:pt x="15" y="29"/>
                    </a:moveTo>
                    <a:cubicBezTo>
                      <a:pt x="14" y="30"/>
                      <a:pt x="14" y="30"/>
                      <a:pt x="14" y="29"/>
                    </a:cubicBezTo>
                    <a:cubicBezTo>
                      <a:pt x="14" y="29"/>
                      <a:pt x="14" y="29"/>
                      <a:pt x="15" y="29"/>
                    </a:cubicBezTo>
                    <a:close/>
                    <a:moveTo>
                      <a:pt x="13" y="28"/>
                    </a:moveTo>
                    <a:cubicBezTo>
                      <a:pt x="13" y="28"/>
                      <a:pt x="13" y="27"/>
                      <a:pt x="13" y="27"/>
                    </a:cubicBezTo>
                    <a:cubicBezTo>
                      <a:pt x="13" y="27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2" y="28"/>
                      <a:pt x="12" y="29"/>
                    </a:cubicBez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87"/>
              <p:cNvSpPr/>
              <p:nvPr/>
            </p:nvSpPr>
            <p:spPr bwMode="auto">
              <a:xfrm>
                <a:off x="6199" y="2068"/>
                <a:ext cx="4" cy="7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2 h 3"/>
                  <a:gd name="T4" fmla="*/ 1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2" y="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88"/>
              <p:cNvSpPr/>
              <p:nvPr/>
            </p:nvSpPr>
            <p:spPr bwMode="auto">
              <a:xfrm>
                <a:off x="6763" y="1710"/>
                <a:ext cx="5" cy="4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0" y="0"/>
                      <a:pt x="1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89"/>
              <p:cNvSpPr/>
              <p:nvPr/>
            </p:nvSpPr>
            <p:spPr bwMode="auto">
              <a:xfrm>
                <a:off x="6182" y="197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90"/>
              <p:cNvSpPr/>
              <p:nvPr/>
            </p:nvSpPr>
            <p:spPr bwMode="auto">
              <a:xfrm>
                <a:off x="6917" y="1868"/>
                <a:ext cx="5" cy="5"/>
              </a:xfrm>
              <a:custGeom>
                <a:avLst/>
                <a:gdLst>
                  <a:gd name="T0" fmla="*/ 0 w 5"/>
                  <a:gd name="T1" fmla="*/ 3 h 5"/>
                  <a:gd name="T2" fmla="*/ 3 w 5"/>
                  <a:gd name="T3" fmla="*/ 5 h 5"/>
                  <a:gd name="T4" fmla="*/ 5 w 5"/>
                  <a:gd name="T5" fmla="*/ 0 h 5"/>
                  <a:gd name="T6" fmla="*/ 0 w 5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lnTo>
                      <a:pt x="3" y="5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91"/>
              <p:cNvSpPr/>
              <p:nvPr/>
            </p:nvSpPr>
            <p:spPr bwMode="auto">
              <a:xfrm>
                <a:off x="6614" y="265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92"/>
              <p:cNvSpPr/>
              <p:nvPr/>
            </p:nvSpPr>
            <p:spPr bwMode="auto">
              <a:xfrm>
                <a:off x="6614" y="2670"/>
                <a:ext cx="4" cy="4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0 h 2"/>
                  <a:gd name="T4" fmla="*/ 1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2"/>
                      <a:pt x="0" y="0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93"/>
              <p:cNvSpPr/>
              <p:nvPr/>
            </p:nvSpPr>
            <p:spPr bwMode="auto">
              <a:xfrm>
                <a:off x="6706" y="2454"/>
                <a:ext cx="0" cy="2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94"/>
              <p:cNvSpPr/>
              <p:nvPr/>
            </p:nvSpPr>
            <p:spPr bwMode="auto">
              <a:xfrm>
                <a:off x="6818" y="2395"/>
                <a:ext cx="2" cy="4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1" y="2"/>
                      <a:pt x="1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95"/>
              <p:cNvSpPr/>
              <p:nvPr/>
            </p:nvSpPr>
            <p:spPr bwMode="auto">
              <a:xfrm>
                <a:off x="6820" y="2326"/>
                <a:ext cx="5" cy="2"/>
              </a:xfrm>
              <a:custGeom>
                <a:avLst/>
                <a:gdLst>
                  <a:gd name="T0" fmla="*/ 5 w 5"/>
                  <a:gd name="T1" fmla="*/ 2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296"/>
              <p:cNvSpPr/>
              <p:nvPr/>
            </p:nvSpPr>
            <p:spPr bwMode="auto">
              <a:xfrm>
                <a:off x="6196" y="1968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Oval 297"/>
              <p:cNvSpPr>
                <a:spLocks noChangeArrowheads="1"/>
              </p:cNvSpPr>
              <p:nvPr/>
            </p:nvSpPr>
            <p:spPr bwMode="auto">
              <a:xfrm>
                <a:off x="6187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Oval 298"/>
              <p:cNvSpPr>
                <a:spLocks noChangeArrowheads="1"/>
              </p:cNvSpPr>
              <p:nvPr/>
            </p:nvSpPr>
            <p:spPr bwMode="auto">
              <a:xfrm>
                <a:off x="6189" y="1966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299"/>
              <p:cNvSpPr/>
              <p:nvPr/>
            </p:nvSpPr>
            <p:spPr bwMode="auto">
              <a:xfrm>
                <a:off x="6187" y="1966"/>
                <a:ext cx="2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1 w 1"/>
                  <a:gd name="T6" fmla="*/ 1 w 1"/>
                  <a:gd name="T7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Oval 300"/>
              <p:cNvSpPr>
                <a:spLocks noChangeArrowheads="1"/>
              </p:cNvSpPr>
              <p:nvPr/>
            </p:nvSpPr>
            <p:spPr bwMode="auto">
              <a:xfrm>
                <a:off x="6192" y="196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01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02"/>
              <p:cNvSpPr/>
              <p:nvPr/>
            </p:nvSpPr>
            <p:spPr bwMode="auto">
              <a:xfrm>
                <a:off x="6192" y="1966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Oval 303"/>
              <p:cNvSpPr>
                <a:spLocks noChangeArrowheads="1"/>
              </p:cNvSpPr>
              <p:nvPr/>
            </p:nvSpPr>
            <p:spPr bwMode="auto">
              <a:xfrm>
                <a:off x="6182" y="1963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04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05"/>
              <p:cNvSpPr/>
              <p:nvPr/>
            </p:nvSpPr>
            <p:spPr bwMode="auto">
              <a:xfrm>
                <a:off x="6187" y="19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Oval 306"/>
              <p:cNvSpPr>
                <a:spLocks noChangeArrowheads="1"/>
              </p:cNvSpPr>
              <p:nvPr/>
            </p:nvSpPr>
            <p:spPr bwMode="auto">
              <a:xfrm>
                <a:off x="6203" y="1970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307"/>
              <p:cNvSpPr/>
              <p:nvPr/>
            </p:nvSpPr>
            <p:spPr bwMode="auto">
              <a:xfrm>
                <a:off x="6611" y="2705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08"/>
              <p:cNvSpPr/>
              <p:nvPr/>
            </p:nvSpPr>
            <p:spPr bwMode="auto">
              <a:xfrm>
                <a:off x="6184" y="1961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09"/>
              <p:cNvSpPr/>
              <p:nvPr/>
            </p:nvSpPr>
            <p:spPr bwMode="auto">
              <a:xfrm>
                <a:off x="6187" y="1963"/>
                <a:ext cx="0" cy="3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10"/>
              <p:cNvSpPr/>
              <p:nvPr/>
            </p:nvSpPr>
            <p:spPr bwMode="auto">
              <a:xfrm>
                <a:off x="6599" y="2719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11"/>
              <p:cNvSpPr/>
              <p:nvPr/>
            </p:nvSpPr>
            <p:spPr bwMode="auto">
              <a:xfrm>
                <a:off x="6441" y="247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312"/>
              <p:cNvSpPr/>
              <p:nvPr/>
            </p:nvSpPr>
            <p:spPr bwMode="auto">
              <a:xfrm>
                <a:off x="6424" y="2470"/>
                <a:ext cx="9" cy="3"/>
              </a:xfrm>
              <a:custGeom>
                <a:avLst/>
                <a:gdLst>
                  <a:gd name="T0" fmla="*/ 4 w 4"/>
                  <a:gd name="T1" fmla="*/ 0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313"/>
              <p:cNvSpPr/>
              <p:nvPr/>
            </p:nvSpPr>
            <p:spPr bwMode="auto">
              <a:xfrm>
                <a:off x="6452" y="2478"/>
                <a:ext cx="3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314"/>
              <p:cNvSpPr/>
              <p:nvPr/>
            </p:nvSpPr>
            <p:spPr bwMode="auto">
              <a:xfrm>
                <a:off x="6450" y="2470"/>
                <a:ext cx="2" cy="5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1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1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315"/>
              <p:cNvSpPr/>
              <p:nvPr/>
            </p:nvSpPr>
            <p:spPr bwMode="auto">
              <a:xfrm>
                <a:off x="6450" y="2537"/>
                <a:ext cx="10" cy="2"/>
              </a:xfrm>
              <a:custGeom>
                <a:avLst/>
                <a:gdLst>
                  <a:gd name="T0" fmla="*/ 0 w 4"/>
                  <a:gd name="T1" fmla="*/ 1 h 1"/>
                  <a:gd name="T2" fmla="*/ 4 w 4"/>
                  <a:gd name="T3" fmla="*/ 0 h 1"/>
                  <a:gd name="T4" fmla="*/ 4 w 4"/>
                  <a:gd name="T5" fmla="*/ 0 h 1"/>
                  <a:gd name="T6" fmla="*/ 3 w 4"/>
                  <a:gd name="T7" fmla="*/ 0 h 1"/>
                  <a:gd name="T8" fmla="*/ 2 w 4"/>
                  <a:gd name="T9" fmla="*/ 0 h 1"/>
                  <a:gd name="T10" fmla="*/ 0 w 4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2" y="0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316"/>
              <p:cNvSpPr/>
              <p:nvPr/>
            </p:nvSpPr>
            <p:spPr bwMode="auto">
              <a:xfrm>
                <a:off x="6455" y="253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1" y="1"/>
                      <a:pt x="2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317"/>
              <p:cNvSpPr/>
              <p:nvPr/>
            </p:nvSpPr>
            <p:spPr bwMode="auto">
              <a:xfrm>
                <a:off x="6457" y="2537"/>
                <a:ext cx="5" cy="0"/>
              </a:xfrm>
              <a:custGeom>
                <a:avLst/>
                <a:gdLst>
                  <a:gd name="T0" fmla="*/ 1 w 2"/>
                  <a:gd name="T1" fmla="*/ 0 w 2"/>
                  <a:gd name="T2" fmla="*/ 1 w 2"/>
                  <a:gd name="T3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318"/>
              <p:cNvSpPr/>
              <p:nvPr/>
            </p:nvSpPr>
            <p:spPr bwMode="auto">
              <a:xfrm>
                <a:off x="6443" y="2470"/>
                <a:ext cx="2" cy="5"/>
              </a:xfrm>
              <a:custGeom>
                <a:avLst/>
                <a:gdLst>
                  <a:gd name="T0" fmla="*/ 1 w 1"/>
                  <a:gd name="T1" fmla="*/ 2 h 2"/>
                  <a:gd name="T2" fmla="*/ 0 w 1"/>
                  <a:gd name="T3" fmla="*/ 0 h 2"/>
                  <a:gd name="T4" fmla="*/ 1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319"/>
              <p:cNvSpPr/>
              <p:nvPr/>
            </p:nvSpPr>
            <p:spPr bwMode="auto">
              <a:xfrm>
                <a:off x="6334" y="3127"/>
                <a:ext cx="7" cy="5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3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2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320"/>
              <p:cNvSpPr/>
              <p:nvPr/>
            </p:nvSpPr>
            <p:spPr bwMode="auto">
              <a:xfrm>
                <a:off x="6336" y="3125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0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2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321"/>
              <p:cNvSpPr/>
              <p:nvPr/>
            </p:nvSpPr>
            <p:spPr bwMode="auto">
              <a:xfrm>
                <a:off x="6521" y="3089"/>
                <a:ext cx="0" cy="2"/>
              </a:xfrm>
              <a:custGeom>
                <a:avLst/>
                <a:gdLst>
                  <a:gd name="T0" fmla="*/ 2 h 2"/>
                  <a:gd name="T1" fmla="*/ 2 h 2"/>
                  <a:gd name="T2" fmla="*/ 0 h 2"/>
                  <a:gd name="T3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322"/>
              <p:cNvSpPr/>
              <p:nvPr/>
            </p:nvSpPr>
            <p:spPr bwMode="auto">
              <a:xfrm>
                <a:off x="6645" y="3053"/>
                <a:ext cx="2" cy="5"/>
              </a:xfrm>
              <a:custGeom>
                <a:avLst/>
                <a:gdLst>
                  <a:gd name="T0" fmla="*/ 2 w 2"/>
                  <a:gd name="T1" fmla="*/ 5 h 5"/>
                  <a:gd name="T2" fmla="*/ 2 w 2"/>
                  <a:gd name="T3" fmla="*/ 5 h 5"/>
                  <a:gd name="T4" fmla="*/ 0 w 2"/>
                  <a:gd name="T5" fmla="*/ 0 h 5"/>
                  <a:gd name="T6" fmla="*/ 2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2" y="5"/>
                    </a:moveTo>
                    <a:lnTo>
                      <a:pt x="2" y="5"/>
                    </a:lnTo>
                    <a:lnTo>
                      <a:pt x="0" y="0"/>
                    </a:ln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323"/>
              <p:cNvSpPr/>
              <p:nvPr/>
            </p:nvSpPr>
            <p:spPr bwMode="auto">
              <a:xfrm>
                <a:off x="6604" y="3080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1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0"/>
                      <a:pt x="0" y="2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324"/>
              <p:cNvSpPr/>
              <p:nvPr/>
            </p:nvSpPr>
            <p:spPr bwMode="auto">
              <a:xfrm>
                <a:off x="6602" y="2731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325"/>
              <p:cNvSpPr/>
              <p:nvPr/>
            </p:nvSpPr>
            <p:spPr bwMode="auto">
              <a:xfrm>
                <a:off x="6469" y="3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326"/>
              <p:cNvSpPr/>
              <p:nvPr/>
            </p:nvSpPr>
            <p:spPr bwMode="auto">
              <a:xfrm>
                <a:off x="6265" y="2238"/>
                <a:ext cx="10" cy="19"/>
              </a:xfrm>
              <a:custGeom>
                <a:avLst/>
                <a:gdLst>
                  <a:gd name="T0" fmla="*/ 4 w 4"/>
                  <a:gd name="T1" fmla="*/ 0 h 8"/>
                  <a:gd name="T2" fmla="*/ 0 w 4"/>
                  <a:gd name="T3" fmla="*/ 6 h 8"/>
                  <a:gd name="T4" fmla="*/ 4 w 4"/>
                  <a:gd name="T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cubicBezTo>
                      <a:pt x="2" y="1"/>
                      <a:pt x="1" y="5"/>
                      <a:pt x="0" y="6"/>
                    </a:cubicBezTo>
                    <a:cubicBezTo>
                      <a:pt x="1" y="8"/>
                      <a:pt x="3" y="1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327"/>
              <p:cNvSpPr/>
              <p:nvPr/>
            </p:nvSpPr>
            <p:spPr bwMode="auto">
              <a:xfrm>
                <a:off x="6455" y="2537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328"/>
              <p:cNvSpPr/>
              <p:nvPr/>
            </p:nvSpPr>
            <p:spPr bwMode="auto">
              <a:xfrm>
                <a:off x="6597" y="2734"/>
                <a:ext cx="5" cy="2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329"/>
              <p:cNvSpPr/>
              <p:nvPr/>
            </p:nvSpPr>
            <p:spPr bwMode="auto">
              <a:xfrm>
                <a:off x="6607" y="2703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330"/>
              <p:cNvSpPr/>
              <p:nvPr/>
            </p:nvSpPr>
            <p:spPr bwMode="auto">
              <a:xfrm>
                <a:off x="6597" y="2726"/>
                <a:ext cx="12" cy="5"/>
              </a:xfrm>
              <a:custGeom>
                <a:avLst/>
                <a:gdLst>
                  <a:gd name="T0" fmla="*/ 5 w 5"/>
                  <a:gd name="T1" fmla="*/ 1 h 2"/>
                  <a:gd name="T2" fmla="*/ 1 w 5"/>
                  <a:gd name="T3" fmla="*/ 2 h 2"/>
                  <a:gd name="T4" fmla="*/ 0 w 5"/>
                  <a:gd name="T5" fmla="*/ 2 h 2"/>
                  <a:gd name="T6" fmla="*/ 2 w 5"/>
                  <a:gd name="T7" fmla="*/ 2 h 2"/>
                  <a:gd name="T8" fmla="*/ 3 w 5"/>
                  <a:gd name="T9" fmla="*/ 1 h 2"/>
                  <a:gd name="T10" fmla="*/ 5 w 5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5" y="1"/>
                    </a:moveTo>
                    <a:cubicBezTo>
                      <a:pt x="4" y="0"/>
                      <a:pt x="2" y="1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2"/>
                      <a:pt x="4" y="2"/>
                      <a:pt x="3" y="1"/>
                    </a:cubicBezTo>
                    <a:cubicBezTo>
                      <a:pt x="4" y="1"/>
                      <a:pt x="5" y="1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331"/>
              <p:cNvSpPr/>
              <p:nvPr/>
            </p:nvSpPr>
            <p:spPr bwMode="auto">
              <a:xfrm>
                <a:off x="6452" y="2700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332"/>
              <p:cNvSpPr/>
              <p:nvPr/>
            </p:nvSpPr>
            <p:spPr bwMode="auto">
              <a:xfrm>
                <a:off x="6445" y="2556"/>
                <a:ext cx="5" cy="0"/>
              </a:xfrm>
              <a:custGeom>
                <a:avLst/>
                <a:gdLst>
                  <a:gd name="T0" fmla="*/ 1 w 2"/>
                  <a:gd name="T1" fmla="*/ 1 w 2"/>
                  <a:gd name="T2" fmla="*/ 1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0" y="0"/>
                      <a:pt x="2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333"/>
              <p:cNvSpPr/>
              <p:nvPr/>
            </p:nvSpPr>
            <p:spPr bwMode="auto">
              <a:xfrm>
                <a:off x="6448" y="2546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334"/>
              <p:cNvSpPr/>
              <p:nvPr/>
            </p:nvSpPr>
            <p:spPr bwMode="auto">
              <a:xfrm>
                <a:off x="6469" y="2719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0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0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335"/>
              <p:cNvSpPr/>
              <p:nvPr/>
            </p:nvSpPr>
            <p:spPr bwMode="auto">
              <a:xfrm>
                <a:off x="6452" y="2546"/>
                <a:ext cx="3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Rectangle 336"/>
              <p:cNvSpPr>
                <a:spLocks noChangeArrowheads="1"/>
              </p:cNvSpPr>
              <p:nvPr/>
            </p:nvSpPr>
            <p:spPr bwMode="auto">
              <a:xfrm>
                <a:off x="6452" y="2655"/>
                <a:ext cx="3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337"/>
              <p:cNvSpPr/>
              <p:nvPr/>
            </p:nvSpPr>
            <p:spPr bwMode="auto">
              <a:xfrm>
                <a:off x="6448" y="2560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338"/>
              <p:cNvSpPr/>
              <p:nvPr/>
            </p:nvSpPr>
            <p:spPr bwMode="auto">
              <a:xfrm>
                <a:off x="6192" y="1973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339"/>
              <p:cNvSpPr/>
              <p:nvPr/>
            </p:nvSpPr>
            <p:spPr bwMode="auto">
              <a:xfrm>
                <a:off x="6531" y="24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340"/>
              <p:cNvSpPr/>
              <p:nvPr/>
            </p:nvSpPr>
            <p:spPr bwMode="auto">
              <a:xfrm>
                <a:off x="6388" y="3264"/>
                <a:ext cx="3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341"/>
              <p:cNvSpPr/>
              <p:nvPr/>
            </p:nvSpPr>
            <p:spPr bwMode="auto">
              <a:xfrm>
                <a:off x="6353" y="3094"/>
                <a:ext cx="446" cy="187"/>
              </a:xfrm>
              <a:custGeom>
                <a:avLst/>
                <a:gdLst>
                  <a:gd name="T0" fmla="*/ 154 w 188"/>
                  <a:gd name="T1" fmla="*/ 20 h 79"/>
                  <a:gd name="T2" fmla="*/ 145 w 188"/>
                  <a:gd name="T3" fmla="*/ 25 h 79"/>
                  <a:gd name="T4" fmla="*/ 108 w 188"/>
                  <a:gd name="T5" fmla="*/ 47 h 79"/>
                  <a:gd name="T6" fmla="*/ 94 w 188"/>
                  <a:gd name="T7" fmla="*/ 49 h 79"/>
                  <a:gd name="T8" fmla="*/ 84 w 188"/>
                  <a:gd name="T9" fmla="*/ 48 h 79"/>
                  <a:gd name="T10" fmla="*/ 64 w 188"/>
                  <a:gd name="T11" fmla="*/ 52 h 79"/>
                  <a:gd name="T12" fmla="*/ 52 w 188"/>
                  <a:gd name="T13" fmla="*/ 54 h 79"/>
                  <a:gd name="T14" fmla="*/ 33 w 188"/>
                  <a:gd name="T15" fmla="*/ 56 h 79"/>
                  <a:gd name="T16" fmla="*/ 23 w 188"/>
                  <a:gd name="T17" fmla="*/ 60 h 79"/>
                  <a:gd name="T18" fmla="*/ 12 w 188"/>
                  <a:gd name="T19" fmla="*/ 55 h 79"/>
                  <a:gd name="T20" fmla="*/ 5 w 188"/>
                  <a:gd name="T21" fmla="*/ 55 h 79"/>
                  <a:gd name="T22" fmla="*/ 5 w 188"/>
                  <a:gd name="T23" fmla="*/ 53 h 79"/>
                  <a:gd name="T24" fmla="*/ 4 w 188"/>
                  <a:gd name="T25" fmla="*/ 51 h 79"/>
                  <a:gd name="T26" fmla="*/ 3 w 188"/>
                  <a:gd name="T27" fmla="*/ 53 h 79"/>
                  <a:gd name="T28" fmla="*/ 3 w 188"/>
                  <a:gd name="T29" fmla="*/ 56 h 79"/>
                  <a:gd name="T30" fmla="*/ 0 w 188"/>
                  <a:gd name="T31" fmla="*/ 58 h 79"/>
                  <a:gd name="T32" fmla="*/ 2 w 188"/>
                  <a:gd name="T33" fmla="*/ 61 h 79"/>
                  <a:gd name="T34" fmla="*/ 13 w 188"/>
                  <a:gd name="T35" fmla="*/ 66 h 79"/>
                  <a:gd name="T36" fmla="*/ 15 w 188"/>
                  <a:gd name="T37" fmla="*/ 70 h 79"/>
                  <a:gd name="T38" fmla="*/ 16 w 188"/>
                  <a:gd name="T39" fmla="*/ 72 h 79"/>
                  <a:gd name="T40" fmla="*/ 18 w 188"/>
                  <a:gd name="T41" fmla="*/ 76 h 79"/>
                  <a:gd name="T42" fmla="*/ 21 w 188"/>
                  <a:gd name="T43" fmla="*/ 71 h 79"/>
                  <a:gd name="T44" fmla="*/ 26 w 188"/>
                  <a:gd name="T45" fmla="*/ 67 h 79"/>
                  <a:gd name="T46" fmla="*/ 27 w 188"/>
                  <a:gd name="T47" fmla="*/ 76 h 79"/>
                  <a:gd name="T48" fmla="*/ 30 w 188"/>
                  <a:gd name="T49" fmla="*/ 74 h 79"/>
                  <a:gd name="T50" fmla="*/ 31 w 188"/>
                  <a:gd name="T51" fmla="*/ 78 h 79"/>
                  <a:gd name="T52" fmla="*/ 35 w 188"/>
                  <a:gd name="T53" fmla="*/ 74 h 79"/>
                  <a:gd name="T54" fmla="*/ 38 w 188"/>
                  <a:gd name="T55" fmla="*/ 73 h 79"/>
                  <a:gd name="T56" fmla="*/ 42 w 188"/>
                  <a:gd name="T57" fmla="*/ 64 h 79"/>
                  <a:gd name="T58" fmla="*/ 43 w 188"/>
                  <a:gd name="T59" fmla="*/ 76 h 79"/>
                  <a:gd name="T60" fmla="*/ 51 w 188"/>
                  <a:gd name="T61" fmla="*/ 72 h 79"/>
                  <a:gd name="T62" fmla="*/ 57 w 188"/>
                  <a:gd name="T63" fmla="*/ 72 h 79"/>
                  <a:gd name="T64" fmla="*/ 61 w 188"/>
                  <a:gd name="T65" fmla="*/ 70 h 79"/>
                  <a:gd name="T66" fmla="*/ 70 w 188"/>
                  <a:gd name="T67" fmla="*/ 68 h 79"/>
                  <a:gd name="T68" fmla="*/ 75 w 188"/>
                  <a:gd name="T69" fmla="*/ 71 h 79"/>
                  <a:gd name="T70" fmla="*/ 77 w 188"/>
                  <a:gd name="T71" fmla="*/ 68 h 79"/>
                  <a:gd name="T72" fmla="*/ 80 w 188"/>
                  <a:gd name="T73" fmla="*/ 68 h 79"/>
                  <a:gd name="T74" fmla="*/ 81 w 188"/>
                  <a:gd name="T75" fmla="*/ 66 h 79"/>
                  <a:gd name="T76" fmla="*/ 86 w 188"/>
                  <a:gd name="T77" fmla="*/ 67 h 79"/>
                  <a:gd name="T78" fmla="*/ 92 w 188"/>
                  <a:gd name="T79" fmla="*/ 65 h 79"/>
                  <a:gd name="T80" fmla="*/ 98 w 188"/>
                  <a:gd name="T81" fmla="*/ 64 h 79"/>
                  <a:gd name="T82" fmla="*/ 104 w 188"/>
                  <a:gd name="T83" fmla="*/ 60 h 79"/>
                  <a:gd name="T84" fmla="*/ 107 w 188"/>
                  <a:gd name="T85" fmla="*/ 62 h 79"/>
                  <a:gd name="T86" fmla="*/ 108 w 188"/>
                  <a:gd name="T87" fmla="*/ 62 h 79"/>
                  <a:gd name="T88" fmla="*/ 114 w 188"/>
                  <a:gd name="T89" fmla="*/ 59 h 79"/>
                  <a:gd name="T90" fmla="*/ 119 w 188"/>
                  <a:gd name="T91" fmla="*/ 59 h 79"/>
                  <a:gd name="T92" fmla="*/ 122 w 188"/>
                  <a:gd name="T93" fmla="*/ 52 h 79"/>
                  <a:gd name="T94" fmla="*/ 126 w 188"/>
                  <a:gd name="T95" fmla="*/ 52 h 79"/>
                  <a:gd name="T96" fmla="*/ 132 w 188"/>
                  <a:gd name="T97" fmla="*/ 50 h 79"/>
                  <a:gd name="T98" fmla="*/ 139 w 188"/>
                  <a:gd name="T99" fmla="*/ 45 h 79"/>
                  <a:gd name="T100" fmla="*/ 143 w 188"/>
                  <a:gd name="T101" fmla="*/ 43 h 79"/>
                  <a:gd name="T102" fmla="*/ 156 w 188"/>
                  <a:gd name="T103" fmla="*/ 39 h 79"/>
                  <a:gd name="T104" fmla="*/ 160 w 188"/>
                  <a:gd name="T105" fmla="*/ 37 h 79"/>
                  <a:gd name="T106" fmla="*/ 167 w 188"/>
                  <a:gd name="T107" fmla="*/ 26 h 79"/>
                  <a:gd name="T108" fmla="*/ 172 w 188"/>
                  <a:gd name="T109" fmla="*/ 21 h 79"/>
                  <a:gd name="T110" fmla="*/ 180 w 188"/>
                  <a:gd name="T1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88" h="79">
                    <a:moveTo>
                      <a:pt x="180" y="0"/>
                    </a:moveTo>
                    <a:cubicBezTo>
                      <a:pt x="179" y="5"/>
                      <a:pt x="175" y="6"/>
                      <a:pt x="171" y="7"/>
                    </a:cubicBezTo>
                    <a:cubicBezTo>
                      <a:pt x="170" y="8"/>
                      <a:pt x="169" y="10"/>
                      <a:pt x="168" y="10"/>
                    </a:cubicBezTo>
                    <a:cubicBezTo>
                      <a:pt x="164" y="15"/>
                      <a:pt x="157" y="14"/>
                      <a:pt x="154" y="19"/>
                    </a:cubicBezTo>
                    <a:cubicBezTo>
                      <a:pt x="155" y="19"/>
                      <a:pt x="155" y="20"/>
                      <a:pt x="155" y="21"/>
                    </a:cubicBezTo>
                    <a:cubicBezTo>
                      <a:pt x="154" y="20"/>
                      <a:pt x="154" y="20"/>
                      <a:pt x="154" y="20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55" y="22"/>
                      <a:pt x="154" y="20"/>
                      <a:pt x="154" y="20"/>
                    </a:cubicBezTo>
                    <a:cubicBezTo>
                      <a:pt x="152" y="21"/>
                      <a:pt x="151" y="23"/>
                      <a:pt x="149" y="23"/>
                    </a:cubicBezTo>
                    <a:cubicBezTo>
                      <a:pt x="149" y="25"/>
                      <a:pt x="148" y="24"/>
                      <a:pt x="149" y="26"/>
                    </a:cubicBezTo>
                    <a:cubicBezTo>
                      <a:pt x="148" y="25"/>
                      <a:pt x="148" y="25"/>
                      <a:pt x="148" y="25"/>
                    </a:cubicBezTo>
                    <a:cubicBezTo>
                      <a:pt x="147" y="27"/>
                      <a:pt x="147" y="27"/>
                      <a:pt x="145" y="25"/>
                    </a:cubicBezTo>
                    <a:cubicBezTo>
                      <a:pt x="139" y="27"/>
                      <a:pt x="134" y="30"/>
                      <a:pt x="128" y="32"/>
                    </a:cubicBezTo>
                    <a:cubicBezTo>
                      <a:pt x="123" y="34"/>
                      <a:pt x="118" y="39"/>
                      <a:pt x="112" y="41"/>
                    </a:cubicBezTo>
                    <a:cubicBezTo>
                      <a:pt x="112" y="45"/>
                      <a:pt x="111" y="43"/>
                      <a:pt x="110" y="47"/>
                    </a:cubicBezTo>
                    <a:cubicBezTo>
                      <a:pt x="110" y="46"/>
                      <a:pt x="110" y="46"/>
                      <a:pt x="110" y="46"/>
                    </a:cubicBezTo>
                    <a:cubicBezTo>
                      <a:pt x="110" y="47"/>
                      <a:pt x="109" y="46"/>
                      <a:pt x="107" y="45"/>
                    </a:cubicBezTo>
                    <a:cubicBezTo>
                      <a:pt x="108" y="46"/>
                      <a:pt x="107" y="45"/>
                      <a:pt x="108" y="47"/>
                    </a:cubicBezTo>
                    <a:cubicBezTo>
                      <a:pt x="108" y="49"/>
                      <a:pt x="106" y="45"/>
                      <a:pt x="106" y="46"/>
                    </a:cubicBezTo>
                    <a:cubicBezTo>
                      <a:pt x="105" y="45"/>
                      <a:pt x="106" y="47"/>
                      <a:pt x="106" y="46"/>
                    </a:cubicBezTo>
                    <a:cubicBezTo>
                      <a:pt x="105" y="49"/>
                      <a:pt x="106" y="45"/>
                      <a:pt x="103" y="44"/>
                    </a:cubicBezTo>
                    <a:cubicBezTo>
                      <a:pt x="101" y="45"/>
                      <a:pt x="98" y="48"/>
                      <a:pt x="95" y="47"/>
                    </a:cubicBezTo>
                    <a:cubicBezTo>
                      <a:pt x="95" y="47"/>
                      <a:pt x="96" y="49"/>
                      <a:pt x="96" y="49"/>
                    </a:cubicBezTo>
                    <a:cubicBezTo>
                      <a:pt x="95" y="46"/>
                      <a:pt x="95" y="50"/>
                      <a:pt x="94" y="49"/>
                    </a:cubicBezTo>
                    <a:cubicBezTo>
                      <a:pt x="94" y="48"/>
                      <a:pt x="94" y="48"/>
                      <a:pt x="94" y="48"/>
                    </a:cubicBezTo>
                    <a:cubicBezTo>
                      <a:pt x="93" y="47"/>
                      <a:pt x="92" y="49"/>
                      <a:pt x="91" y="48"/>
                    </a:cubicBezTo>
                    <a:cubicBezTo>
                      <a:pt x="90" y="49"/>
                      <a:pt x="88" y="47"/>
                      <a:pt x="88" y="49"/>
                    </a:cubicBezTo>
                    <a:cubicBezTo>
                      <a:pt x="88" y="47"/>
                      <a:pt x="87" y="48"/>
                      <a:pt x="87" y="47"/>
                    </a:cubicBezTo>
                    <a:cubicBezTo>
                      <a:pt x="87" y="51"/>
                      <a:pt x="84" y="46"/>
                      <a:pt x="84" y="49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1" y="49"/>
                      <a:pt x="77" y="49"/>
                      <a:pt x="74" y="51"/>
                    </a:cubicBezTo>
                    <a:cubicBezTo>
                      <a:pt x="73" y="52"/>
                      <a:pt x="70" y="48"/>
                      <a:pt x="69" y="50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2"/>
                      <a:pt x="68" y="51"/>
                      <a:pt x="68" y="51"/>
                    </a:cubicBezTo>
                    <a:cubicBezTo>
                      <a:pt x="67" y="52"/>
                      <a:pt x="66" y="51"/>
                      <a:pt x="65" y="51"/>
                    </a:cubicBezTo>
                    <a:cubicBezTo>
                      <a:pt x="65" y="51"/>
                      <a:pt x="64" y="52"/>
                      <a:pt x="64" y="52"/>
                    </a:cubicBezTo>
                    <a:cubicBezTo>
                      <a:pt x="63" y="50"/>
                      <a:pt x="61" y="54"/>
                      <a:pt x="60" y="52"/>
                    </a:cubicBezTo>
                    <a:cubicBezTo>
                      <a:pt x="61" y="55"/>
                      <a:pt x="59" y="54"/>
                      <a:pt x="59" y="55"/>
                    </a:cubicBezTo>
                    <a:cubicBezTo>
                      <a:pt x="58" y="55"/>
                      <a:pt x="58" y="54"/>
                      <a:pt x="58" y="53"/>
                    </a:cubicBezTo>
                    <a:cubicBezTo>
                      <a:pt x="57" y="53"/>
                      <a:pt x="57" y="54"/>
                      <a:pt x="56" y="53"/>
                    </a:cubicBezTo>
                    <a:cubicBezTo>
                      <a:pt x="55" y="53"/>
                      <a:pt x="55" y="55"/>
                      <a:pt x="54" y="55"/>
                    </a:cubicBezTo>
                    <a:cubicBezTo>
                      <a:pt x="54" y="52"/>
                      <a:pt x="53" y="54"/>
                      <a:pt x="52" y="54"/>
                    </a:cubicBezTo>
                    <a:cubicBezTo>
                      <a:pt x="52" y="56"/>
                      <a:pt x="52" y="57"/>
                      <a:pt x="51" y="56"/>
                    </a:cubicBezTo>
                    <a:cubicBezTo>
                      <a:pt x="51" y="54"/>
                      <a:pt x="51" y="54"/>
                      <a:pt x="51" y="54"/>
                    </a:cubicBezTo>
                    <a:cubicBezTo>
                      <a:pt x="49" y="56"/>
                      <a:pt x="46" y="53"/>
                      <a:pt x="43" y="56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1" y="56"/>
                      <a:pt x="38" y="54"/>
                      <a:pt x="36" y="57"/>
                    </a:cubicBezTo>
                    <a:cubicBezTo>
                      <a:pt x="35" y="56"/>
                      <a:pt x="34" y="56"/>
                      <a:pt x="33" y="56"/>
                    </a:cubicBezTo>
                    <a:cubicBezTo>
                      <a:pt x="32" y="57"/>
                      <a:pt x="32" y="57"/>
                      <a:pt x="31" y="59"/>
                    </a:cubicBezTo>
                    <a:cubicBezTo>
                      <a:pt x="31" y="59"/>
                      <a:pt x="31" y="58"/>
                      <a:pt x="31" y="57"/>
                    </a:cubicBezTo>
                    <a:cubicBezTo>
                      <a:pt x="30" y="57"/>
                      <a:pt x="29" y="54"/>
                      <a:pt x="28" y="57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27" y="57"/>
                      <a:pt x="25" y="58"/>
                      <a:pt x="25" y="57"/>
                    </a:cubicBezTo>
                    <a:cubicBezTo>
                      <a:pt x="24" y="58"/>
                      <a:pt x="23" y="58"/>
                      <a:pt x="23" y="60"/>
                    </a:cubicBezTo>
                    <a:cubicBezTo>
                      <a:pt x="23" y="60"/>
                      <a:pt x="23" y="57"/>
                      <a:pt x="23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1" y="56"/>
                      <a:pt x="19" y="56"/>
                      <a:pt x="17" y="57"/>
                    </a:cubicBezTo>
                    <a:cubicBezTo>
                      <a:pt x="17" y="55"/>
                      <a:pt x="15" y="57"/>
                      <a:pt x="14" y="55"/>
                    </a:cubicBezTo>
                    <a:cubicBezTo>
                      <a:pt x="13" y="56"/>
                      <a:pt x="13" y="54"/>
                      <a:pt x="11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4"/>
                      <a:pt x="10" y="54"/>
                      <a:pt x="9" y="53"/>
                    </a:cubicBezTo>
                    <a:cubicBezTo>
                      <a:pt x="9" y="52"/>
                      <a:pt x="8" y="54"/>
                      <a:pt x="7" y="54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7" y="54"/>
                      <a:pt x="6" y="55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5"/>
                      <a:pt x="5" y="56"/>
                      <a:pt x="5" y="56"/>
                    </a:cubicBezTo>
                    <a:cubicBezTo>
                      <a:pt x="5" y="55"/>
                      <a:pt x="4" y="56"/>
                      <a:pt x="4" y="54"/>
                    </a:cubicBezTo>
                    <a:cubicBezTo>
                      <a:pt x="5" y="54"/>
                      <a:pt x="7" y="53"/>
                      <a:pt x="8" y="52"/>
                    </a:cubicBezTo>
                    <a:cubicBezTo>
                      <a:pt x="8" y="51"/>
                      <a:pt x="5" y="53"/>
                      <a:pt x="6" y="52"/>
                    </a:cubicBezTo>
                    <a:cubicBezTo>
                      <a:pt x="6" y="51"/>
                      <a:pt x="6" y="51"/>
                      <a:pt x="5" y="51"/>
                    </a:cubicBezTo>
                    <a:cubicBezTo>
                      <a:pt x="5" y="52"/>
                      <a:pt x="5" y="52"/>
                      <a:pt x="5" y="53"/>
                    </a:cubicBezTo>
                    <a:cubicBezTo>
                      <a:pt x="5" y="53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2"/>
                      <a:pt x="4" y="52"/>
                      <a:pt x="5" y="52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4" y="51"/>
                      <a:pt x="4" y="51"/>
                      <a:pt x="4" y="51"/>
                    </a:cubicBezTo>
                    <a:cubicBezTo>
                      <a:pt x="3" y="51"/>
                      <a:pt x="3" y="51"/>
                      <a:pt x="2" y="50"/>
                    </a:cubicBezTo>
                    <a:cubicBezTo>
                      <a:pt x="1" y="52"/>
                      <a:pt x="4" y="46"/>
                      <a:pt x="0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3" y="53"/>
                      <a:pt x="3" y="53"/>
                    </a:cubicBezTo>
                    <a:cubicBezTo>
                      <a:pt x="3" y="53"/>
                      <a:pt x="3" y="54"/>
                      <a:pt x="3" y="53"/>
                    </a:cubicBezTo>
                    <a:cubicBezTo>
                      <a:pt x="3" y="52"/>
                      <a:pt x="4" y="51"/>
                      <a:pt x="4" y="53"/>
                    </a:cubicBezTo>
                    <a:cubicBezTo>
                      <a:pt x="4" y="54"/>
                      <a:pt x="4" y="54"/>
                      <a:pt x="4" y="55"/>
                    </a:cubicBezTo>
                    <a:cubicBezTo>
                      <a:pt x="4" y="55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6"/>
                      <a:pt x="3" y="55"/>
                      <a:pt x="3" y="55"/>
                    </a:cubicBezTo>
                    <a:cubicBezTo>
                      <a:pt x="2" y="55"/>
                      <a:pt x="2" y="56"/>
                      <a:pt x="1" y="56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7"/>
                      <a:pt x="2" y="57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3" y="60"/>
                      <a:pt x="4" y="57"/>
                      <a:pt x="4" y="58"/>
                    </a:cubicBezTo>
                    <a:cubicBezTo>
                      <a:pt x="4" y="58"/>
                      <a:pt x="2" y="60"/>
                      <a:pt x="2" y="61"/>
                    </a:cubicBezTo>
                    <a:cubicBezTo>
                      <a:pt x="3" y="62"/>
                      <a:pt x="6" y="61"/>
                      <a:pt x="6" y="63"/>
                    </a:cubicBezTo>
                    <a:cubicBezTo>
                      <a:pt x="7" y="63"/>
                      <a:pt x="8" y="63"/>
                      <a:pt x="9" y="62"/>
                    </a:cubicBezTo>
                    <a:cubicBezTo>
                      <a:pt x="10" y="62"/>
                      <a:pt x="8" y="65"/>
                      <a:pt x="9" y="64"/>
                    </a:cubicBezTo>
                    <a:cubicBezTo>
                      <a:pt x="9" y="65"/>
                      <a:pt x="9" y="66"/>
                      <a:pt x="8" y="66"/>
                    </a:cubicBezTo>
                    <a:cubicBezTo>
                      <a:pt x="9" y="66"/>
                      <a:pt x="10" y="67"/>
                      <a:pt x="10" y="65"/>
                    </a:cubicBezTo>
                    <a:cubicBezTo>
                      <a:pt x="11" y="66"/>
                      <a:pt x="12" y="67"/>
                      <a:pt x="13" y="66"/>
                    </a:cubicBezTo>
                    <a:cubicBezTo>
                      <a:pt x="13" y="66"/>
                      <a:pt x="12" y="68"/>
                      <a:pt x="12" y="69"/>
                    </a:cubicBezTo>
                    <a:cubicBezTo>
                      <a:pt x="13" y="67"/>
                      <a:pt x="15" y="67"/>
                      <a:pt x="15" y="67"/>
                    </a:cubicBezTo>
                    <a:cubicBezTo>
                      <a:pt x="16" y="66"/>
                      <a:pt x="16" y="66"/>
                      <a:pt x="16" y="64"/>
                    </a:cubicBezTo>
                    <a:cubicBezTo>
                      <a:pt x="16" y="64"/>
                      <a:pt x="17" y="63"/>
                      <a:pt x="17" y="63"/>
                    </a:cubicBezTo>
                    <a:cubicBezTo>
                      <a:pt x="17" y="65"/>
                      <a:pt x="16" y="68"/>
                      <a:pt x="17" y="68"/>
                    </a:cubicBezTo>
                    <a:cubicBezTo>
                      <a:pt x="16" y="71"/>
                      <a:pt x="15" y="67"/>
                      <a:pt x="15" y="70"/>
                    </a:cubicBezTo>
                    <a:cubicBezTo>
                      <a:pt x="14" y="72"/>
                      <a:pt x="12" y="72"/>
                      <a:pt x="12" y="70"/>
                    </a:cubicBezTo>
                    <a:cubicBezTo>
                      <a:pt x="11" y="73"/>
                      <a:pt x="13" y="71"/>
                      <a:pt x="12" y="73"/>
                    </a:cubicBezTo>
                    <a:cubicBezTo>
                      <a:pt x="13" y="73"/>
                      <a:pt x="14" y="72"/>
                      <a:pt x="15" y="72"/>
                    </a:cubicBezTo>
                    <a:cubicBezTo>
                      <a:pt x="15" y="71"/>
                      <a:pt x="15" y="70"/>
                      <a:pt x="16" y="70"/>
                    </a:cubicBezTo>
                    <a:cubicBezTo>
                      <a:pt x="17" y="67"/>
                      <a:pt x="16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3"/>
                      <a:pt x="17" y="72"/>
                      <a:pt x="18" y="72"/>
                    </a:cubicBezTo>
                    <a:cubicBezTo>
                      <a:pt x="17" y="75"/>
                      <a:pt x="17" y="72"/>
                      <a:pt x="16" y="74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7"/>
                      <a:pt x="17" y="74"/>
                      <a:pt x="18" y="75"/>
                    </a:cubicBezTo>
                    <a:cubicBezTo>
                      <a:pt x="17" y="76"/>
                      <a:pt x="17" y="76"/>
                      <a:pt x="17" y="76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18" y="74"/>
                      <a:pt x="19" y="73"/>
                      <a:pt x="18" y="73"/>
                    </a:cubicBezTo>
                    <a:cubicBezTo>
                      <a:pt x="19" y="70"/>
                      <a:pt x="19" y="72"/>
                      <a:pt x="20" y="72"/>
                    </a:cubicBezTo>
                    <a:cubicBezTo>
                      <a:pt x="20" y="70"/>
                      <a:pt x="19" y="72"/>
                      <a:pt x="20" y="70"/>
                    </a:cubicBezTo>
                    <a:cubicBezTo>
                      <a:pt x="20" y="69"/>
                      <a:pt x="20" y="69"/>
                      <a:pt x="21" y="69"/>
                    </a:cubicBezTo>
                    <a:cubicBezTo>
                      <a:pt x="22" y="69"/>
                      <a:pt x="21" y="71"/>
                      <a:pt x="21" y="72"/>
                    </a:cubicBezTo>
                    <a:cubicBezTo>
                      <a:pt x="21" y="72"/>
                      <a:pt x="20" y="72"/>
                      <a:pt x="21" y="71"/>
                    </a:cubicBezTo>
                    <a:cubicBezTo>
                      <a:pt x="19" y="73"/>
                      <a:pt x="20" y="75"/>
                      <a:pt x="19" y="76"/>
                    </a:cubicBezTo>
                    <a:cubicBezTo>
                      <a:pt x="20" y="77"/>
                      <a:pt x="20" y="75"/>
                      <a:pt x="21" y="75"/>
                    </a:cubicBezTo>
                    <a:cubicBezTo>
                      <a:pt x="21" y="74"/>
                      <a:pt x="21" y="73"/>
                      <a:pt x="21" y="72"/>
                    </a:cubicBezTo>
                    <a:cubicBezTo>
                      <a:pt x="23" y="68"/>
                      <a:pt x="21" y="76"/>
                      <a:pt x="23" y="75"/>
                    </a:cubicBezTo>
                    <a:cubicBezTo>
                      <a:pt x="23" y="72"/>
                      <a:pt x="25" y="71"/>
                      <a:pt x="25" y="68"/>
                    </a:cubicBezTo>
                    <a:cubicBezTo>
                      <a:pt x="25" y="67"/>
                      <a:pt x="25" y="66"/>
                      <a:pt x="26" y="67"/>
                    </a:cubicBezTo>
                    <a:cubicBezTo>
                      <a:pt x="25" y="69"/>
                      <a:pt x="26" y="68"/>
                      <a:pt x="25" y="70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5" y="74"/>
                      <a:pt x="25" y="76"/>
                      <a:pt x="26" y="77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5"/>
                      <a:pt x="26" y="76"/>
                      <a:pt x="27" y="76"/>
                    </a:cubicBezTo>
                    <a:cubicBezTo>
                      <a:pt x="26" y="76"/>
                      <a:pt x="27" y="74"/>
                      <a:pt x="27" y="73"/>
                    </a:cubicBezTo>
                    <a:cubicBezTo>
                      <a:pt x="28" y="73"/>
                      <a:pt x="28" y="75"/>
                      <a:pt x="28" y="76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8" y="76"/>
                      <a:pt x="28" y="78"/>
                      <a:pt x="28" y="78"/>
                    </a:cubicBezTo>
                    <a:cubicBezTo>
                      <a:pt x="28" y="76"/>
                      <a:pt x="29" y="75"/>
                      <a:pt x="29" y="73"/>
                    </a:cubicBezTo>
                    <a:cubicBezTo>
                      <a:pt x="30" y="73"/>
                      <a:pt x="30" y="74"/>
                      <a:pt x="30" y="74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30" y="75"/>
                      <a:pt x="29" y="78"/>
                      <a:pt x="30" y="7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0" y="78"/>
                      <a:pt x="30" y="78"/>
                      <a:pt x="30" y="78"/>
                    </a:cubicBezTo>
                    <a:cubicBezTo>
                      <a:pt x="31" y="77"/>
                      <a:pt x="31" y="77"/>
                      <a:pt x="31" y="76"/>
                    </a:cubicBezTo>
                    <a:cubicBezTo>
                      <a:pt x="31" y="78"/>
                      <a:pt x="31" y="78"/>
                      <a:pt x="31" y="78"/>
                    </a:cubicBezTo>
                    <a:cubicBezTo>
                      <a:pt x="32" y="77"/>
                      <a:pt x="32" y="75"/>
                      <a:pt x="33" y="77"/>
                    </a:cubicBezTo>
                    <a:cubicBezTo>
                      <a:pt x="32" y="74"/>
                      <a:pt x="32" y="77"/>
                      <a:pt x="32" y="75"/>
                    </a:cubicBezTo>
                    <a:cubicBezTo>
                      <a:pt x="31" y="73"/>
                      <a:pt x="32" y="74"/>
                      <a:pt x="33" y="73"/>
                    </a:cubicBezTo>
                    <a:cubicBezTo>
                      <a:pt x="32" y="76"/>
                      <a:pt x="33" y="74"/>
                      <a:pt x="34" y="74"/>
                    </a:cubicBezTo>
                    <a:cubicBezTo>
                      <a:pt x="34" y="75"/>
                      <a:pt x="34" y="75"/>
                      <a:pt x="34" y="76"/>
                    </a:cubicBezTo>
                    <a:cubicBezTo>
                      <a:pt x="35" y="74"/>
                      <a:pt x="35" y="74"/>
                      <a:pt x="35" y="74"/>
                    </a:cubicBezTo>
                    <a:cubicBezTo>
                      <a:pt x="35" y="78"/>
                      <a:pt x="36" y="73"/>
                      <a:pt x="36" y="74"/>
                    </a:cubicBezTo>
                    <a:cubicBezTo>
                      <a:pt x="36" y="75"/>
                      <a:pt x="36" y="77"/>
                      <a:pt x="36" y="77"/>
                    </a:cubicBezTo>
                    <a:cubicBezTo>
                      <a:pt x="36" y="75"/>
                      <a:pt x="37" y="74"/>
                      <a:pt x="37" y="72"/>
                    </a:cubicBezTo>
                    <a:cubicBezTo>
                      <a:pt x="38" y="73"/>
                      <a:pt x="36" y="76"/>
                      <a:pt x="37" y="78"/>
                    </a:cubicBezTo>
                    <a:cubicBezTo>
                      <a:pt x="37" y="75"/>
                      <a:pt x="38" y="79"/>
                      <a:pt x="38" y="76"/>
                    </a:cubicBezTo>
                    <a:cubicBezTo>
                      <a:pt x="37" y="75"/>
                      <a:pt x="38" y="75"/>
                      <a:pt x="38" y="73"/>
                    </a:cubicBezTo>
                    <a:cubicBezTo>
                      <a:pt x="39" y="74"/>
                      <a:pt x="38" y="75"/>
                      <a:pt x="39" y="75"/>
                    </a:cubicBezTo>
                    <a:cubicBezTo>
                      <a:pt x="39" y="75"/>
                      <a:pt x="39" y="73"/>
                      <a:pt x="39" y="72"/>
                    </a:cubicBezTo>
                    <a:cubicBezTo>
                      <a:pt x="39" y="73"/>
                      <a:pt x="40" y="70"/>
                      <a:pt x="40" y="72"/>
                    </a:cubicBezTo>
                    <a:cubicBezTo>
                      <a:pt x="41" y="74"/>
                      <a:pt x="39" y="73"/>
                      <a:pt x="40" y="74"/>
                    </a:cubicBezTo>
                    <a:cubicBezTo>
                      <a:pt x="41" y="74"/>
                      <a:pt x="40" y="70"/>
                      <a:pt x="41" y="69"/>
                    </a:cubicBezTo>
                    <a:cubicBezTo>
                      <a:pt x="41" y="68"/>
                      <a:pt x="41" y="65"/>
                      <a:pt x="42" y="64"/>
                    </a:cubicBezTo>
                    <a:cubicBezTo>
                      <a:pt x="43" y="65"/>
                      <a:pt x="41" y="65"/>
                      <a:pt x="42" y="68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43" y="70"/>
                      <a:pt x="41" y="72"/>
                      <a:pt x="41" y="74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7"/>
                      <a:pt x="42" y="77"/>
                      <a:pt x="42" y="77"/>
                    </a:cubicBezTo>
                    <a:cubicBezTo>
                      <a:pt x="42" y="75"/>
                      <a:pt x="43" y="76"/>
                      <a:pt x="43" y="76"/>
                    </a:cubicBezTo>
                    <a:cubicBezTo>
                      <a:pt x="43" y="74"/>
                      <a:pt x="43" y="76"/>
                      <a:pt x="43" y="75"/>
                    </a:cubicBezTo>
                    <a:cubicBezTo>
                      <a:pt x="43" y="74"/>
                      <a:pt x="43" y="71"/>
                      <a:pt x="44" y="73"/>
                    </a:cubicBezTo>
                    <a:cubicBezTo>
                      <a:pt x="44" y="74"/>
                      <a:pt x="44" y="75"/>
                      <a:pt x="44" y="76"/>
                    </a:cubicBezTo>
                    <a:cubicBezTo>
                      <a:pt x="45" y="77"/>
                      <a:pt x="44" y="74"/>
                      <a:pt x="45" y="75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7" y="76"/>
                      <a:pt x="50" y="76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3" y="74"/>
                      <a:pt x="53" y="73"/>
                      <a:pt x="53" y="72"/>
                    </a:cubicBezTo>
                    <a:cubicBezTo>
                      <a:pt x="54" y="74"/>
                      <a:pt x="54" y="74"/>
                      <a:pt x="54" y="74"/>
                    </a:cubicBezTo>
                    <a:cubicBezTo>
                      <a:pt x="55" y="76"/>
                      <a:pt x="55" y="74"/>
                      <a:pt x="56" y="72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7" y="75"/>
                      <a:pt x="56" y="73"/>
                      <a:pt x="57" y="72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7" y="72"/>
                      <a:pt x="57" y="72"/>
                      <a:pt x="57" y="72"/>
                    </a:cubicBezTo>
                    <a:cubicBezTo>
                      <a:pt x="58" y="72"/>
                      <a:pt x="58" y="72"/>
                      <a:pt x="58" y="74"/>
                    </a:cubicBezTo>
                    <a:cubicBezTo>
                      <a:pt x="59" y="74"/>
                      <a:pt x="59" y="73"/>
                      <a:pt x="58" y="73"/>
                    </a:cubicBezTo>
                    <a:cubicBezTo>
                      <a:pt x="59" y="74"/>
                      <a:pt x="60" y="74"/>
                      <a:pt x="61" y="73"/>
                    </a:cubicBezTo>
                    <a:cubicBezTo>
                      <a:pt x="61" y="72"/>
                      <a:pt x="61" y="72"/>
                      <a:pt x="61" y="70"/>
                    </a:cubicBezTo>
                    <a:cubicBezTo>
                      <a:pt x="61" y="68"/>
                      <a:pt x="61" y="71"/>
                      <a:pt x="61" y="69"/>
                    </a:cubicBezTo>
                    <a:cubicBezTo>
                      <a:pt x="61" y="70"/>
                      <a:pt x="62" y="71"/>
                      <a:pt x="61" y="72"/>
                    </a:cubicBezTo>
                    <a:cubicBezTo>
                      <a:pt x="63" y="75"/>
                      <a:pt x="64" y="72"/>
                      <a:pt x="66" y="72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8" y="73"/>
                      <a:pt x="68" y="71"/>
                      <a:pt x="70" y="72"/>
                    </a:cubicBezTo>
                    <a:cubicBezTo>
                      <a:pt x="69" y="71"/>
                      <a:pt x="69" y="68"/>
                      <a:pt x="70" y="68"/>
                    </a:cubicBezTo>
                    <a:cubicBezTo>
                      <a:pt x="70" y="66"/>
                      <a:pt x="70" y="70"/>
                      <a:pt x="71" y="71"/>
                    </a:cubicBezTo>
                    <a:cubicBezTo>
                      <a:pt x="71" y="71"/>
                      <a:pt x="72" y="70"/>
                      <a:pt x="72" y="70"/>
                    </a:cubicBezTo>
                    <a:cubicBezTo>
                      <a:pt x="72" y="71"/>
                      <a:pt x="72" y="71"/>
                      <a:pt x="72" y="71"/>
                    </a:cubicBezTo>
                    <a:cubicBezTo>
                      <a:pt x="72" y="70"/>
                      <a:pt x="73" y="69"/>
                      <a:pt x="73" y="70"/>
                    </a:cubicBezTo>
                    <a:cubicBezTo>
                      <a:pt x="73" y="70"/>
                      <a:pt x="73" y="70"/>
                      <a:pt x="73" y="70"/>
                    </a:cubicBezTo>
                    <a:cubicBezTo>
                      <a:pt x="74" y="70"/>
                      <a:pt x="74" y="71"/>
                      <a:pt x="75" y="71"/>
                    </a:cubicBezTo>
                    <a:cubicBezTo>
                      <a:pt x="75" y="69"/>
                      <a:pt x="76" y="70"/>
                      <a:pt x="76" y="69"/>
                    </a:cubicBezTo>
                    <a:cubicBezTo>
                      <a:pt x="76" y="69"/>
                      <a:pt x="76" y="69"/>
                      <a:pt x="76" y="69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6" y="70"/>
                      <a:pt x="76" y="70"/>
                      <a:pt x="76" y="70"/>
                    </a:cubicBezTo>
                    <a:cubicBezTo>
                      <a:pt x="77" y="71"/>
                      <a:pt x="76" y="69"/>
                      <a:pt x="77" y="68"/>
                    </a:cubicBezTo>
                    <a:cubicBezTo>
                      <a:pt x="77" y="67"/>
                      <a:pt x="77" y="68"/>
                      <a:pt x="77" y="69"/>
                    </a:cubicBezTo>
                    <a:cubicBezTo>
                      <a:pt x="77" y="70"/>
                      <a:pt x="77" y="68"/>
                      <a:pt x="77" y="69"/>
                    </a:cubicBezTo>
                    <a:cubicBezTo>
                      <a:pt x="77" y="70"/>
                      <a:pt x="77" y="69"/>
                      <a:pt x="77" y="70"/>
                    </a:cubicBezTo>
                    <a:cubicBezTo>
                      <a:pt x="78" y="70"/>
                      <a:pt x="77" y="68"/>
                      <a:pt x="78" y="69"/>
                    </a:cubicBezTo>
                    <a:cubicBezTo>
                      <a:pt x="78" y="69"/>
                      <a:pt x="79" y="68"/>
                      <a:pt x="79" y="70"/>
                    </a:cubicBezTo>
                    <a:cubicBezTo>
                      <a:pt x="79" y="69"/>
                      <a:pt x="80" y="69"/>
                      <a:pt x="80" y="68"/>
                    </a:cubicBezTo>
                    <a:cubicBezTo>
                      <a:pt x="79" y="68"/>
                      <a:pt x="79" y="68"/>
                      <a:pt x="79" y="66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9" y="66"/>
                      <a:pt x="80" y="67"/>
                      <a:pt x="80" y="65"/>
                    </a:cubicBezTo>
                    <a:cubicBezTo>
                      <a:pt x="80" y="67"/>
                      <a:pt x="80" y="67"/>
                      <a:pt x="80" y="67"/>
                    </a:cubicBezTo>
                    <a:cubicBezTo>
                      <a:pt x="80" y="66"/>
                      <a:pt x="81" y="66"/>
                      <a:pt x="81" y="66"/>
                    </a:cubicBezTo>
                    <a:cubicBezTo>
                      <a:pt x="82" y="67"/>
                      <a:pt x="82" y="69"/>
                      <a:pt x="82" y="70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9"/>
                    </a:cubicBezTo>
                    <a:cubicBezTo>
                      <a:pt x="85" y="70"/>
                      <a:pt x="84" y="64"/>
                      <a:pt x="85" y="65"/>
                    </a:cubicBezTo>
                    <a:cubicBezTo>
                      <a:pt x="85" y="67"/>
                      <a:pt x="85" y="68"/>
                      <a:pt x="86" y="68"/>
                    </a:cubicBezTo>
                    <a:cubicBezTo>
                      <a:pt x="86" y="68"/>
                      <a:pt x="86" y="67"/>
                      <a:pt x="86" y="67"/>
                    </a:cubicBezTo>
                    <a:cubicBezTo>
                      <a:pt x="86" y="66"/>
                      <a:pt x="86" y="68"/>
                      <a:pt x="85" y="67"/>
                    </a:cubicBezTo>
                    <a:cubicBezTo>
                      <a:pt x="85" y="66"/>
                      <a:pt x="86" y="66"/>
                      <a:pt x="86" y="66"/>
                    </a:cubicBezTo>
                    <a:cubicBezTo>
                      <a:pt x="87" y="70"/>
                      <a:pt x="89" y="66"/>
                      <a:pt x="91" y="68"/>
                    </a:cubicBezTo>
                    <a:cubicBezTo>
                      <a:pt x="90" y="66"/>
                      <a:pt x="91" y="67"/>
                      <a:pt x="91" y="66"/>
                    </a:cubicBezTo>
                    <a:cubicBezTo>
                      <a:pt x="92" y="69"/>
                      <a:pt x="92" y="66"/>
                      <a:pt x="93" y="67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3" y="66"/>
                      <a:pt x="92" y="61"/>
                      <a:pt x="94" y="63"/>
                    </a:cubicBezTo>
                    <a:cubicBezTo>
                      <a:pt x="94" y="64"/>
                      <a:pt x="94" y="65"/>
                      <a:pt x="94" y="66"/>
                    </a:cubicBezTo>
                    <a:cubicBezTo>
                      <a:pt x="95" y="68"/>
                      <a:pt x="95" y="63"/>
                      <a:pt x="96" y="66"/>
                    </a:cubicBezTo>
                    <a:cubicBezTo>
                      <a:pt x="96" y="65"/>
                      <a:pt x="95" y="63"/>
                      <a:pt x="96" y="62"/>
                    </a:cubicBezTo>
                    <a:cubicBezTo>
                      <a:pt x="96" y="63"/>
                      <a:pt x="98" y="64"/>
                      <a:pt x="98" y="65"/>
                    </a:cubicBezTo>
                    <a:cubicBezTo>
                      <a:pt x="98" y="64"/>
                      <a:pt x="98" y="64"/>
                      <a:pt x="98" y="64"/>
                    </a:cubicBezTo>
                    <a:cubicBezTo>
                      <a:pt x="99" y="65"/>
                      <a:pt x="98" y="65"/>
                      <a:pt x="98" y="65"/>
                    </a:cubicBezTo>
                    <a:cubicBezTo>
                      <a:pt x="99" y="66"/>
                      <a:pt x="99" y="65"/>
                      <a:pt x="100" y="64"/>
                    </a:cubicBezTo>
                    <a:cubicBezTo>
                      <a:pt x="101" y="65"/>
                      <a:pt x="101" y="64"/>
                      <a:pt x="102" y="65"/>
                    </a:cubicBezTo>
                    <a:cubicBezTo>
                      <a:pt x="102" y="63"/>
                      <a:pt x="104" y="66"/>
                      <a:pt x="103" y="63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4" y="63"/>
                      <a:pt x="103" y="61"/>
                      <a:pt x="104" y="60"/>
                    </a:cubicBezTo>
                    <a:cubicBezTo>
                      <a:pt x="104" y="62"/>
                      <a:pt x="104" y="62"/>
                      <a:pt x="104" y="62"/>
                    </a:cubicBezTo>
                    <a:cubicBezTo>
                      <a:pt x="105" y="65"/>
                      <a:pt x="105" y="63"/>
                      <a:pt x="106" y="64"/>
                    </a:cubicBezTo>
                    <a:cubicBezTo>
                      <a:pt x="105" y="62"/>
                      <a:pt x="106" y="64"/>
                      <a:pt x="106" y="62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6" y="61"/>
                      <a:pt x="106" y="61"/>
                      <a:pt x="106" y="60"/>
                    </a:cubicBezTo>
                    <a:cubicBezTo>
                      <a:pt x="107" y="60"/>
                      <a:pt x="107" y="62"/>
                      <a:pt x="107" y="62"/>
                    </a:cubicBezTo>
                    <a:cubicBezTo>
                      <a:pt x="108" y="63"/>
                      <a:pt x="108" y="62"/>
                      <a:pt x="108" y="62"/>
                    </a:cubicBezTo>
                    <a:cubicBezTo>
                      <a:pt x="108" y="62"/>
                      <a:pt x="108" y="62"/>
                      <a:pt x="108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8" y="61"/>
                      <a:pt x="109" y="61"/>
                    </a:cubicBezTo>
                    <a:cubicBezTo>
                      <a:pt x="109" y="61"/>
                      <a:pt x="109" y="61"/>
                      <a:pt x="109" y="61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0" y="64"/>
                      <a:pt x="110" y="64"/>
                      <a:pt x="110" y="64"/>
                    </a:cubicBezTo>
                    <a:cubicBezTo>
                      <a:pt x="110" y="64"/>
                      <a:pt x="110" y="62"/>
                      <a:pt x="110" y="61"/>
                    </a:cubicBezTo>
                    <a:cubicBezTo>
                      <a:pt x="112" y="62"/>
                      <a:pt x="113" y="60"/>
                      <a:pt x="114" y="59"/>
                    </a:cubicBezTo>
                    <a:cubicBezTo>
                      <a:pt x="113" y="59"/>
                      <a:pt x="114" y="60"/>
                      <a:pt x="114" y="60"/>
                    </a:cubicBezTo>
                    <a:cubicBezTo>
                      <a:pt x="114" y="59"/>
                      <a:pt x="114" y="58"/>
                      <a:pt x="114" y="59"/>
                    </a:cubicBezTo>
                    <a:cubicBezTo>
                      <a:pt x="114" y="58"/>
                      <a:pt x="115" y="60"/>
                      <a:pt x="116" y="60"/>
                    </a:cubicBezTo>
                    <a:cubicBezTo>
                      <a:pt x="116" y="60"/>
                      <a:pt x="115" y="58"/>
                      <a:pt x="115" y="58"/>
                    </a:cubicBezTo>
                    <a:cubicBezTo>
                      <a:pt x="117" y="60"/>
                      <a:pt x="117" y="56"/>
                      <a:pt x="118" y="57"/>
                    </a:cubicBezTo>
                    <a:cubicBezTo>
                      <a:pt x="118" y="58"/>
                      <a:pt x="118" y="58"/>
                      <a:pt x="119" y="59"/>
                    </a:cubicBezTo>
                    <a:cubicBezTo>
                      <a:pt x="119" y="58"/>
                      <a:pt x="120" y="57"/>
                      <a:pt x="120" y="55"/>
                    </a:cubicBezTo>
                    <a:cubicBezTo>
                      <a:pt x="120" y="57"/>
                      <a:pt x="120" y="57"/>
                      <a:pt x="120" y="57"/>
                    </a:cubicBezTo>
                    <a:cubicBezTo>
                      <a:pt x="121" y="57"/>
                      <a:pt x="121" y="56"/>
                      <a:pt x="121" y="55"/>
                    </a:cubicBezTo>
                    <a:cubicBezTo>
                      <a:pt x="120" y="54"/>
                      <a:pt x="121" y="52"/>
                      <a:pt x="121" y="53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2"/>
                      <a:pt x="122" y="52"/>
                      <a:pt x="122" y="52"/>
                    </a:cubicBezTo>
                    <a:cubicBezTo>
                      <a:pt x="123" y="52"/>
                      <a:pt x="122" y="52"/>
                      <a:pt x="122" y="53"/>
                    </a:cubicBezTo>
                    <a:cubicBezTo>
                      <a:pt x="123" y="55"/>
                      <a:pt x="124" y="54"/>
                      <a:pt x="125" y="54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5" y="52"/>
                      <a:pt x="125" y="54"/>
                      <a:pt x="125" y="54"/>
                    </a:cubicBezTo>
                    <a:cubicBezTo>
                      <a:pt x="125" y="49"/>
                      <a:pt x="125" y="49"/>
                      <a:pt x="125" y="49"/>
                    </a:cubicBezTo>
                    <a:cubicBezTo>
                      <a:pt x="125" y="49"/>
                      <a:pt x="126" y="51"/>
                      <a:pt x="126" y="52"/>
                    </a:cubicBezTo>
                    <a:cubicBezTo>
                      <a:pt x="127" y="51"/>
                      <a:pt x="126" y="48"/>
                      <a:pt x="126" y="46"/>
                    </a:cubicBezTo>
                    <a:cubicBezTo>
                      <a:pt x="127" y="47"/>
                      <a:pt x="127" y="45"/>
                      <a:pt x="128" y="45"/>
                    </a:cubicBezTo>
                    <a:cubicBezTo>
                      <a:pt x="128" y="46"/>
                      <a:pt x="127" y="4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28" y="48"/>
                      <a:pt x="130" y="50"/>
                      <a:pt x="130" y="51"/>
                    </a:cubicBezTo>
                    <a:cubicBezTo>
                      <a:pt x="130" y="50"/>
                      <a:pt x="132" y="50"/>
                      <a:pt x="132" y="50"/>
                    </a:cubicBezTo>
                    <a:cubicBezTo>
                      <a:pt x="131" y="48"/>
                      <a:pt x="133" y="49"/>
                      <a:pt x="132" y="46"/>
                    </a:cubicBezTo>
                    <a:cubicBezTo>
                      <a:pt x="133" y="45"/>
                      <a:pt x="133" y="48"/>
                      <a:pt x="134" y="48"/>
                    </a:cubicBezTo>
                    <a:cubicBezTo>
                      <a:pt x="134" y="47"/>
                      <a:pt x="135" y="47"/>
                      <a:pt x="136" y="47"/>
                    </a:cubicBezTo>
                    <a:cubicBezTo>
                      <a:pt x="136" y="47"/>
                      <a:pt x="136" y="47"/>
                      <a:pt x="136" y="47"/>
                    </a:cubicBezTo>
                    <a:cubicBezTo>
                      <a:pt x="137" y="46"/>
                      <a:pt x="138" y="46"/>
                      <a:pt x="138" y="44"/>
                    </a:cubicBezTo>
                    <a:cubicBezTo>
                      <a:pt x="139" y="45"/>
                      <a:pt x="139" y="45"/>
                      <a:pt x="139" y="45"/>
                    </a:cubicBezTo>
                    <a:cubicBezTo>
                      <a:pt x="140" y="46"/>
                      <a:pt x="137" y="42"/>
                      <a:pt x="139" y="43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39" y="43"/>
                      <a:pt x="141" y="45"/>
                      <a:pt x="141" y="43"/>
                    </a:cubicBezTo>
                    <a:cubicBezTo>
                      <a:pt x="141" y="44"/>
                      <a:pt x="141" y="44"/>
                      <a:pt x="141" y="44"/>
                    </a:cubicBezTo>
                    <a:cubicBezTo>
                      <a:pt x="141" y="43"/>
                      <a:pt x="142" y="43"/>
                      <a:pt x="142" y="41"/>
                    </a:cubicBezTo>
                    <a:cubicBezTo>
                      <a:pt x="143" y="43"/>
                      <a:pt x="143" y="43"/>
                      <a:pt x="143" y="43"/>
                    </a:cubicBezTo>
                    <a:cubicBezTo>
                      <a:pt x="144" y="44"/>
                      <a:pt x="142" y="41"/>
                      <a:pt x="143" y="42"/>
                    </a:cubicBezTo>
                    <a:cubicBezTo>
                      <a:pt x="143" y="42"/>
                      <a:pt x="144" y="42"/>
                      <a:pt x="144" y="43"/>
                    </a:cubicBezTo>
                    <a:cubicBezTo>
                      <a:pt x="144" y="41"/>
                      <a:pt x="145" y="41"/>
                      <a:pt x="145" y="40"/>
                    </a:cubicBezTo>
                    <a:cubicBezTo>
                      <a:pt x="146" y="42"/>
                      <a:pt x="146" y="42"/>
                      <a:pt x="146" y="42"/>
                    </a:cubicBezTo>
                    <a:cubicBezTo>
                      <a:pt x="149" y="41"/>
                      <a:pt x="153" y="39"/>
                      <a:pt x="154" y="36"/>
                    </a:cubicBezTo>
                    <a:cubicBezTo>
                      <a:pt x="156" y="38"/>
                      <a:pt x="154" y="37"/>
                      <a:pt x="156" y="39"/>
                    </a:cubicBezTo>
                    <a:cubicBezTo>
                      <a:pt x="154" y="37"/>
                      <a:pt x="156" y="38"/>
                      <a:pt x="156" y="37"/>
                    </a:cubicBezTo>
                    <a:cubicBezTo>
                      <a:pt x="156" y="37"/>
                      <a:pt x="156" y="37"/>
                      <a:pt x="156" y="37"/>
                    </a:cubicBezTo>
                    <a:cubicBezTo>
                      <a:pt x="157" y="36"/>
                      <a:pt x="158" y="38"/>
                      <a:pt x="158" y="37"/>
                    </a:cubicBezTo>
                    <a:cubicBezTo>
                      <a:pt x="157" y="36"/>
                      <a:pt x="157" y="36"/>
                      <a:pt x="157" y="36"/>
                    </a:cubicBezTo>
                    <a:cubicBezTo>
                      <a:pt x="157" y="35"/>
                      <a:pt x="160" y="38"/>
                      <a:pt x="158" y="36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59" y="34"/>
                      <a:pt x="161" y="37"/>
                      <a:pt x="160" y="35"/>
                    </a:cubicBezTo>
                    <a:cubicBezTo>
                      <a:pt x="160" y="35"/>
                      <a:pt x="160" y="35"/>
                      <a:pt x="160" y="35"/>
                    </a:cubicBezTo>
                    <a:cubicBezTo>
                      <a:pt x="162" y="36"/>
                      <a:pt x="160" y="32"/>
                      <a:pt x="162" y="34"/>
                    </a:cubicBezTo>
                    <a:cubicBezTo>
                      <a:pt x="162" y="33"/>
                      <a:pt x="162" y="32"/>
                      <a:pt x="161" y="30"/>
                    </a:cubicBezTo>
                    <a:cubicBezTo>
                      <a:pt x="163" y="33"/>
                      <a:pt x="163" y="33"/>
                      <a:pt x="163" y="33"/>
                    </a:cubicBezTo>
                    <a:cubicBezTo>
                      <a:pt x="164" y="30"/>
                      <a:pt x="167" y="29"/>
                      <a:pt x="167" y="26"/>
                    </a:cubicBezTo>
                    <a:cubicBezTo>
                      <a:pt x="168" y="27"/>
                      <a:pt x="168" y="27"/>
                      <a:pt x="168" y="27"/>
                    </a:cubicBezTo>
                    <a:cubicBezTo>
                      <a:pt x="168" y="24"/>
                      <a:pt x="172" y="27"/>
                      <a:pt x="170" y="23"/>
                    </a:cubicBezTo>
                    <a:cubicBezTo>
                      <a:pt x="169" y="21"/>
                      <a:pt x="169" y="21"/>
                      <a:pt x="169" y="21"/>
                    </a:cubicBezTo>
                    <a:cubicBezTo>
                      <a:pt x="171" y="23"/>
                      <a:pt x="171" y="23"/>
                      <a:pt x="171" y="23"/>
                    </a:cubicBezTo>
                    <a:cubicBezTo>
                      <a:pt x="170" y="22"/>
                      <a:pt x="172" y="22"/>
                      <a:pt x="171" y="20"/>
                    </a:cubicBezTo>
                    <a:cubicBezTo>
                      <a:pt x="171" y="21"/>
                      <a:pt x="171" y="21"/>
                      <a:pt x="172" y="21"/>
                    </a:cubicBezTo>
                    <a:cubicBezTo>
                      <a:pt x="172" y="21"/>
                      <a:pt x="171" y="19"/>
                      <a:pt x="172" y="19"/>
                    </a:cubicBezTo>
                    <a:cubicBezTo>
                      <a:pt x="172" y="20"/>
                      <a:pt x="172" y="20"/>
                      <a:pt x="172" y="20"/>
                    </a:cubicBezTo>
                    <a:cubicBezTo>
                      <a:pt x="177" y="20"/>
                      <a:pt x="182" y="19"/>
                      <a:pt x="180" y="14"/>
                    </a:cubicBezTo>
                    <a:cubicBezTo>
                      <a:pt x="180" y="13"/>
                      <a:pt x="182" y="15"/>
                      <a:pt x="182" y="15"/>
                    </a:cubicBezTo>
                    <a:cubicBezTo>
                      <a:pt x="181" y="11"/>
                      <a:pt x="188" y="11"/>
                      <a:pt x="185" y="6"/>
                    </a:cubicBezTo>
                    <a:cubicBezTo>
                      <a:pt x="185" y="4"/>
                      <a:pt x="180" y="0"/>
                      <a:pt x="1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342"/>
              <p:cNvSpPr/>
              <p:nvPr/>
            </p:nvSpPr>
            <p:spPr bwMode="auto">
              <a:xfrm>
                <a:off x="6365" y="3215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343"/>
              <p:cNvSpPr/>
              <p:nvPr/>
            </p:nvSpPr>
            <p:spPr bwMode="auto">
              <a:xfrm>
                <a:off x="6889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344"/>
              <p:cNvSpPr/>
              <p:nvPr/>
            </p:nvSpPr>
            <p:spPr bwMode="auto">
              <a:xfrm>
                <a:off x="6360" y="322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345"/>
              <p:cNvSpPr/>
              <p:nvPr/>
            </p:nvSpPr>
            <p:spPr bwMode="auto">
              <a:xfrm>
                <a:off x="6609" y="32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346"/>
              <p:cNvSpPr/>
              <p:nvPr/>
            </p:nvSpPr>
            <p:spPr bwMode="auto">
              <a:xfrm>
                <a:off x="6531" y="247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347"/>
              <p:cNvSpPr/>
              <p:nvPr/>
            </p:nvSpPr>
            <p:spPr bwMode="auto">
              <a:xfrm>
                <a:off x="6960" y="2793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0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348"/>
              <p:cNvSpPr/>
              <p:nvPr/>
            </p:nvSpPr>
            <p:spPr bwMode="auto">
              <a:xfrm>
                <a:off x="6524" y="2463"/>
                <a:ext cx="2" cy="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0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349"/>
              <p:cNvSpPr/>
              <p:nvPr/>
            </p:nvSpPr>
            <p:spPr bwMode="auto">
              <a:xfrm>
                <a:off x="6569" y="3205"/>
                <a:ext cx="0" cy="3"/>
              </a:xfrm>
              <a:custGeom>
                <a:avLst/>
                <a:gdLst>
                  <a:gd name="T0" fmla="*/ 1 h 1"/>
                  <a:gd name="T1" fmla="*/ 1 h 1"/>
                  <a:gd name="T2" fmla="*/ 0 h 1"/>
                  <a:gd name="T3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350"/>
              <p:cNvSpPr/>
              <p:nvPr/>
            </p:nvSpPr>
            <p:spPr bwMode="auto">
              <a:xfrm>
                <a:off x="6512" y="2485"/>
                <a:ext cx="2" cy="4"/>
              </a:xfrm>
              <a:custGeom>
                <a:avLst/>
                <a:gdLst>
                  <a:gd name="T0" fmla="*/ 2 w 2"/>
                  <a:gd name="T1" fmla="*/ 0 h 4"/>
                  <a:gd name="T2" fmla="*/ 2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2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351"/>
              <p:cNvSpPr/>
              <p:nvPr/>
            </p:nvSpPr>
            <p:spPr bwMode="auto">
              <a:xfrm>
                <a:off x="6460" y="2473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0 w 1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1" y="2"/>
                      <a:pt x="0" y="0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352"/>
              <p:cNvSpPr/>
              <p:nvPr/>
            </p:nvSpPr>
            <p:spPr bwMode="auto">
              <a:xfrm>
                <a:off x="6462" y="2470"/>
                <a:ext cx="2" cy="3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53"/>
              <p:cNvSpPr/>
              <p:nvPr/>
            </p:nvSpPr>
            <p:spPr bwMode="auto">
              <a:xfrm>
                <a:off x="6524" y="2475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54"/>
              <p:cNvSpPr/>
              <p:nvPr/>
            </p:nvSpPr>
            <p:spPr bwMode="auto">
              <a:xfrm>
                <a:off x="6386" y="326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55"/>
              <p:cNvSpPr/>
              <p:nvPr/>
            </p:nvSpPr>
            <p:spPr bwMode="auto">
              <a:xfrm>
                <a:off x="6407" y="3272"/>
                <a:ext cx="3" cy="7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3"/>
                      <a:pt x="1" y="1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56"/>
              <p:cNvSpPr/>
              <p:nvPr/>
            </p:nvSpPr>
            <p:spPr bwMode="auto">
              <a:xfrm>
                <a:off x="6374" y="3257"/>
                <a:ext cx="7" cy="3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0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57"/>
              <p:cNvSpPr/>
              <p:nvPr/>
            </p:nvSpPr>
            <p:spPr bwMode="auto">
              <a:xfrm>
                <a:off x="6417" y="3272"/>
                <a:ext cx="2" cy="2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358"/>
              <p:cNvSpPr/>
              <p:nvPr/>
            </p:nvSpPr>
            <p:spPr bwMode="auto">
              <a:xfrm>
                <a:off x="6054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359"/>
              <p:cNvSpPr/>
              <p:nvPr/>
            </p:nvSpPr>
            <p:spPr bwMode="auto">
              <a:xfrm>
                <a:off x="6369" y="3250"/>
                <a:ext cx="3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360"/>
              <p:cNvSpPr/>
              <p:nvPr/>
            </p:nvSpPr>
            <p:spPr bwMode="auto">
              <a:xfrm>
                <a:off x="6573" y="3250"/>
                <a:ext cx="0" cy="3"/>
              </a:xfrm>
              <a:custGeom>
                <a:avLst/>
                <a:gdLst>
                  <a:gd name="T0" fmla="*/ 0 h 3"/>
                  <a:gd name="T1" fmla="*/ 3 h 3"/>
                  <a:gd name="T2" fmla="*/ 0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361"/>
              <p:cNvSpPr/>
              <p:nvPr/>
            </p:nvSpPr>
            <p:spPr bwMode="auto">
              <a:xfrm>
                <a:off x="6640" y="3222"/>
                <a:ext cx="0" cy="2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362"/>
              <p:cNvSpPr/>
              <p:nvPr/>
            </p:nvSpPr>
            <p:spPr bwMode="auto">
              <a:xfrm>
                <a:off x="6640" y="32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363"/>
              <p:cNvSpPr/>
              <p:nvPr/>
            </p:nvSpPr>
            <p:spPr bwMode="auto">
              <a:xfrm>
                <a:off x="6633" y="3234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364"/>
              <p:cNvSpPr/>
              <p:nvPr/>
            </p:nvSpPr>
            <p:spPr bwMode="auto">
              <a:xfrm>
                <a:off x="6365" y="3314"/>
                <a:ext cx="4" cy="5"/>
              </a:xfrm>
              <a:custGeom>
                <a:avLst/>
                <a:gdLst>
                  <a:gd name="T0" fmla="*/ 1 w 2"/>
                  <a:gd name="T1" fmla="*/ 0 h 2"/>
                  <a:gd name="T2" fmla="*/ 1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2"/>
                      <a:pt x="2" y="1"/>
                      <a:pt x="1" y="2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365"/>
              <p:cNvSpPr/>
              <p:nvPr/>
            </p:nvSpPr>
            <p:spPr bwMode="auto">
              <a:xfrm>
                <a:off x="6640" y="3231"/>
                <a:ext cx="0" cy="5"/>
              </a:xfrm>
              <a:custGeom>
                <a:avLst/>
                <a:gdLst>
                  <a:gd name="T0" fmla="*/ 2 h 2"/>
                  <a:gd name="T1" fmla="*/ 1 h 2"/>
                  <a:gd name="T2" fmla="*/ 2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cubicBezTo>
                      <a:pt x="0" y="2"/>
                      <a:pt x="0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366"/>
              <p:cNvSpPr/>
              <p:nvPr/>
            </p:nvSpPr>
            <p:spPr bwMode="auto">
              <a:xfrm>
                <a:off x="6490" y="3219"/>
                <a:ext cx="3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367"/>
              <p:cNvSpPr/>
              <p:nvPr/>
            </p:nvSpPr>
            <p:spPr bwMode="auto">
              <a:xfrm>
                <a:off x="6666" y="3205"/>
                <a:ext cx="2" cy="5"/>
              </a:xfrm>
              <a:custGeom>
                <a:avLst/>
                <a:gdLst>
                  <a:gd name="T0" fmla="*/ 0 w 2"/>
                  <a:gd name="T1" fmla="*/ 0 h 5"/>
                  <a:gd name="T2" fmla="*/ 2 w 2"/>
                  <a:gd name="T3" fmla="*/ 5 h 5"/>
                  <a:gd name="T4" fmla="*/ 2 w 2"/>
                  <a:gd name="T5" fmla="*/ 5 h 5"/>
                  <a:gd name="T6" fmla="*/ 0 w 2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2" y="5"/>
                    </a:lnTo>
                    <a:lnTo>
                      <a:pt x="2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Rectangle 368"/>
              <p:cNvSpPr>
                <a:spLocks noChangeArrowheads="1"/>
              </p:cNvSpPr>
              <p:nvPr/>
            </p:nvSpPr>
            <p:spPr bwMode="auto">
              <a:xfrm>
                <a:off x="6943" y="2776"/>
                <a:ext cx="1" cy="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Oval 369"/>
              <p:cNvSpPr>
                <a:spLocks noChangeArrowheads="1"/>
              </p:cNvSpPr>
              <p:nvPr/>
            </p:nvSpPr>
            <p:spPr bwMode="auto">
              <a:xfrm>
                <a:off x="6047" y="2255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370"/>
              <p:cNvSpPr/>
              <p:nvPr/>
            </p:nvSpPr>
            <p:spPr bwMode="auto">
              <a:xfrm>
                <a:off x="6882" y="2750"/>
                <a:ext cx="2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371"/>
              <p:cNvSpPr/>
              <p:nvPr/>
            </p:nvSpPr>
            <p:spPr bwMode="auto">
              <a:xfrm>
                <a:off x="6894" y="2757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372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373"/>
              <p:cNvSpPr/>
              <p:nvPr/>
            </p:nvSpPr>
            <p:spPr bwMode="auto">
              <a:xfrm>
                <a:off x="6879" y="2710"/>
                <a:ext cx="162" cy="130"/>
              </a:xfrm>
              <a:custGeom>
                <a:avLst/>
                <a:gdLst>
                  <a:gd name="T0" fmla="*/ 63 w 68"/>
                  <a:gd name="T1" fmla="*/ 35 h 55"/>
                  <a:gd name="T2" fmla="*/ 47 w 68"/>
                  <a:gd name="T3" fmla="*/ 21 h 55"/>
                  <a:gd name="T4" fmla="*/ 43 w 68"/>
                  <a:gd name="T5" fmla="*/ 21 h 55"/>
                  <a:gd name="T6" fmla="*/ 40 w 68"/>
                  <a:gd name="T7" fmla="*/ 15 h 55"/>
                  <a:gd name="T8" fmla="*/ 35 w 68"/>
                  <a:gd name="T9" fmla="*/ 11 h 55"/>
                  <a:gd name="T10" fmla="*/ 29 w 68"/>
                  <a:gd name="T11" fmla="*/ 6 h 55"/>
                  <a:gd name="T12" fmla="*/ 24 w 68"/>
                  <a:gd name="T13" fmla="*/ 7 h 55"/>
                  <a:gd name="T14" fmla="*/ 16 w 68"/>
                  <a:gd name="T15" fmla="*/ 6 h 55"/>
                  <a:gd name="T16" fmla="*/ 13 w 68"/>
                  <a:gd name="T17" fmla="*/ 5 h 55"/>
                  <a:gd name="T18" fmla="*/ 10 w 68"/>
                  <a:gd name="T19" fmla="*/ 1 h 55"/>
                  <a:gd name="T20" fmla="*/ 9 w 68"/>
                  <a:gd name="T21" fmla="*/ 1 h 55"/>
                  <a:gd name="T22" fmla="*/ 5 w 68"/>
                  <a:gd name="T23" fmla="*/ 2 h 55"/>
                  <a:gd name="T24" fmla="*/ 2 w 68"/>
                  <a:gd name="T25" fmla="*/ 3 h 55"/>
                  <a:gd name="T26" fmla="*/ 2 w 68"/>
                  <a:gd name="T27" fmla="*/ 6 h 55"/>
                  <a:gd name="T28" fmla="*/ 5 w 68"/>
                  <a:gd name="T29" fmla="*/ 8 h 55"/>
                  <a:gd name="T30" fmla="*/ 4 w 68"/>
                  <a:gd name="T31" fmla="*/ 10 h 55"/>
                  <a:gd name="T32" fmla="*/ 6 w 68"/>
                  <a:gd name="T33" fmla="*/ 13 h 55"/>
                  <a:gd name="T34" fmla="*/ 4 w 68"/>
                  <a:gd name="T35" fmla="*/ 16 h 55"/>
                  <a:gd name="T36" fmla="*/ 2 w 68"/>
                  <a:gd name="T37" fmla="*/ 19 h 55"/>
                  <a:gd name="T38" fmla="*/ 6 w 68"/>
                  <a:gd name="T39" fmla="*/ 16 h 55"/>
                  <a:gd name="T40" fmla="*/ 9 w 68"/>
                  <a:gd name="T41" fmla="*/ 13 h 55"/>
                  <a:gd name="T42" fmla="*/ 7 w 68"/>
                  <a:gd name="T43" fmla="*/ 19 h 55"/>
                  <a:gd name="T44" fmla="*/ 8 w 68"/>
                  <a:gd name="T45" fmla="*/ 18 h 55"/>
                  <a:gd name="T46" fmla="*/ 8 w 68"/>
                  <a:gd name="T47" fmla="*/ 21 h 55"/>
                  <a:gd name="T48" fmla="*/ 9 w 68"/>
                  <a:gd name="T49" fmla="*/ 21 h 55"/>
                  <a:gd name="T50" fmla="*/ 10 w 68"/>
                  <a:gd name="T51" fmla="*/ 22 h 55"/>
                  <a:gd name="T52" fmla="*/ 15 w 68"/>
                  <a:gd name="T53" fmla="*/ 17 h 55"/>
                  <a:gd name="T54" fmla="*/ 11 w 68"/>
                  <a:gd name="T55" fmla="*/ 23 h 55"/>
                  <a:gd name="T56" fmla="*/ 13 w 68"/>
                  <a:gd name="T57" fmla="*/ 23 h 55"/>
                  <a:gd name="T58" fmla="*/ 16 w 68"/>
                  <a:gd name="T59" fmla="*/ 23 h 55"/>
                  <a:gd name="T60" fmla="*/ 18 w 68"/>
                  <a:gd name="T61" fmla="*/ 24 h 55"/>
                  <a:gd name="T62" fmla="*/ 18 w 68"/>
                  <a:gd name="T63" fmla="*/ 24 h 55"/>
                  <a:gd name="T64" fmla="*/ 21 w 68"/>
                  <a:gd name="T65" fmla="*/ 24 h 55"/>
                  <a:gd name="T66" fmla="*/ 23 w 68"/>
                  <a:gd name="T67" fmla="*/ 23 h 55"/>
                  <a:gd name="T68" fmla="*/ 22 w 68"/>
                  <a:gd name="T69" fmla="*/ 26 h 55"/>
                  <a:gd name="T70" fmla="*/ 25 w 68"/>
                  <a:gd name="T71" fmla="*/ 24 h 55"/>
                  <a:gd name="T72" fmla="*/ 24 w 68"/>
                  <a:gd name="T73" fmla="*/ 27 h 55"/>
                  <a:gd name="T74" fmla="*/ 26 w 68"/>
                  <a:gd name="T75" fmla="*/ 29 h 55"/>
                  <a:gd name="T76" fmla="*/ 28 w 68"/>
                  <a:gd name="T77" fmla="*/ 30 h 55"/>
                  <a:gd name="T78" fmla="*/ 29 w 68"/>
                  <a:gd name="T79" fmla="*/ 32 h 55"/>
                  <a:gd name="T80" fmla="*/ 31 w 68"/>
                  <a:gd name="T81" fmla="*/ 31 h 55"/>
                  <a:gd name="T82" fmla="*/ 32 w 68"/>
                  <a:gd name="T83" fmla="*/ 32 h 55"/>
                  <a:gd name="T84" fmla="*/ 31 w 68"/>
                  <a:gd name="T85" fmla="*/ 33 h 55"/>
                  <a:gd name="T86" fmla="*/ 34 w 68"/>
                  <a:gd name="T87" fmla="*/ 34 h 55"/>
                  <a:gd name="T88" fmla="*/ 37 w 68"/>
                  <a:gd name="T89" fmla="*/ 34 h 55"/>
                  <a:gd name="T90" fmla="*/ 39 w 68"/>
                  <a:gd name="T91" fmla="*/ 34 h 55"/>
                  <a:gd name="T92" fmla="*/ 44 w 68"/>
                  <a:gd name="T93" fmla="*/ 32 h 55"/>
                  <a:gd name="T94" fmla="*/ 43 w 68"/>
                  <a:gd name="T95" fmla="*/ 36 h 55"/>
                  <a:gd name="T96" fmla="*/ 46 w 68"/>
                  <a:gd name="T97" fmla="*/ 36 h 55"/>
                  <a:gd name="T98" fmla="*/ 47 w 68"/>
                  <a:gd name="T99" fmla="*/ 38 h 55"/>
                  <a:gd name="T100" fmla="*/ 48 w 68"/>
                  <a:gd name="T101" fmla="*/ 43 h 55"/>
                  <a:gd name="T102" fmla="*/ 50 w 68"/>
                  <a:gd name="T103" fmla="*/ 44 h 55"/>
                  <a:gd name="T104" fmla="*/ 58 w 68"/>
                  <a:gd name="T105" fmla="*/ 45 h 55"/>
                  <a:gd name="T106" fmla="*/ 58 w 68"/>
                  <a:gd name="T107" fmla="*/ 51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8" h="55">
                    <a:moveTo>
                      <a:pt x="66" y="42"/>
                    </a:moveTo>
                    <a:cubicBezTo>
                      <a:pt x="65" y="40"/>
                      <a:pt x="67" y="35"/>
                      <a:pt x="64" y="34"/>
                    </a:cubicBezTo>
                    <a:cubicBezTo>
                      <a:pt x="63" y="35"/>
                      <a:pt x="62" y="35"/>
                      <a:pt x="62" y="36"/>
                    </a:cubicBezTo>
                    <a:cubicBezTo>
                      <a:pt x="62" y="35"/>
                      <a:pt x="62" y="35"/>
                      <a:pt x="62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6"/>
                      <a:pt x="62" y="35"/>
                      <a:pt x="63" y="35"/>
                    </a:cubicBezTo>
                    <a:cubicBezTo>
                      <a:pt x="62" y="34"/>
                      <a:pt x="61" y="34"/>
                      <a:pt x="61" y="33"/>
                    </a:cubicBezTo>
                    <a:cubicBezTo>
                      <a:pt x="59" y="34"/>
                      <a:pt x="60" y="32"/>
                      <a:pt x="58" y="3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8" y="33"/>
                      <a:pt x="58" y="33"/>
                      <a:pt x="59" y="31"/>
                    </a:cubicBezTo>
                    <a:cubicBezTo>
                      <a:pt x="59" y="28"/>
                      <a:pt x="56" y="27"/>
                      <a:pt x="55" y="24"/>
                    </a:cubicBezTo>
                    <a:cubicBezTo>
                      <a:pt x="53" y="22"/>
                      <a:pt x="50" y="22"/>
                      <a:pt x="47" y="21"/>
                    </a:cubicBezTo>
                    <a:cubicBezTo>
                      <a:pt x="45" y="23"/>
                      <a:pt x="45" y="22"/>
                      <a:pt x="43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2" y="23"/>
                      <a:pt x="43" y="22"/>
                      <a:pt x="44" y="21"/>
                    </a:cubicBezTo>
                    <a:cubicBezTo>
                      <a:pt x="43" y="22"/>
                      <a:pt x="44" y="21"/>
                      <a:pt x="42" y="22"/>
                    </a:cubicBezTo>
                    <a:cubicBezTo>
                      <a:pt x="41" y="24"/>
                      <a:pt x="44" y="20"/>
                      <a:pt x="43" y="21"/>
                    </a:cubicBezTo>
                    <a:cubicBezTo>
                      <a:pt x="44" y="20"/>
                      <a:pt x="42" y="22"/>
                      <a:pt x="43" y="21"/>
                    </a:cubicBezTo>
                    <a:cubicBezTo>
                      <a:pt x="41" y="22"/>
                      <a:pt x="44" y="20"/>
                      <a:pt x="44" y="18"/>
                    </a:cubicBezTo>
                    <a:cubicBezTo>
                      <a:pt x="43" y="18"/>
                      <a:pt x="41" y="19"/>
                      <a:pt x="41" y="17"/>
                    </a:cubicBezTo>
                    <a:cubicBezTo>
                      <a:pt x="41" y="17"/>
                      <a:pt x="40" y="18"/>
                      <a:pt x="40" y="18"/>
                    </a:cubicBezTo>
                    <a:cubicBezTo>
                      <a:pt x="42" y="16"/>
                      <a:pt x="39" y="19"/>
                      <a:pt x="40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5"/>
                      <a:pt x="39" y="17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8" y="16"/>
                      <a:pt x="40" y="13"/>
                      <a:pt x="39" y="15"/>
                    </a:cubicBezTo>
                    <a:cubicBezTo>
                      <a:pt x="40" y="14"/>
                      <a:pt x="39" y="14"/>
                      <a:pt x="40" y="13"/>
                    </a:cubicBezTo>
                    <a:cubicBezTo>
                      <a:pt x="37" y="16"/>
                      <a:pt x="40" y="12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7" y="12"/>
                      <a:pt x="37" y="11"/>
                      <a:pt x="35" y="11"/>
                    </a:cubicBezTo>
                    <a:cubicBezTo>
                      <a:pt x="34" y="11"/>
                      <a:pt x="36" y="8"/>
                      <a:pt x="34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2" y="10"/>
                      <a:pt x="33" y="9"/>
                      <a:pt x="34" y="9"/>
                    </a:cubicBezTo>
                    <a:cubicBezTo>
                      <a:pt x="32" y="10"/>
                      <a:pt x="33" y="8"/>
                      <a:pt x="33" y="7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7"/>
                      <a:pt x="29" y="7"/>
                      <a:pt x="29" y="6"/>
                    </a:cubicBezTo>
                    <a:cubicBezTo>
                      <a:pt x="28" y="9"/>
                      <a:pt x="28" y="7"/>
                      <a:pt x="28" y="8"/>
                    </a:cubicBezTo>
                    <a:cubicBezTo>
                      <a:pt x="28" y="8"/>
                      <a:pt x="28" y="7"/>
                      <a:pt x="28" y="6"/>
                    </a:cubicBezTo>
                    <a:cubicBezTo>
                      <a:pt x="28" y="6"/>
                      <a:pt x="28" y="6"/>
                      <a:pt x="28" y="5"/>
                    </a:cubicBezTo>
                    <a:cubicBezTo>
                      <a:pt x="27" y="6"/>
                      <a:pt x="26" y="7"/>
                      <a:pt x="26" y="7"/>
                    </a:cubicBezTo>
                    <a:cubicBezTo>
                      <a:pt x="27" y="4"/>
                      <a:pt x="26" y="6"/>
                      <a:pt x="26" y="5"/>
                    </a:cubicBezTo>
                    <a:cubicBezTo>
                      <a:pt x="25" y="7"/>
                      <a:pt x="24" y="8"/>
                      <a:pt x="24" y="7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6"/>
                      <a:pt x="24" y="3"/>
                      <a:pt x="22" y="5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5"/>
                      <a:pt x="21" y="3"/>
                      <a:pt x="19" y="5"/>
                    </a:cubicBezTo>
                    <a:cubicBezTo>
                      <a:pt x="19" y="4"/>
                      <a:pt x="19" y="4"/>
                      <a:pt x="19" y="3"/>
                    </a:cubicBezTo>
                    <a:cubicBezTo>
                      <a:pt x="18" y="4"/>
                      <a:pt x="18" y="4"/>
                      <a:pt x="16" y="6"/>
                    </a:cubicBezTo>
                    <a:cubicBezTo>
                      <a:pt x="16" y="6"/>
                      <a:pt x="17" y="5"/>
                      <a:pt x="17" y="4"/>
                    </a:cubicBezTo>
                    <a:cubicBezTo>
                      <a:pt x="17" y="4"/>
                      <a:pt x="18" y="2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4"/>
                      <a:pt x="14" y="5"/>
                      <a:pt x="15" y="3"/>
                    </a:cubicBezTo>
                    <a:cubicBezTo>
                      <a:pt x="14" y="4"/>
                      <a:pt x="14" y="5"/>
                      <a:pt x="13" y="6"/>
                    </a:cubicBezTo>
                    <a:cubicBezTo>
                      <a:pt x="13" y="6"/>
                      <a:pt x="14" y="4"/>
                      <a:pt x="13" y="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3"/>
                      <a:pt x="12" y="4"/>
                    </a:cubicBezTo>
                    <a:cubicBezTo>
                      <a:pt x="13" y="2"/>
                      <a:pt x="11" y="3"/>
                      <a:pt x="12" y="2"/>
                    </a:cubicBezTo>
                    <a:cubicBezTo>
                      <a:pt x="11" y="3"/>
                      <a:pt x="12" y="1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1" y="1"/>
                      <a:pt x="9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7" y="3"/>
                      <a:pt x="6" y="4"/>
                    </a:cubicBezTo>
                    <a:cubicBezTo>
                      <a:pt x="6" y="3"/>
                      <a:pt x="5" y="4"/>
                      <a:pt x="6" y="3"/>
                    </a:cubicBezTo>
                    <a:cubicBezTo>
                      <a:pt x="7" y="3"/>
                      <a:pt x="8" y="2"/>
                      <a:pt x="10" y="1"/>
                    </a:cubicBezTo>
                    <a:cubicBezTo>
                      <a:pt x="10" y="0"/>
                      <a:pt x="7" y="2"/>
                      <a:pt x="9" y="1"/>
                    </a:cubicBezTo>
                    <a:cubicBezTo>
                      <a:pt x="9" y="0"/>
                      <a:pt x="9" y="1"/>
                      <a:pt x="7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2"/>
                      <a:pt x="6" y="1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3"/>
                      <a:pt x="3" y="3"/>
                      <a:pt x="4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2" y="4"/>
                      <a:pt x="3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7" y="2"/>
                      <a:pt x="5" y="3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5" y="4"/>
                      <a:pt x="3" y="6"/>
                      <a:pt x="4" y="5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7"/>
                      <a:pt x="4" y="5"/>
                      <a:pt x="5" y="5"/>
                    </a:cubicBezTo>
                    <a:cubicBezTo>
                      <a:pt x="4" y="5"/>
                      <a:pt x="2" y="7"/>
                      <a:pt x="2" y="8"/>
                    </a:cubicBezTo>
                    <a:cubicBezTo>
                      <a:pt x="2" y="8"/>
                      <a:pt x="4" y="7"/>
                      <a:pt x="3" y="9"/>
                    </a:cubicBezTo>
                    <a:cubicBezTo>
                      <a:pt x="3" y="9"/>
                      <a:pt x="4" y="9"/>
                      <a:pt x="5" y="8"/>
                    </a:cubicBezTo>
                    <a:cubicBezTo>
                      <a:pt x="5" y="8"/>
                      <a:pt x="3" y="10"/>
                      <a:pt x="4" y="9"/>
                    </a:cubicBezTo>
                    <a:cubicBezTo>
                      <a:pt x="3" y="10"/>
                      <a:pt x="2" y="12"/>
                      <a:pt x="1" y="13"/>
                    </a:cubicBezTo>
                    <a:cubicBezTo>
                      <a:pt x="1" y="13"/>
                      <a:pt x="0" y="14"/>
                      <a:pt x="1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4"/>
                      <a:pt x="2" y="13"/>
                      <a:pt x="2" y="12"/>
                    </a:cubicBezTo>
                    <a:cubicBezTo>
                      <a:pt x="3" y="10"/>
                      <a:pt x="3" y="12"/>
                      <a:pt x="4" y="10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1"/>
                      <a:pt x="4" y="12"/>
                      <a:pt x="3" y="13"/>
                    </a:cubicBezTo>
                    <a:cubicBezTo>
                      <a:pt x="5" y="12"/>
                      <a:pt x="6" y="11"/>
                      <a:pt x="6" y="12"/>
                    </a:cubicBezTo>
                    <a:cubicBezTo>
                      <a:pt x="7" y="11"/>
                      <a:pt x="7" y="11"/>
                      <a:pt x="8" y="9"/>
                    </a:cubicBezTo>
                    <a:cubicBezTo>
                      <a:pt x="8" y="9"/>
                      <a:pt x="8" y="8"/>
                      <a:pt x="8" y="9"/>
                    </a:cubicBezTo>
                    <a:cubicBezTo>
                      <a:pt x="7" y="10"/>
                      <a:pt x="6" y="12"/>
                      <a:pt x="6" y="13"/>
                    </a:cubicBezTo>
                    <a:cubicBezTo>
                      <a:pt x="4" y="15"/>
                      <a:pt x="6" y="12"/>
                      <a:pt x="4" y="14"/>
                    </a:cubicBezTo>
                    <a:cubicBezTo>
                      <a:pt x="2" y="16"/>
                      <a:pt x="2" y="15"/>
                      <a:pt x="3" y="14"/>
                    </a:cubicBezTo>
                    <a:cubicBezTo>
                      <a:pt x="1" y="16"/>
                      <a:pt x="3" y="15"/>
                      <a:pt x="1" y="16"/>
                    </a:cubicBezTo>
                    <a:cubicBezTo>
                      <a:pt x="1" y="17"/>
                      <a:pt x="2" y="16"/>
                      <a:pt x="3" y="16"/>
                    </a:cubicBezTo>
                    <a:cubicBezTo>
                      <a:pt x="4" y="15"/>
                      <a:pt x="4" y="15"/>
                      <a:pt x="4" y="14"/>
                    </a:cubicBezTo>
                    <a:cubicBezTo>
                      <a:pt x="6" y="12"/>
                      <a:pt x="4" y="16"/>
                      <a:pt x="4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4" y="16"/>
                      <a:pt x="4" y="16"/>
                    </a:cubicBezTo>
                    <a:cubicBezTo>
                      <a:pt x="2" y="19"/>
                      <a:pt x="4" y="16"/>
                      <a:pt x="2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18"/>
                      <a:pt x="4" y="17"/>
                      <a:pt x="4" y="17"/>
                    </a:cubicBezTo>
                    <a:cubicBezTo>
                      <a:pt x="6" y="14"/>
                      <a:pt x="4" y="16"/>
                      <a:pt x="5" y="16"/>
                    </a:cubicBezTo>
                    <a:cubicBezTo>
                      <a:pt x="6" y="15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4"/>
                      <a:pt x="6" y="15"/>
                      <a:pt x="6" y="16"/>
                    </a:cubicBezTo>
                    <a:cubicBezTo>
                      <a:pt x="6" y="16"/>
                      <a:pt x="5" y="16"/>
                      <a:pt x="6" y="15"/>
                    </a:cubicBezTo>
                    <a:cubicBezTo>
                      <a:pt x="5" y="17"/>
                      <a:pt x="4" y="19"/>
                      <a:pt x="3" y="19"/>
                    </a:cubicBezTo>
                    <a:cubicBezTo>
                      <a:pt x="3" y="21"/>
                      <a:pt x="4" y="18"/>
                      <a:pt x="5" y="18"/>
                    </a:cubicBezTo>
                    <a:cubicBezTo>
                      <a:pt x="4" y="19"/>
                      <a:pt x="5" y="17"/>
                      <a:pt x="6" y="16"/>
                    </a:cubicBezTo>
                    <a:cubicBezTo>
                      <a:pt x="9" y="13"/>
                      <a:pt x="4" y="20"/>
                      <a:pt x="5" y="19"/>
                    </a:cubicBezTo>
                    <a:cubicBezTo>
                      <a:pt x="7" y="17"/>
                      <a:pt x="8" y="16"/>
                      <a:pt x="9" y="13"/>
                    </a:cubicBezTo>
                    <a:cubicBezTo>
                      <a:pt x="10" y="13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9"/>
                      <a:pt x="6" y="20"/>
                      <a:pt x="5" y="21"/>
                    </a:cubicBezTo>
                    <a:cubicBezTo>
                      <a:pt x="6" y="20"/>
                      <a:pt x="6" y="19"/>
                      <a:pt x="7" y="19"/>
                    </a:cubicBezTo>
                    <a:cubicBezTo>
                      <a:pt x="6" y="20"/>
                      <a:pt x="6" y="21"/>
                      <a:pt x="6" y="21"/>
                    </a:cubicBezTo>
                    <a:cubicBezTo>
                      <a:pt x="6" y="20"/>
                      <a:pt x="7" y="18"/>
                      <a:pt x="8" y="18"/>
                    </a:cubicBezTo>
                    <a:cubicBezTo>
                      <a:pt x="8" y="18"/>
                      <a:pt x="7" y="20"/>
                      <a:pt x="7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0"/>
                      <a:pt x="5" y="22"/>
                      <a:pt x="6" y="22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9" y="18"/>
                      <a:pt x="8" y="19"/>
                      <a:pt x="8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8" y="20"/>
                      <a:pt x="6" y="23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1"/>
                      <a:pt x="7" y="22"/>
                      <a:pt x="8" y="21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8" y="22"/>
                      <a:pt x="9" y="20"/>
                      <a:pt x="8" y="22"/>
                    </a:cubicBezTo>
                    <a:cubicBezTo>
                      <a:pt x="9" y="19"/>
                      <a:pt x="8" y="21"/>
                      <a:pt x="8" y="20"/>
                    </a:cubicBezTo>
                    <a:cubicBezTo>
                      <a:pt x="9" y="19"/>
                      <a:pt x="9" y="19"/>
                      <a:pt x="10" y="19"/>
                    </a:cubicBezTo>
                    <a:cubicBezTo>
                      <a:pt x="8" y="21"/>
                      <a:pt x="10" y="19"/>
                      <a:pt x="10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8" y="23"/>
                      <a:pt x="11" y="19"/>
                      <a:pt x="10" y="20"/>
                    </a:cubicBezTo>
                    <a:cubicBezTo>
                      <a:pt x="10" y="21"/>
                      <a:pt x="9" y="22"/>
                      <a:pt x="9" y="23"/>
                    </a:cubicBezTo>
                    <a:cubicBezTo>
                      <a:pt x="10" y="20"/>
                      <a:pt x="11" y="20"/>
                      <a:pt x="12" y="18"/>
                    </a:cubicBezTo>
                    <a:cubicBezTo>
                      <a:pt x="11" y="19"/>
                      <a:pt x="10" y="21"/>
                      <a:pt x="9" y="23"/>
                    </a:cubicBezTo>
                    <a:cubicBezTo>
                      <a:pt x="10" y="21"/>
                      <a:pt x="9" y="24"/>
                      <a:pt x="10" y="22"/>
                    </a:cubicBezTo>
                    <a:cubicBezTo>
                      <a:pt x="10" y="21"/>
                      <a:pt x="11" y="21"/>
                      <a:pt x="12" y="20"/>
                    </a:cubicBezTo>
                    <a:cubicBezTo>
                      <a:pt x="12" y="20"/>
                      <a:pt x="11" y="21"/>
                      <a:pt x="11" y="21"/>
                    </a:cubicBezTo>
                    <a:cubicBezTo>
                      <a:pt x="11" y="21"/>
                      <a:pt x="12" y="19"/>
                      <a:pt x="12" y="19"/>
                    </a:cubicBezTo>
                    <a:cubicBezTo>
                      <a:pt x="12" y="19"/>
                      <a:pt x="14" y="17"/>
                      <a:pt x="13" y="19"/>
                    </a:cubicBezTo>
                    <a:cubicBezTo>
                      <a:pt x="12" y="20"/>
                      <a:pt x="12" y="19"/>
                      <a:pt x="12" y="20"/>
                    </a:cubicBezTo>
                    <a:cubicBezTo>
                      <a:pt x="12" y="21"/>
                      <a:pt x="14" y="17"/>
                      <a:pt x="15" y="17"/>
                    </a:cubicBezTo>
                    <a:cubicBezTo>
                      <a:pt x="15" y="16"/>
                      <a:pt x="16" y="13"/>
                      <a:pt x="17" y="12"/>
                    </a:cubicBezTo>
                    <a:cubicBezTo>
                      <a:pt x="17" y="13"/>
                      <a:pt x="16" y="13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5" y="18"/>
                      <a:pt x="13" y="19"/>
                      <a:pt x="12" y="2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2" y="21"/>
                      <a:pt x="12" y="23"/>
                      <a:pt x="12" y="22"/>
                    </a:cubicBezTo>
                    <a:cubicBezTo>
                      <a:pt x="13" y="21"/>
                      <a:pt x="12" y="23"/>
                      <a:pt x="12" y="22"/>
                    </a:cubicBezTo>
                    <a:cubicBezTo>
                      <a:pt x="13" y="21"/>
                      <a:pt x="14" y="19"/>
                      <a:pt x="14" y="20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3" y="21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4"/>
                      <a:pt x="16" y="20"/>
                    </a:cubicBezTo>
                    <a:cubicBezTo>
                      <a:pt x="16" y="22"/>
                      <a:pt x="16" y="22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5" y="25"/>
                      <a:pt x="16" y="23"/>
                      <a:pt x="17" y="22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5"/>
                      <a:pt x="17" y="23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2"/>
                      <a:pt x="18" y="22"/>
                      <a:pt x="17" y="24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8" y="24"/>
                      <a:pt x="18" y="23"/>
                      <a:pt x="18" y="24"/>
                    </a:cubicBezTo>
                    <a:cubicBezTo>
                      <a:pt x="18" y="23"/>
                      <a:pt x="19" y="23"/>
                      <a:pt x="20" y="21"/>
                    </a:cubicBezTo>
                    <a:cubicBezTo>
                      <a:pt x="21" y="19"/>
                      <a:pt x="19" y="22"/>
                      <a:pt x="20" y="2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4"/>
                      <a:pt x="18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8" y="25"/>
                      <a:pt x="20" y="23"/>
                      <a:pt x="20" y="24"/>
                    </a:cubicBezTo>
                    <a:cubicBezTo>
                      <a:pt x="20" y="24"/>
                      <a:pt x="22" y="22"/>
                      <a:pt x="22" y="22"/>
                    </a:cubicBezTo>
                    <a:cubicBezTo>
                      <a:pt x="24" y="20"/>
                      <a:pt x="21" y="24"/>
                      <a:pt x="20" y="25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2" y="24"/>
                      <a:pt x="22" y="23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1" y="26"/>
                      <a:pt x="21" y="26"/>
                    </a:cubicBezTo>
                    <a:cubicBezTo>
                      <a:pt x="22" y="24"/>
                      <a:pt x="22" y="25"/>
                      <a:pt x="23" y="24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1" y="26"/>
                      <a:pt x="23" y="24"/>
                      <a:pt x="24" y="24"/>
                    </a:cubicBezTo>
                    <a:cubicBezTo>
                      <a:pt x="24" y="23"/>
                      <a:pt x="23" y="24"/>
                      <a:pt x="23" y="25"/>
                    </a:cubicBezTo>
                    <a:cubicBezTo>
                      <a:pt x="22" y="25"/>
                      <a:pt x="23" y="25"/>
                      <a:pt x="23" y="25"/>
                    </a:cubicBezTo>
                    <a:cubicBezTo>
                      <a:pt x="22" y="26"/>
                      <a:pt x="23" y="25"/>
                      <a:pt x="22" y="26"/>
                    </a:cubicBezTo>
                    <a:cubicBezTo>
                      <a:pt x="22" y="26"/>
                      <a:pt x="23" y="25"/>
                      <a:pt x="23" y="25"/>
                    </a:cubicBezTo>
                    <a:cubicBezTo>
                      <a:pt x="23" y="25"/>
                      <a:pt x="24" y="25"/>
                      <a:pt x="23" y="26"/>
                    </a:cubicBezTo>
                    <a:cubicBezTo>
                      <a:pt x="23" y="26"/>
                      <a:pt x="23" y="26"/>
                      <a:pt x="24" y="25"/>
                    </a:cubicBezTo>
                    <a:cubicBezTo>
                      <a:pt x="24" y="25"/>
                      <a:pt x="24" y="24"/>
                      <a:pt x="25" y="24"/>
                    </a:cubicBezTo>
                    <a:cubicBezTo>
                      <a:pt x="25" y="24"/>
                      <a:pt x="25" y="23"/>
                      <a:pt x="25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4"/>
                      <a:pt x="25" y="24"/>
                      <a:pt x="26" y="23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4"/>
                      <a:pt x="25" y="24"/>
                      <a:pt x="26" y="24"/>
                    </a:cubicBezTo>
                    <a:cubicBezTo>
                      <a:pt x="25" y="25"/>
                      <a:pt x="23" y="27"/>
                      <a:pt x="23" y="27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6"/>
                      <a:pt x="25" y="26"/>
                      <a:pt x="24" y="27"/>
                    </a:cubicBezTo>
                    <a:cubicBezTo>
                      <a:pt x="24" y="28"/>
                      <a:pt x="27" y="24"/>
                      <a:pt x="27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26"/>
                      <a:pt x="25" y="28"/>
                      <a:pt x="25" y="27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4" y="29"/>
                      <a:pt x="27" y="27"/>
                      <a:pt x="26" y="29"/>
                    </a:cubicBezTo>
                    <a:cubicBezTo>
                      <a:pt x="27" y="27"/>
                      <a:pt x="26" y="29"/>
                      <a:pt x="27" y="28"/>
                    </a:cubicBezTo>
                    <a:cubicBezTo>
                      <a:pt x="25" y="30"/>
                      <a:pt x="27" y="28"/>
                      <a:pt x="26" y="29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7" y="29"/>
                      <a:pt x="31" y="25"/>
                      <a:pt x="29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31"/>
                      <a:pt x="29" y="27"/>
                      <a:pt x="28" y="30"/>
                    </a:cubicBezTo>
                    <a:cubicBezTo>
                      <a:pt x="28" y="29"/>
                      <a:pt x="29" y="28"/>
                      <a:pt x="30" y="27"/>
                    </a:cubicBezTo>
                    <a:cubicBezTo>
                      <a:pt x="30" y="28"/>
                      <a:pt x="29" y="29"/>
                      <a:pt x="29" y="30"/>
                    </a:cubicBezTo>
                    <a:cubicBezTo>
                      <a:pt x="29" y="29"/>
                      <a:pt x="30" y="29"/>
                      <a:pt x="29" y="3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1"/>
                      <a:pt x="29" y="30"/>
                      <a:pt x="30" y="30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1" y="30"/>
                      <a:pt x="29" y="33"/>
                      <a:pt x="31" y="31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31" y="31"/>
                      <a:pt x="32" y="29"/>
                      <a:pt x="32" y="29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9" y="33"/>
                      <a:pt x="31" y="31"/>
                      <a:pt x="30" y="32"/>
                    </a:cubicBezTo>
                    <a:cubicBezTo>
                      <a:pt x="31" y="31"/>
                      <a:pt x="30" y="32"/>
                      <a:pt x="31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1" y="32"/>
                      <a:pt x="31" y="32"/>
                    </a:cubicBezTo>
                    <a:cubicBezTo>
                      <a:pt x="31" y="33"/>
                      <a:pt x="31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1" y="33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34"/>
                      <a:pt x="32" y="33"/>
                      <a:pt x="32" y="32"/>
                    </a:cubicBezTo>
                    <a:cubicBezTo>
                      <a:pt x="32" y="34"/>
                      <a:pt x="33" y="33"/>
                      <a:pt x="34" y="33"/>
                    </a:cubicBezTo>
                    <a:cubicBezTo>
                      <a:pt x="34" y="33"/>
                      <a:pt x="33" y="33"/>
                      <a:pt x="33" y="33"/>
                    </a:cubicBezTo>
                    <a:cubicBezTo>
                      <a:pt x="34" y="33"/>
                      <a:pt x="35" y="32"/>
                      <a:pt x="34" y="33"/>
                    </a:cubicBezTo>
                    <a:cubicBezTo>
                      <a:pt x="35" y="32"/>
                      <a:pt x="33" y="34"/>
                      <a:pt x="34" y="34"/>
                    </a:cubicBezTo>
                    <a:cubicBezTo>
                      <a:pt x="33" y="34"/>
                      <a:pt x="35" y="33"/>
                      <a:pt x="34" y="33"/>
                    </a:cubicBezTo>
                    <a:cubicBezTo>
                      <a:pt x="33" y="35"/>
                      <a:pt x="36" y="32"/>
                      <a:pt x="35" y="34"/>
                    </a:cubicBezTo>
                    <a:cubicBezTo>
                      <a:pt x="36" y="33"/>
                      <a:pt x="35" y="34"/>
                      <a:pt x="34" y="35"/>
                    </a:cubicBezTo>
                    <a:cubicBezTo>
                      <a:pt x="35" y="34"/>
                      <a:pt x="36" y="34"/>
                      <a:pt x="37" y="33"/>
                    </a:cubicBezTo>
                    <a:cubicBezTo>
                      <a:pt x="36" y="34"/>
                      <a:pt x="36" y="34"/>
                      <a:pt x="36" y="34"/>
                    </a:cubicBezTo>
                    <a:cubicBezTo>
                      <a:pt x="36" y="34"/>
                      <a:pt x="36" y="34"/>
                      <a:pt x="37" y="34"/>
                    </a:cubicBezTo>
                    <a:cubicBezTo>
                      <a:pt x="38" y="33"/>
                      <a:pt x="39" y="32"/>
                      <a:pt x="39" y="32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3"/>
                      <a:pt x="39" y="32"/>
                      <a:pt x="39" y="33"/>
                    </a:cubicBezTo>
                    <a:cubicBezTo>
                      <a:pt x="37" y="35"/>
                      <a:pt x="38" y="34"/>
                      <a:pt x="38" y="35"/>
                    </a:cubicBezTo>
                    <a:cubicBezTo>
                      <a:pt x="39" y="34"/>
                      <a:pt x="39" y="34"/>
                      <a:pt x="39" y="34"/>
                    </a:cubicBezTo>
                    <a:cubicBezTo>
                      <a:pt x="40" y="33"/>
                      <a:pt x="38" y="35"/>
                      <a:pt x="38" y="35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32"/>
                      <a:pt x="41" y="33"/>
                      <a:pt x="40" y="34"/>
                    </a:cubicBezTo>
                    <a:cubicBezTo>
                      <a:pt x="40" y="34"/>
                      <a:pt x="42" y="32"/>
                      <a:pt x="44" y="31"/>
                    </a:cubicBezTo>
                    <a:cubicBezTo>
                      <a:pt x="44" y="31"/>
                      <a:pt x="45" y="31"/>
                      <a:pt x="45" y="31"/>
                    </a:cubicBezTo>
                    <a:cubicBezTo>
                      <a:pt x="44" y="32"/>
                      <a:pt x="45" y="31"/>
                      <a:pt x="44" y="32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33"/>
                      <a:pt x="41" y="34"/>
                      <a:pt x="40" y="35"/>
                    </a:cubicBezTo>
                    <a:cubicBezTo>
                      <a:pt x="41" y="35"/>
                      <a:pt x="41" y="36"/>
                      <a:pt x="41" y="36"/>
                    </a:cubicBezTo>
                    <a:cubicBezTo>
                      <a:pt x="43" y="34"/>
                      <a:pt x="42" y="35"/>
                      <a:pt x="44" y="34"/>
                    </a:cubicBezTo>
                    <a:cubicBezTo>
                      <a:pt x="44" y="34"/>
                      <a:pt x="43" y="35"/>
                      <a:pt x="42" y="36"/>
                    </a:cubicBezTo>
                    <a:cubicBezTo>
                      <a:pt x="43" y="35"/>
                      <a:pt x="43" y="36"/>
                      <a:pt x="43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3" y="37"/>
                      <a:pt x="45" y="36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7" y="34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6" y="36"/>
                      <a:pt x="44" y="38"/>
                      <a:pt x="46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7" y="36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45" y="39"/>
                      <a:pt x="47" y="36"/>
                      <a:pt x="47" y="37"/>
                    </a:cubicBezTo>
                    <a:cubicBezTo>
                      <a:pt x="47" y="37"/>
                      <a:pt x="46" y="38"/>
                      <a:pt x="46" y="38"/>
                    </a:cubicBezTo>
                    <a:cubicBezTo>
                      <a:pt x="47" y="37"/>
                      <a:pt x="47" y="38"/>
                      <a:pt x="47" y="38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47" y="40"/>
                      <a:pt x="47" y="41"/>
                      <a:pt x="50" y="41"/>
                    </a:cubicBezTo>
                    <a:cubicBezTo>
                      <a:pt x="48" y="42"/>
                      <a:pt x="48" y="41"/>
                      <a:pt x="47" y="43"/>
                    </a:cubicBezTo>
                    <a:cubicBezTo>
                      <a:pt x="49" y="41"/>
                      <a:pt x="48" y="42"/>
                      <a:pt x="49" y="42"/>
                    </a:cubicBezTo>
                    <a:cubicBezTo>
                      <a:pt x="48" y="42"/>
                      <a:pt x="48" y="42"/>
                      <a:pt x="48" y="42"/>
                    </a:cubicBezTo>
                    <a:cubicBezTo>
                      <a:pt x="49" y="42"/>
                      <a:pt x="48" y="43"/>
                      <a:pt x="48" y="43"/>
                    </a:cubicBezTo>
                    <a:cubicBezTo>
                      <a:pt x="49" y="43"/>
                      <a:pt x="49" y="43"/>
                      <a:pt x="49" y="43"/>
                    </a:cubicBezTo>
                    <a:cubicBezTo>
                      <a:pt x="50" y="42"/>
                      <a:pt x="47" y="45"/>
                      <a:pt x="49" y="43"/>
                    </a:cubicBezTo>
                    <a:cubicBezTo>
                      <a:pt x="48" y="44"/>
                      <a:pt x="48" y="44"/>
                      <a:pt x="48" y="44"/>
                    </a:cubicBezTo>
                    <a:cubicBezTo>
                      <a:pt x="50" y="43"/>
                      <a:pt x="47" y="45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8" y="45"/>
                      <a:pt x="51" y="43"/>
                      <a:pt x="50" y="44"/>
                    </a:cubicBezTo>
                    <a:cubicBezTo>
                      <a:pt x="50" y="44"/>
                      <a:pt x="51" y="44"/>
                      <a:pt x="53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2" y="44"/>
                      <a:pt x="52" y="46"/>
                      <a:pt x="55" y="45"/>
                    </a:cubicBezTo>
                    <a:cubicBezTo>
                      <a:pt x="54" y="45"/>
                      <a:pt x="54" y="45"/>
                      <a:pt x="54" y="45"/>
                    </a:cubicBezTo>
                    <a:cubicBezTo>
                      <a:pt x="56" y="44"/>
                      <a:pt x="52" y="48"/>
                      <a:pt x="56" y="45"/>
                    </a:cubicBezTo>
                    <a:cubicBezTo>
                      <a:pt x="58" y="45"/>
                      <a:pt x="58" y="45"/>
                      <a:pt x="58" y="45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6"/>
                      <a:pt x="56" y="46"/>
                      <a:pt x="58" y="46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6" y="47"/>
                      <a:pt x="59" y="46"/>
                      <a:pt x="58" y="46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9"/>
                      <a:pt x="54" y="52"/>
                      <a:pt x="58" y="51"/>
                    </a:cubicBezTo>
                    <a:cubicBezTo>
                      <a:pt x="59" y="50"/>
                      <a:pt x="56" y="52"/>
                      <a:pt x="56" y="52"/>
                    </a:cubicBezTo>
                    <a:cubicBezTo>
                      <a:pt x="60" y="51"/>
                      <a:pt x="56" y="55"/>
                      <a:pt x="61" y="53"/>
                    </a:cubicBezTo>
                    <a:cubicBezTo>
                      <a:pt x="63" y="53"/>
                      <a:pt x="68" y="50"/>
                      <a:pt x="68" y="50"/>
                    </a:cubicBezTo>
                    <a:cubicBezTo>
                      <a:pt x="65" y="50"/>
                      <a:pt x="66" y="47"/>
                      <a:pt x="68" y="44"/>
                    </a:cubicBezTo>
                    <a:cubicBezTo>
                      <a:pt x="67" y="44"/>
                      <a:pt x="66" y="43"/>
                      <a:pt x="66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374"/>
              <p:cNvSpPr/>
              <p:nvPr/>
            </p:nvSpPr>
            <p:spPr bwMode="auto">
              <a:xfrm>
                <a:off x="6047" y="2257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0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375"/>
              <p:cNvSpPr/>
              <p:nvPr/>
            </p:nvSpPr>
            <p:spPr bwMode="auto">
              <a:xfrm>
                <a:off x="6882" y="2736"/>
                <a:ext cx="2" cy="5"/>
              </a:xfrm>
              <a:custGeom>
                <a:avLst/>
                <a:gdLst>
                  <a:gd name="T0" fmla="*/ 0 w 1"/>
                  <a:gd name="T1" fmla="*/ 1 h 2"/>
                  <a:gd name="T2" fmla="*/ 1 w 1"/>
                  <a:gd name="T3" fmla="*/ 1 h 2"/>
                  <a:gd name="T4" fmla="*/ 1 w 1"/>
                  <a:gd name="T5" fmla="*/ 0 h 2"/>
                  <a:gd name="T6" fmla="*/ 0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376"/>
              <p:cNvSpPr/>
              <p:nvPr/>
            </p:nvSpPr>
            <p:spPr bwMode="auto">
              <a:xfrm>
                <a:off x="6891" y="2710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3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377"/>
              <p:cNvSpPr/>
              <p:nvPr/>
            </p:nvSpPr>
            <p:spPr bwMode="auto">
              <a:xfrm>
                <a:off x="6047" y="2252"/>
                <a:ext cx="0" cy="3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378"/>
              <p:cNvSpPr/>
              <p:nvPr/>
            </p:nvSpPr>
            <p:spPr bwMode="auto">
              <a:xfrm>
                <a:off x="6047" y="225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379"/>
              <p:cNvSpPr/>
              <p:nvPr/>
            </p:nvSpPr>
            <p:spPr bwMode="auto">
              <a:xfrm>
                <a:off x="6882" y="2741"/>
                <a:ext cx="4" cy="2"/>
              </a:xfrm>
              <a:custGeom>
                <a:avLst/>
                <a:gdLst>
                  <a:gd name="T0" fmla="*/ 0 w 2"/>
                  <a:gd name="T1" fmla="*/ 1 h 1"/>
                  <a:gd name="T2" fmla="*/ 2 w 2"/>
                  <a:gd name="T3" fmla="*/ 0 h 1"/>
                  <a:gd name="T4" fmla="*/ 0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0" y="1"/>
                      <a:pt x="1" y="1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380"/>
              <p:cNvSpPr/>
              <p:nvPr/>
            </p:nvSpPr>
            <p:spPr bwMode="auto">
              <a:xfrm>
                <a:off x="6884" y="274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Oval 381"/>
              <p:cNvSpPr>
                <a:spLocks noChangeArrowheads="1"/>
              </p:cNvSpPr>
              <p:nvPr/>
            </p:nvSpPr>
            <p:spPr bwMode="auto">
              <a:xfrm>
                <a:off x="6531" y="2478"/>
                <a:ext cx="1" cy="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382"/>
              <p:cNvSpPr/>
              <p:nvPr/>
            </p:nvSpPr>
            <p:spPr bwMode="auto">
              <a:xfrm>
                <a:off x="6879" y="2741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383"/>
              <p:cNvSpPr/>
              <p:nvPr/>
            </p:nvSpPr>
            <p:spPr bwMode="auto">
              <a:xfrm>
                <a:off x="6967" y="2788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384"/>
              <p:cNvSpPr/>
              <p:nvPr/>
            </p:nvSpPr>
            <p:spPr bwMode="auto">
              <a:xfrm>
                <a:off x="6960" y="279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385"/>
              <p:cNvSpPr/>
              <p:nvPr/>
            </p:nvSpPr>
            <p:spPr bwMode="auto">
              <a:xfrm>
                <a:off x="6967" y="2788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386"/>
              <p:cNvSpPr/>
              <p:nvPr/>
            </p:nvSpPr>
            <p:spPr bwMode="auto">
              <a:xfrm>
                <a:off x="6979" y="2790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2 w 2"/>
                  <a:gd name="T5" fmla="*/ 0 h 5"/>
                  <a:gd name="T6" fmla="*/ 0 w 2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387"/>
              <p:cNvSpPr/>
              <p:nvPr/>
            </p:nvSpPr>
            <p:spPr bwMode="auto">
              <a:xfrm>
                <a:off x="6528" y="2478"/>
                <a:ext cx="3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388"/>
              <p:cNvSpPr/>
              <p:nvPr/>
            </p:nvSpPr>
            <p:spPr bwMode="auto">
              <a:xfrm>
                <a:off x="6526" y="28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389"/>
              <p:cNvSpPr/>
              <p:nvPr/>
            </p:nvSpPr>
            <p:spPr bwMode="auto">
              <a:xfrm>
                <a:off x="6955" y="278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390"/>
              <p:cNvSpPr/>
              <p:nvPr/>
            </p:nvSpPr>
            <p:spPr bwMode="auto">
              <a:xfrm>
                <a:off x="6047" y="22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Rectangle 391"/>
              <p:cNvSpPr>
                <a:spLocks noChangeArrowheads="1"/>
              </p:cNvSpPr>
              <p:nvPr/>
            </p:nvSpPr>
            <p:spPr bwMode="auto">
              <a:xfrm>
                <a:off x="6047" y="2259"/>
                <a:ext cx="1" cy="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392"/>
              <p:cNvSpPr/>
              <p:nvPr/>
            </p:nvSpPr>
            <p:spPr bwMode="auto">
              <a:xfrm>
                <a:off x="6946" y="2724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393"/>
              <p:cNvSpPr/>
              <p:nvPr/>
            </p:nvSpPr>
            <p:spPr bwMode="auto">
              <a:xfrm>
                <a:off x="6047" y="22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394"/>
              <p:cNvSpPr/>
              <p:nvPr/>
            </p:nvSpPr>
            <p:spPr bwMode="auto">
              <a:xfrm>
                <a:off x="6922" y="27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395"/>
              <p:cNvSpPr/>
              <p:nvPr/>
            </p:nvSpPr>
            <p:spPr bwMode="auto">
              <a:xfrm>
                <a:off x="6277" y="2686"/>
                <a:ext cx="21" cy="14"/>
              </a:xfrm>
              <a:custGeom>
                <a:avLst/>
                <a:gdLst>
                  <a:gd name="T0" fmla="*/ 0 w 9"/>
                  <a:gd name="T1" fmla="*/ 0 h 6"/>
                  <a:gd name="T2" fmla="*/ 9 w 9"/>
                  <a:gd name="T3" fmla="*/ 6 h 6"/>
                  <a:gd name="T4" fmla="*/ 0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6" y="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396"/>
              <p:cNvSpPr/>
              <p:nvPr/>
            </p:nvSpPr>
            <p:spPr bwMode="auto">
              <a:xfrm>
                <a:off x="6073" y="2527"/>
                <a:ext cx="5" cy="7"/>
              </a:xfrm>
              <a:custGeom>
                <a:avLst/>
                <a:gdLst>
                  <a:gd name="T0" fmla="*/ 1 w 2"/>
                  <a:gd name="T1" fmla="*/ 1 h 3"/>
                  <a:gd name="T2" fmla="*/ 2 w 2"/>
                  <a:gd name="T3" fmla="*/ 3 h 3"/>
                  <a:gd name="T4" fmla="*/ 2 w 2"/>
                  <a:gd name="T5" fmla="*/ 1 h 3"/>
                  <a:gd name="T6" fmla="*/ 1 w 2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1"/>
                    </a:moveTo>
                    <a:cubicBezTo>
                      <a:pt x="2" y="2"/>
                      <a:pt x="2" y="2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397"/>
              <p:cNvSpPr/>
              <p:nvPr/>
            </p:nvSpPr>
            <p:spPr bwMode="auto">
              <a:xfrm>
                <a:off x="6059" y="2345"/>
                <a:ext cx="7" cy="5"/>
              </a:xfrm>
              <a:custGeom>
                <a:avLst/>
                <a:gdLst>
                  <a:gd name="T0" fmla="*/ 2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1"/>
                    </a:moveTo>
                    <a:cubicBezTo>
                      <a:pt x="0" y="0"/>
                      <a:pt x="3" y="1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398"/>
              <p:cNvSpPr/>
              <p:nvPr/>
            </p:nvSpPr>
            <p:spPr bwMode="auto">
              <a:xfrm>
                <a:off x="6116" y="2558"/>
                <a:ext cx="14" cy="7"/>
              </a:xfrm>
              <a:custGeom>
                <a:avLst/>
                <a:gdLst>
                  <a:gd name="T0" fmla="*/ 0 w 6"/>
                  <a:gd name="T1" fmla="*/ 0 h 3"/>
                  <a:gd name="T2" fmla="*/ 4 w 6"/>
                  <a:gd name="T3" fmla="*/ 3 h 3"/>
                  <a:gd name="T4" fmla="*/ 0 w 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cubicBezTo>
                      <a:pt x="0" y="2"/>
                      <a:pt x="3" y="3"/>
                      <a:pt x="4" y="3"/>
                    </a:cubicBezTo>
                    <a:cubicBezTo>
                      <a:pt x="6" y="3"/>
                      <a:pt x="1" y="2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399"/>
              <p:cNvSpPr/>
              <p:nvPr/>
            </p:nvSpPr>
            <p:spPr bwMode="auto">
              <a:xfrm>
                <a:off x="6040" y="2271"/>
                <a:ext cx="5" cy="5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400"/>
              <p:cNvSpPr/>
              <p:nvPr/>
            </p:nvSpPr>
            <p:spPr bwMode="auto">
              <a:xfrm>
                <a:off x="6040" y="2286"/>
                <a:ext cx="5" cy="0"/>
              </a:xfrm>
              <a:custGeom>
                <a:avLst/>
                <a:gdLst>
                  <a:gd name="T0" fmla="*/ 0 w 2"/>
                  <a:gd name="T1" fmla="*/ 1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401"/>
              <p:cNvSpPr/>
              <p:nvPr/>
            </p:nvSpPr>
            <p:spPr bwMode="auto">
              <a:xfrm>
                <a:off x="6052" y="2340"/>
                <a:ext cx="4" cy="10"/>
              </a:xfrm>
              <a:custGeom>
                <a:avLst/>
                <a:gdLst>
                  <a:gd name="T0" fmla="*/ 2 w 2"/>
                  <a:gd name="T1" fmla="*/ 4 h 4"/>
                  <a:gd name="T2" fmla="*/ 1 w 2"/>
                  <a:gd name="T3" fmla="*/ 0 h 4"/>
                  <a:gd name="T4" fmla="*/ 2 w 2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4">
                    <a:moveTo>
                      <a:pt x="2" y="4"/>
                    </a:moveTo>
                    <a:cubicBezTo>
                      <a:pt x="2" y="3"/>
                      <a:pt x="1" y="1"/>
                      <a:pt x="1" y="0"/>
                    </a:cubicBezTo>
                    <a:cubicBezTo>
                      <a:pt x="0" y="2"/>
                      <a:pt x="1" y="2"/>
                      <a:pt x="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402"/>
              <p:cNvSpPr/>
              <p:nvPr/>
            </p:nvSpPr>
            <p:spPr bwMode="auto">
              <a:xfrm>
                <a:off x="6040" y="2278"/>
                <a:ext cx="9" cy="5"/>
              </a:xfrm>
              <a:custGeom>
                <a:avLst/>
                <a:gdLst>
                  <a:gd name="T0" fmla="*/ 0 w 4"/>
                  <a:gd name="T1" fmla="*/ 2 h 2"/>
                  <a:gd name="T2" fmla="*/ 0 w 4"/>
                  <a:gd name="T3" fmla="*/ 2 h 2"/>
                  <a:gd name="T4" fmla="*/ 2 w 4"/>
                  <a:gd name="T5" fmla="*/ 2 h 2"/>
                  <a:gd name="T6" fmla="*/ 2 w 4"/>
                  <a:gd name="T7" fmla="*/ 1 h 2"/>
                  <a:gd name="T8" fmla="*/ 4 w 4"/>
                  <a:gd name="T9" fmla="*/ 0 h 2"/>
                  <a:gd name="T10" fmla="*/ 0 w 4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3" y="0"/>
                      <a:pt x="4" y="1"/>
                      <a:pt x="4" y="0"/>
                    </a:cubicBezTo>
                    <a:cubicBezTo>
                      <a:pt x="3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403"/>
              <p:cNvSpPr/>
              <p:nvPr/>
            </p:nvSpPr>
            <p:spPr bwMode="auto">
              <a:xfrm>
                <a:off x="6045" y="2283"/>
                <a:ext cx="2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404"/>
              <p:cNvSpPr/>
              <p:nvPr/>
            </p:nvSpPr>
            <p:spPr bwMode="auto">
              <a:xfrm>
                <a:off x="6322" y="2731"/>
                <a:ext cx="5" cy="5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0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405"/>
              <p:cNvSpPr/>
              <p:nvPr/>
            </p:nvSpPr>
            <p:spPr bwMode="auto">
              <a:xfrm>
                <a:off x="6222" y="2636"/>
                <a:ext cx="7" cy="7"/>
              </a:xfrm>
              <a:custGeom>
                <a:avLst/>
                <a:gdLst>
                  <a:gd name="T0" fmla="*/ 2 w 3"/>
                  <a:gd name="T1" fmla="*/ 3 h 3"/>
                  <a:gd name="T2" fmla="*/ 0 w 3"/>
                  <a:gd name="T3" fmla="*/ 0 h 3"/>
                  <a:gd name="T4" fmla="*/ 2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1" y="1"/>
                      <a:pt x="0" y="0"/>
                    </a:cubicBezTo>
                    <a:cubicBezTo>
                      <a:pt x="0" y="1"/>
                      <a:pt x="1" y="2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6" name="Freeform 407"/>
            <p:cNvSpPr/>
            <p:nvPr/>
          </p:nvSpPr>
          <p:spPr bwMode="auto">
            <a:xfrm>
              <a:off x="10033000" y="4324350"/>
              <a:ext cx="6350" cy="7938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2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408"/>
            <p:cNvSpPr/>
            <p:nvPr/>
          </p:nvSpPr>
          <p:spPr bwMode="auto">
            <a:xfrm>
              <a:off x="10013950" y="4297363"/>
              <a:ext cx="19050" cy="26988"/>
            </a:xfrm>
            <a:custGeom>
              <a:avLst/>
              <a:gdLst>
                <a:gd name="T0" fmla="*/ 5 w 5"/>
                <a:gd name="T1" fmla="*/ 7 h 7"/>
                <a:gd name="T2" fmla="*/ 2 w 5"/>
                <a:gd name="T3" fmla="*/ 3 h 7"/>
                <a:gd name="T4" fmla="*/ 2 w 5"/>
                <a:gd name="T5" fmla="*/ 1 h 7"/>
                <a:gd name="T6" fmla="*/ 3 w 5"/>
                <a:gd name="T7" fmla="*/ 7 h 7"/>
                <a:gd name="T8" fmla="*/ 3 w 5"/>
                <a:gd name="T9" fmla="*/ 7 h 7"/>
                <a:gd name="T10" fmla="*/ 5 w 5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7">
                  <a:moveTo>
                    <a:pt x="5" y="7"/>
                  </a:moveTo>
                  <a:cubicBezTo>
                    <a:pt x="4" y="5"/>
                    <a:pt x="4" y="3"/>
                    <a:pt x="2" y="3"/>
                  </a:cubicBezTo>
                  <a:cubicBezTo>
                    <a:pt x="1" y="1"/>
                    <a:pt x="4" y="3"/>
                    <a:pt x="2" y="1"/>
                  </a:cubicBezTo>
                  <a:cubicBezTo>
                    <a:pt x="0" y="0"/>
                    <a:pt x="1" y="4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409"/>
            <p:cNvSpPr/>
            <p:nvPr/>
          </p:nvSpPr>
          <p:spPr bwMode="auto">
            <a:xfrm>
              <a:off x="10148888" y="5287963"/>
              <a:ext cx="3175" cy="793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1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410"/>
            <p:cNvSpPr/>
            <p:nvPr/>
          </p:nvSpPr>
          <p:spPr bwMode="auto">
            <a:xfrm>
              <a:off x="9882188" y="3887788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2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411"/>
            <p:cNvSpPr/>
            <p:nvPr/>
          </p:nvSpPr>
          <p:spPr bwMode="auto">
            <a:xfrm>
              <a:off x="10514013" y="525303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12"/>
            <p:cNvSpPr/>
            <p:nvPr/>
          </p:nvSpPr>
          <p:spPr bwMode="auto">
            <a:xfrm>
              <a:off x="10280650" y="52228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413"/>
            <p:cNvSpPr/>
            <p:nvPr/>
          </p:nvSpPr>
          <p:spPr bwMode="auto">
            <a:xfrm>
              <a:off x="10401300" y="5216525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414"/>
            <p:cNvSpPr/>
            <p:nvPr/>
          </p:nvSpPr>
          <p:spPr bwMode="auto">
            <a:xfrm>
              <a:off x="9756775" y="3429000"/>
              <a:ext cx="4762" cy="14288"/>
            </a:xfrm>
            <a:custGeom>
              <a:avLst/>
              <a:gdLst>
                <a:gd name="T0" fmla="*/ 1 w 1"/>
                <a:gd name="T1" fmla="*/ 1 h 4"/>
                <a:gd name="T2" fmla="*/ 0 w 1"/>
                <a:gd name="T3" fmla="*/ 0 h 4"/>
                <a:gd name="T4" fmla="*/ 1 w 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4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3"/>
                    <a:pt x="0" y="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415"/>
            <p:cNvSpPr/>
            <p:nvPr/>
          </p:nvSpPr>
          <p:spPr bwMode="auto">
            <a:xfrm>
              <a:off x="10171113" y="5291138"/>
              <a:ext cx="4762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416"/>
            <p:cNvSpPr/>
            <p:nvPr/>
          </p:nvSpPr>
          <p:spPr bwMode="auto">
            <a:xfrm>
              <a:off x="10461625" y="52768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17"/>
            <p:cNvSpPr/>
            <p:nvPr/>
          </p:nvSpPr>
          <p:spPr bwMode="auto">
            <a:xfrm>
              <a:off x="10502900" y="52689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18"/>
            <p:cNvSpPr/>
            <p:nvPr/>
          </p:nvSpPr>
          <p:spPr bwMode="auto">
            <a:xfrm>
              <a:off x="9817100" y="31353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9"/>
            <p:cNvSpPr/>
            <p:nvPr/>
          </p:nvSpPr>
          <p:spPr bwMode="auto">
            <a:xfrm>
              <a:off x="10104438" y="518636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0"/>
            <p:cNvSpPr/>
            <p:nvPr/>
          </p:nvSpPr>
          <p:spPr bwMode="auto">
            <a:xfrm>
              <a:off x="9874250" y="307181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21"/>
            <p:cNvSpPr/>
            <p:nvPr/>
          </p:nvSpPr>
          <p:spPr bwMode="auto">
            <a:xfrm>
              <a:off x="9786938" y="30749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422"/>
            <p:cNvSpPr>
              <a:spLocks noChangeArrowheads="1"/>
            </p:cNvSpPr>
            <p:nvPr/>
          </p:nvSpPr>
          <p:spPr bwMode="auto">
            <a:xfrm>
              <a:off x="9813925" y="3135313"/>
              <a:ext cx="1587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3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24"/>
            <p:cNvSpPr/>
            <p:nvPr/>
          </p:nvSpPr>
          <p:spPr bwMode="auto">
            <a:xfrm>
              <a:off x="9813925" y="313531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25"/>
            <p:cNvSpPr/>
            <p:nvPr/>
          </p:nvSpPr>
          <p:spPr bwMode="auto">
            <a:xfrm>
              <a:off x="9893300" y="4184650"/>
              <a:ext cx="11112" cy="11113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1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0" y="0"/>
                    <a:pt x="0" y="0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26"/>
            <p:cNvSpPr/>
            <p:nvPr/>
          </p:nvSpPr>
          <p:spPr bwMode="auto">
            <a:xfrm>
              <a:off x="10017125" y="4764088"/>
              <a:ext cx="3175" cy="11113"/>
            </a:xfrm>
            <a:custGeom>
              <a:avLst/>
              <a:gdLst>
                <a:gd name="T0" fmla="*/ 1 w 1"/>
                <a:gd name="T1" fmla="*/ 3 h 3"/>
                <a:gd name="T2" fmla="*/ 0 w 1"/>
                <a:gd name="T3" fmla="*/ 0 h 3"/>
                <a:gd name="T4" fmla="*/ 1 w 1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cubicBezTo>
                    <a:pt x="1" y="3"/>
                    <a:pt x="1" y="0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7"/>
            <p:cNvSpPr/>
            <p:nvPr/>
          </p:nvSpPr>
          <p:spPr bwMode="auto">
            <a:xfrm>
              <a:off x="10028238" y="4752975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28"/>
            <p:cNvSpPr/>
            <p:nvPr/>
          </p:nvSpPr>
          <p:spPr bwMode="auto">
            <a:xfrm>
              <a:off x="10013950" y="4752975"/>
              <a:ext cx="19050" cy="7938"/>
            </a:xfrm>
            <a:custGeom>
              <a:avLst/>
              <a:gdLst>
                <a:gd name="T0" fmla="*/ 0 w 5"/>
                <a:gd name="T1" fmla="*/ 1 h 2"/>
                <a:gd name="T2" fmla="*/ 4 w 5"/>
                <a:gd name="T3" fmla="*/ 1 h 2"/>
                <a:gd name="T4" fmla="*/ 5 w 5"/>
                <a:gd name="T5" fmla="*/ 2 h 2"/>
                <a:gd name="T6" fmla="*/ 3 w 5"/>
                <a:gd name="T7" fmla="*/ 1 h 2"/>
                <a:gd name="T8" fmla="*/ 2 w 5"/>
                <a:gd name="T9" fmla="*/ 1 h 2"/>
                <a:gd name="T10" fmla="*/ 0 w 5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1" y="2"/>
                    <a:pt x="3" y="2"/>
                    <a:pt x="4" y="1"/>
                  </a:cubicBezTo>
                  <a:cubicBezTo>
                    <a:pt x="4" y="1"/>
                    <a:pt x="5" y="2"/>
                    <a:pt x="5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0"/>
                    <a:pt x="2" y="1"/>
                  </a:cubicBezTo>
                  <a:cubicBezTo>
                    <a:pt x="2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9"/>
            <p:cNvSpPr/>
            <p:nvPr/>
          </p:nvSpPr>
          <p:spPr bwMode="auto">
            <a:xfrm>
              <a:off x="10099675" y="4719638"/>
              <a:ext cx="7937" cy="11113"/>
            </a:xfrm>
            <a:custGeom>
              <a:avLst/>
              <a:gdLst>
                <a:gd name="T0" fmla="*/ 2 w 2"/>
                <a:gd name="T1" fmla="*/ 3 h 3"/>
                <a:gd name="T2" fmla="*/ 0 w 2"/>
                <a:gd name="T3" fmla="*/ 0 h 3"/>
                <a:gd name="T4" fmla="*/ 2 w 2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30"/>
            <p:cNvSpPr/>
            <p:nvPr/>
          </p:nvSpPr>
          <p:spPr bwMode="auto">
            <a:xfrm>
              <a:off x="10110788" y="4745038"/>
              <a:ext cx="7937" cy="30163"/>
            </a:xfrm>
            <a:custGeom>
              <a:avLst/>
              <a:gdLst>
                <a:gd name="T0" fmla="*/ 1 w 2"/>
                <a:gd name="T1" fmla="*/ 7 h 8"/>
                <a:gd name="T2" fmla="*/ 0 w 2"/>
                <a:gd name="T3" fmla="*/ 3 h 8"/>
                <a:gd name="T4" fmla="*/ 1 w 2"/>
                <a:gd name="T5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8">
                  <a:moveTo>
                    <a:pt x="1" y="7"/>
                  </a:moveTo>
                  <a:cubicBezTo>
                    <a:pt x="2" y="0"/>
                    <a:pt x="1" y="8"/>
                    <a:pt x="0" y="3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31"/>
            <p:cNvSpPr/>
            <p:nvPr/>
          </p:nvSpPr>
          <p:spPr bwMode="auto">
            <a:xfrm>
              <a:off x="10107613" y="4722813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32"/>
            <p:cNvSpPr/>
            <p:nvPr/>
          </p:nvSpPr>
          <p:spPr bwMode="auto">
            <a:xfrm>
              <a:off x="10110788" y="4711700"/>
              <a:ext cx="12700" cy="22225"/>
            </a:xfrm>
            <a:custGeom>
              <a:avLst/>
              <a:gdLst>
                <a:gd name="T0" fmla="*/ 0 w 3"/>
                <a:gd name="T1" fmla="*/ 5 h 6"/>
                <a:gd name="T2" fmla="*/ 3 w 3"/>
                <a:gd name="T3" fmla="*/ 3 h 6"/>
                <a:gd name="T4" fmla="*/ 0 w 3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6">
                  <a:moveTo>
                    <a:pt x="0" y="5"/>
                  </a:moveTo>
                  <a:cubicBezTo>
                    <a:pt x="1" y="6"/>
                    <a:pt x="2" y="3"/>
                    <a:pt x="3" y="3"/>
                  </a:cubicBezTo>
                  <a:cubicBezTo>
                    <a:pt x="2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33"/>
            <p:cNvSpPr/>
            <p:nvPr/>
          </p:nvSpPr>
          <p:spPr bwMode="auto">
            <a:xfrm>
              <a:off x="10025063" y="4752975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34"/>
            <p:cNvSpPr>
              <a:spLocks noEditPoints="1"/>
            </p:cNvSpPr>
            <p:nvPr/>
          </p:nvSpPr>
          <p:spPr bwMode="auto">
            <a:xfrm>
              <a:off x="10077450" y="5054600"/>
              <a:ext cx="681037" cy="258763"/>
            </a:xfrm>
            <a:custGeom>
              <a:avLst/>
              <a:gdLst>
                <a:gd name="T0" fmla="*/ 150 w 181"/>
                <a:gd name="T1" fmla="*/ 21 h 69"/>
                <a:gd name="T2" fmla="*/ 144 w 181"/>
                <a:gd name="T3" fmla="*/ 25 h 69"/>
                <a:gd name="T4" fmla="*/ 103 w 181"/>
                <a:gd name="T5" fmla="*/ 42 h 69"/>
                <a:gd name="T6" fmla="*/ 91 w 181"/>
                <a:gd name="T7" fmla="*/ 45 h 69"/>
                <a:gd name="T8" fmla="*/ 79 w 181"/>
                <a:gd name="T9" fmla="*/ 44 h 69"/>
                <a:gd name="T10" fmla="*/ 60 w 181"/>
                <a:gd name="T11" fmla="*/ 44 h 69"/>
                <a:gd name="T12" fmla="*/ 50 w 181"/>
                <a:gd name="T13" fmla="*/ 47 h 69"/>
                <a:gd name="T14" fmla="*/ 32 w 181"/>
                <a:gd name="T15" fmla="*/ 47 h 69"/>
                <a:gd name="T16" fmla="*/ 22 w 181"/>
                <a:gd name="T17" fmla="*/ 44 h 69"/>
                <a:gd name="T18" fmla="*/ 10 w 181"/>
                <a:gd name="T19" fmla="*/ 39 h 69"/>
                <a:gd name="T20" fmla="*/ 10 w 181"/>
                <a:gd name="T21" fmla="*/ 37 h 69"/>
                <a:gd name="T22" fmla="*/ 10 w 181"/>
                <a:gd name="T23" fmla="*/ 35 h 69"/>
                <a:gd name="T24" fmla="*/ 10 w 181"/>
                <a:gd name="T25" fmla="*/ 34 h 69"/>
                <a:gd name="T26" fmla="*/ 10 w 181"/>
                <a:gd name="T27" fmla="*/ 30 h 69"/>
                <a:gd name="T28" fmla="*/ 2 w 181"/>
                <a:gd name="T29" fmla="*/ 32 h 69"/>
                <a:gd name="T30" fmla="*/ 6 w 181"/>
                <a:gd name="T31" fmla="*/ 44 h 69"/>
                <a:gd name="T32" fmla="*/ 10 w 181"/>
                <a:gd name="T33" fmla="*/ 51 h 69"/>
                <a:gd name="T34" fmla="*/ 4 w 181"/>
                <a:gd name="T35" fmla="*/ 55 h 69"/>
                <a:gd name="T36" fmla="*/ 8 w 181"/>
                <a:gd name="T37" fmla="*/ 58 h 69"/>
                <a:gd name="T38" fmla="*/ 13 w 181"/>
                <a:gd name="T39" fmla="*/ 57 h 69"/>
                <a:gd name="T40" fmla="*/ 13 w 181"/>
                <a:gd name="T41" fmla="*/ 60 h 69"/>
                <a:gd name="T42" fmla="*/ 19 w 181"/>
                <a:gd name="T43" fmla="*/ 57 h 69"/>
                <a:gd name="T44" fmla="*/ 20 w 181"/>
                <a:gd name="T45" fmla="*/ 63 h 69"/>
                <a:gd name="T46" fmla="*/ 22 w 181"/>
                <a:gd name="T47" fmla="*/ 66 h 69"/>
                <a:gd name="T48" fmla="*/ 24 w 181"/>
                <a:gd name="T49" fmla="*/ 64 h 69"/>
                <a:gd name="T50" fmla="*/ 28 w 181"/>
                <a:gd name="T51" fmla="*/ 64 h 69"/>
                <a:gd name="T52" fmla="*/ 31 w 181"/>
                <a:gd name="T53" fmla="*/ 66 h 69"/>
                <a:gd name="T54" fmla="*/ 36 w 181"/>
                <a:gd name="T55" fmla="*/ 58 h 69"/>
                <a:gd name="T56" fmla="*/ 36 w 181"/>
                <a:gd name="T57" fmla="*/ 65 h 69"/>
                <a:gd name="T58" fmla="*/ 46 w 181"/>
                <a:gd name="T59" fmla="*/ 67 h 69"/>
                <a:gd name="T60" fmla="*/ 50 w 181"/>
                <a:gd name="T61" fmla="*/ 66 h 69"/>
                <a:gd name="T62" fmla="*/ 55 w 181"/>
                <a:gd name="T63" fmla="*/ 62 h 69"/>
                <a:gd name="T64" fmla="*/ 65 w 181"/>
                <a:gd name="T65" fmla="*/ 66 h 69"/>
                <a:gd name="T66" fmla="*/ 69 w 181"/>
                <a:gd name="T67" fmla="*/ 63 h 69"/>
                <a:gd name="T68" fmla="*/ 71 w 181"/>
                <a:gd name="T69" fmla="*/ 63 h 69"/>
                <a:gd name="T70" fmla="*/ 72 w 181"/>
                <a:gd name="T71" fmla="*/ 61 h 69"/>
                <a:gd name="T72" fmla="*/ 76 w 181"/>
                <a:gd name="T73" fmla="*/ 65 h 69"/>
                <a:gd name="T74" fmla="*/ 79 w 181"/>
                <a:gd name="T75" fmla="*/ 63 h 69"/>
                <a:gd name="T76" fmla="*/ 88 w 181"/>
                <a:gd name="T77" fmla="*/ 60 h 69"/>
                <a:gd name="T78" fmla="*/ 92 w 181"/>
                <a:gd name="T79" fmla="*/ 62 h 69"/>
                <a:gd name="T80" fmla="*/ 98 w 181"/>
                <a:gd name="T81" fmla="*/ 60 h 69"/>
                <a:gd name="T82" fmla="*/ 102 w 181"/>
                <a:gd name="T83" fmla="*/ 59 h 69"/>
                <a:gd name="T84" fmla="*/ 103 w 181"/>
                <a:gd name="T85" fmla="*/ 59 h 69"/>
                <a:gd name="T86" fmla="*/ 108 w 181"/>
                <a:gd name="T87" fmla="*/ 58 h 69"/>
                <a:gd name="T88" fmla="*/ 115 w 181"/>
                <a:gd name="T89" fmla="*/ 53 h 69"/>
                <a:gd name="T90" fmla="*/ 117 w 181"/>
                <a:gd name="T91" fmla="*/ 52 h 69"/>
                <a:gd name="T92" fmla="*/ 122 w 181"/>
                <a:gd name="T93" fmla="*/ 45 h 69"/>
                <a:gd name="T94" fmla="*/ 127 w 181"/>
                <a:gd name="T95" fmla="*/ 45 h 69"/>
                <a:gd name="T96" fmla="*/ 134 w 181"/>
                <a:gd name="T97" fmla="*/ 43 h 69"/>
                <a:gd name="T98" fmla="*/ 139 w 181"/>
                <a:gd name="T99" fmla="*/ 41 h 69"/>
                <a:gd name="T100" fmla="*/ 152 w 181"/>
                <a:gd name="T101" fmla="*/ 37 h 69"/>
                <a:gd name="T102" fmla="*/ 156 w 181"/>
                <a:gd name="T103" fmla="*/ 35 h 69"/>
                <a:gd name="T104" fmla="*/ 163 w 181"/>
                <a:gd name="T105" fmla="*/ 27 h 69"/>
                <a:gd name="T106" fmla="*/ 167 w 181"/>
                <a:gd name="T107" fmla="*/ 19 h 69"/>
                <a:gd name="T108" fmla="*/ 10 w 181"/>
                <a:gd name="T109" fmla="*/ 31 h 69"/>
                <a:gd name="T110" fmla="*/ 10 w 181"/>
                <a:gd name="T111" fmla="*/ 35 h 69"/>
                <a:gd name="T112" fmla="*/ 9 w 181"/>
                <a:gd name="T113" fmla="*/ 34 h 69"/>
                <a:gd name="T114" fmla="*/ 7 w 181"/>
                <a:gd name="T115" fmla="*/ 35 h 69"/>
                <a:gd name="T116" fmla="*/ 8 w 181"/>
                <a:gd name="T117" fmla="*/ 36 h 69"/>
                <a:gd name="T118" fmla="*/ 10 w 181"/>
                <a:gd name="T11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" h="69">
                  <a:moveTo>
                    <a:pt x="177" y="5"/>
                  </a:moveTo>
                  <a:cubicBezTo>
                    <a:pt x="177" y="2"/>
                    <a:pt x="172" y="0"/>
                    <a:pt x="172" y="0"/>
                  </a:cubicBezTo>
                  <a:cubicBezTo>
                    <a:pt x="172" y="4"/>
                    <a:pt x="169" y="7"/>
                    <a:pt x="164" y="8"/>
                  </a:cubicBezTo>
                  <a:cubicBezTo>
                    <a:pt x="163" y="9"/>
                    <a:pt x="163" y="11"/>
                    <a:pt x="162" y="11"/>
                  </a:cubicBezTo>
                  <a:cubicBezTo>
                    <a:pt x="159" y="15"/>
                    <a:pt x="152" y="15"/>
                    <a:pt x="149" y="19"/>
                  </a:cubicBezTo>
                  <a:cubicBezTo>
                    <a:pt x="150" y="19"/>
                    <a:pt x="150" y="20"/>
                    <a:pt x="150" y="21"/>
                  </a:cubicBezTo>
                  <a:cubicBezTo>
                    <a:pt x="150" y="20"/>
                    <a:pt x="150" y="20"/>
                    <a:pt x="150" y="20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2"/>
                    <a:pt x="149" y="21"/>
                    <a:pt x="149" y="20"/>
                  </a:cubicBezTo>
                  <a:cubicBezTo>
                    <a:pt x="147" y="21"/>
                    <a:pt x="146" y="23"/>
                    <a:pt x="144" y="24"/>
                  </a:cubicBezTo>
                  <a:cubicBezTo>
                    <a:pt x="145" y="26"/>
                    <a:pt x="143" y="24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3" y="27"/>
                    <a:pt x="143" y="27"/>
                    <a:pt x="141" y="25"/>
                  </a:cubicBezTo>
                  <a:cubicBezTo>
                    <a:pt x="135" y="26"/>
                    <a:pt x="130" y="30"/>
                    <a:pt x="125" y="31"/>
                  </a:cubicBezTo>
                  <a:cubicBezTo>
                    <a:pt x="119" y="33"/>
                    <a:pt x="114" y="37"/>
                    <a:pt x="108" y="39"/>
                  </a:cubicBezTo>
                  <a:cubicBezTo>
                    <a:pt x="108" y="42"/>
                    <a:pt x="106" y="41"/>
                    <a:pt x="106" y="44"/>
                  </a:cubicBezTo>
                  <a:cubicBezTo>
                    <a:pt x="106" y="43"/>
                    <a:pt x="106" y="43"/>
                    <a:pt x="106" y="43"/>
                  </a:cubicBezTo>
                  <a:cubicBezTo>
                    <a:pt x="105" y="45"/>
                    <a:pt x="104" y="43"/>
                    <a:pt x="103" y="42"/>
                  </a:cubicBezTo>
                  <a:cubicBezTo>
                    <a:pt x="103" y="44"/>
                    <a:pt x="102" y="43"/>
                    <a:pt x="103" y="45"/>
                  </a:cubicBezTo>
                  <a:cubicBezTo>
                    <a:pt x="103" y="46"/>
                    <a:pt x="102" y="42"/>
                    <a:pt x="101" y="43"/>
                  </a:cubicBezTo>
                  <a:cubicBezTo>
                    <a:pt x="101" y="42"/>
                    <a:pt x="101" y="44"/>
                    <a:pt x="101" y="44"/>
                  </a:cubicBezTo>
                  <a:cubicBezTo>
                    <a:pt x="100" y="46"/>
                    <a:pt x="101" y="42"/>
                    <a:pt x="99" y="41"/>
                  </a:cubicBezTo>
                  <a:cubicBezTo>
                    <a:pt x="96" y="42"/>
                    <a:pt x="94" y="45"/>
                    <a:pt x="91" y="44"/>
                  </a:cubicBezTo>
                  <a:cubicBezTo>
                    <a:pt x="91" y="44"/>
                    <a:pt x="91" y="45"/>
                    <a:pt x="91" y="45"/>
                  </a:cubicBezTo>
                  <a:cubicBezTo>
                    <a:pt x="90" y="42"/>
                    <a:pt x="90" y="46"/>
                    <a:pt x="90" y="45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3"/>
                    <a:pt x="88" y="45"/>
                    <a:pt x="86" y="44"/>
                  </a:cubicBezTo>
                  <a:cubicBezTo>
                    <a:pt x="85" y="45"/>
                    <a:pt x="84" y="42"/>
                    <a:pt x="83" y="44"/>
                  </a:cubicBezTo>
                  <a:cubicBezTo>
                    <a:pt x="83" y="43"/>
                    <a:pt x="83" y="43"/>
                    <a:pt x="82" y="43"/>
                  </a:cubicBezTo>
                  <a:cubicBezTo>
                    <a:pt x="82" y="47"/>
                    <a:pt x="80" y="42"/>
                    <a:pt x="79" y="44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76" y="44"/>
                    <a:pt x="73" y="43"/>
                    <a:pt x="70" y="46"/>
                  </a:cubicBezTo>
                  <a:cubicBezTo>
                    <a:pt x="68" y="46"/>
                    <a:pt x="66" y="43"/>
                    <a:pt x="64" y="4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4" y="45"/>
                    <a:pt x="64" y="44"/>
                  </a:cubicBezTo>
                  <a:cubicBezTo>
                    <a:pt x="63" y="46"/>
                    <a:pt x="61" y="44"/>
                    <a:pt x="60" y="44"/>
                  </a:cubicBezTo>
                  <a:cubicBezTo>
                    <a:pt x="60" y="45"/>
                    <a:pt x="60" y="45"/>
                    <a:pt x="60" y="46"/>
                  </a:cubicBezTo>
                  <a:cubicBezTo>
                    <a:pt x="59" y="43"/>
                    <a:pt x="57" y="47"/>
                    <a:pt x="55" y="45"/>
                  </a:cubicBezTo>
                  <a:cubicBezTo>
                    <a:pt x="56" y="48"/>
                    <a:pt x="55" y="47"/>
                    <a:pt x="54" y="48"/>
                  </a:cubicBezTo>
                  <a:cubicBezTo>
                    <a:pt x="54" y="47"/>
                    <a:pt x="54" y="46"/>
                    <a:pt x="54" y="46"/>
                  </a:cubicBezTo>
                  <a:cubicBezTo>
                    <a:pt x="53" y="46"/>
                    <a:pt x="52" y="46"/>
                    <a:pt x="51" y="45"/>
                  </a:cubicBezTo>
                  <a:cubicBezTo>
                    <a:pt x="51" y="46"/>
                    <a:pt x="50" y="48"/>
                    <a:pt x="50" y="47"/>
                  </a:cubicBezTo>
                  <a:cubicBezTo>
                    <a:pt x="49" y="45"/>
                    <a:pt x="48" y="47"/>
                    <a:pt x="48" y="46"/>
                  </a:cubicBezTo>
                  <a:cubicBezTo>
                    <a:pt x="48" y="48"/>
                    <a:pt x="47" y="49"/>
                    <a:pt x="46" y="49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4" y="47"/>
                    <a:pt x="42" y="44"/>
                    <a:pt x="39" y="47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6" y="47"/>
                    <a:pt x="35" y="45"/>
                    <a:pt x="32" y="47"/>
                  </a:cubicBezTo>
                  <a:cubicBezTo>
                    <a:pt x="33" y="46"/>
                    <a:pt x="30" y="45"/>
                    <a:pt x="30" y="45"/>
                  </a:cubicBezTo>
                  <a:cubicBezTo>
                    <a:pt x="29" y="46"/>
                    <a:pt x="28" y="46"/>
                    <a:pt x="27" y="48"/>
                  </a:cubicBezTo>
                  <a:cubicBezTo>
                    <a:pt x="27" y="48"/>
                    <a:pt x="27" y="46"/>
                    <a:pt x="27" y="46"/>
                  </a:cubicBezTo>
                  <a:cubicBezTo>
                    <a:pt x="26" y="45"/>
                    <a:pt x="26" y="43"/>
                    <a:pt x="25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4" y="44"/>
                    <a:pt x="22" y="46"/>
                    <a:pt x="22" y="44"/>
                  </a:cubicBezTo>
                  <a:cubicBezTo>
                    <a:pt x="21" y="45"/>
                    <a:pt x="20" y="45"/>
                    <a:pt x="20" y="46"/>
                  </a:cubicBezTo>
                  <a:cubicBezTo>
                    <a:pt x="19" y="46"/>
                    <a:pt x="20" y="44"/>
                    <a:pt x="19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9" y="42"/>
                    <a:pt x="17" y="42"/>
                    <a:pt x="15" y="42"/>
                  </a:cubicBezTo>
                  <a:cubicBezTo>
                    <a:pt x="16" y="40"/>
                    <a:pt x="13" y="41"/>
                    <a:pt x="13" y="39"/>
                  </a:cubicBezTo>
                  <a:cubicBezTo>
                    <a:pt x="12" y="40"/>
                    <a:pt x="13" y="38"/>
                    <a:pt x="10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8"/>
                    <a:pt x="11" y="37"/>
                    <a:pt x="12" y="37"/>
                  </a:cubicBezTo>
                  <a:cubicBezTo>
                    <a:pt x="12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1" y="36"/>
                    <a:pt x="11" y="36"/>
                  </a:cubicBezTo>
                  <a:cubicBezTo>
                    <a:pt x="11" y="36"/>
                    <a:pt x="11" y="36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9" y="35"/>
                    <a:pt x="12" y="34"/>
                    <a:pt x="10" y="34"/>
                  </a:cubicBezTo>
                  <a:cubicBezTo>
                    <a:pt x="10" y="34"/>
                    <a:pt x="10" y="33"/>
                    <a:pt x="11" y="32"/>
                  </a:cubicBezTo>
                  <a:cubicBezTo>
                    <a:pt x="10" y="34"/>
                    <a:pt x="10" y="32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9"/>
                    <a:pt x="10" y="30"/>
                    <a:pt x="10" y="30"/>
                  </a:cubicBezTo>
                  <a:cubicBezTo>
                    <a:pt x="10" y="30"/>
                    <a:pt x="9" y="30"/>
                    <a:pt x="5" y="31"/>
                  </a:cubicBezTo>
                  <a:cubicBezTo>
                    <a:pt x="4" y="32"/>
                    <a:pt x="9" y="31"/>
                    <a:pt x="8" y="32"/>
                  </a:cubicBezTo>
                  <a:cubicBezTo>
                    <a:pt x="5" y="32"/>
                    <a:pt x="9" y="34"/>
                    <a:pt x="6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5" y="33"/>
                    <a:pt x="5" y="33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5" y="34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6"/>
                    <a:pt x="4" y="35"/>
                    <a:pt x="4" y="36"/>
                  </a:cubicBezTo>
                  <a:cubicBezTo>
                    <a:pt x="4" y="36"/>
                    <a:pt x="1" y="36"/>
                    <a:pt x="0" y="37"/>
                  </a:cubicBezTo>
                  <a:cubicBezTo>
                    <a:pt x="1" y="38"/>
                    <a:pt x="3" y="40"/>
                    <a:pt x="2" y="42"/>
                  </a:cubicBezTo>
                  <a:cubicBezTo>
                    <a:pt x="3" y="43"/>
                    <a:pt x="4" y="44"/>
                    <a:pt x="6" y="44"/>
                  </a:cubicBezTo>
                  <a:cubicBezTo>
                    <a:pt x="6" y="44"/>
                    <a:pt x="3" y="45"/>
                    <a:pt x="5" y="45"/>
                  </a:cubicBezTo>
                  <a:cubicBezTo>
                    <a:pt x="4" y="46"/>
                    <a:pt x="3" y="47"/>
                    <a:pt x="3" y="47"/>
                  </a:cubicBezTo>
                  <a:cubicBezTo>
                    <a:pt x="4" y="47"/>
                    <a:pt x="4" y="49"/>
                    <a:pt x="5" y="46"/>
                  </a:cubicBezTo>
                  <a:cubicBezTo>
                    <a:pt x="6" y="48"/>
                    <a:pt x="7" y="49"/>
                    <a:pt x="8" y="49"/>
                  </a:cubicBezTo>
                  <a:cubicBezTo>
                    <a:pt x="8" y="49"/>
                    <a:pt x="6" y="50"/>
                    <a:pt x="6" y="51"/>
                  </a:cubicBezTo>
                  <a:cubicBezTo>
                    <a:pt x="8" y="50"/>
                    <a:pt x="9" y="50"/>
                    <a:pt x="10" y="51"/>
                  </a:cubicBezTo>
                  <a:cubicBezTo>
                    <a:pt x="11" y="50"/>
                    <a:pt x="10" y="50"/>
                    <a:pt x="11" y="48"/>
                  </a:cubicBezTo>
                  <a:cubicBezTo>
                    <a:pt x="12" y="48"/>
                    <a:pt x="12" y="48"/>
                    <a:pt x="13" y="48"/>
                  </a:cubicBezTo>
                  <a:cubicBezTo>
                    <a:pt x="12" y="49"/>
                    <a:pt x="10" y="52"/>
                    <a:pt x="11" y="52"/>
                  </a:cubicBezTo>
                  <a:cubicBezTo>
                    <a:pt x="9" y="55"/>
                    <a:pt x="10" y="51"/>
                    <a:pt x="8" y="54"/>
                  </a:cubicBezTo>
                  <a:cubicBezTo>
                    <a:pt x="7" y="55"/>
                    <a:pt x="5" y="54"/>
                    <a:pt x="6" y="53"/>
                  </a:cubicBezTo>
                  <a:cubicBezTo>
                    <a:pt x="3" y="54"/>
                    <a:pt x="6" y="54"/>
                    <a:pt x="4" y="55"/>
                  </a:cubicBezTo>
                  <a:cubicBezTo>
                    <a:pt x="5" y="56"/>
                    <a:pt x="6" y="55"/>
                    <a:pt x="8" y="55"/>
                  </a:cubicBezTo>
                  <a:cubicBezTo>
                    <a:pt x="8" y="54"/>
                    <a:pt x="8" y="54"/>
                    <a:pt x="9" y="53"/>
                  </a:cubicBezTo>
                  <a:cubicBezTo>
                    <a:pt x="11" y="52"/>
                    <a:pt x="9" y="56"/>
                    <a:pt x="9" y="5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57"/>
                    <a:pt x="10" y="56"/>
                    <a:pt x="11" y="57"/>
                  </a:cubicBezTo>
                  <a:cubicBezTo>
                    <a:pt x="9" y="60"/>
                    <a:pt x="9" y="56"/>
                    <a:pt x="8" y="5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9" y="58"/>
                    <a:pt x="10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1" y="59"/>
                    <a:pt x="11" y="57"/>
                    <a:pt x="11" y="57"/>
                  </a:cubicBezTo>
                  <a:cubicBezTo>
                    <a:pt x="13" y="55"/>
                    <a:pt x="11" y="57"/>
                    <a:pt x="13" y="57"/>
                  </a:cubicBezTo>
                  <a:cubicBezTo>
                    <a:pt x="14" y="56"/>
                    <a:pt x="12" y="57"/>
                    <a:pt x="13" y="56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15" y="55"/>
                    <a:pt x="14" y="56"/>
                    <a:pt x="14" y="57"/>
                  </a:cubicBezTo>
                  <a:cubicBezTo>
                    <a:pt x="14" y="58"/>
                    <a:pt x="13" y="57"/>
                    <a:pt x="14" y="57"/>
                  </a:cubicBezTo>
                  <a:cubicBezTo>
                    <a:pt x="12" y="58"/>
                    <a:pt x="12" y="60"/>
                    <a:pt x="11" y="61"/>
                  </a:cubicBezTo>
                  <a:cubicBezTo>
                    <a:pt x="11" y="62"/>
                    <a:pt x="12" y="60"/>
                    <a:pt x="13" y="60"/>
                  </a:cubicBezTo>
                  <a:cubicBezTo>
                    <a:pt x="13" y="60"/>
                    <a:pt x="14" y="58"/>
                    <a:pt x="14" y="58"/>
                  </a:cubicBezTo>
                  <a:cubicBezTo>
                    <a:pt x="17" y="54"/>
                    <a:pt x="13" y="61"/>
                    <a:pt x="15" y="61"/>
                  </a:cubicBezTo>
                  <a:cubicBezTo>
                    <a:pt x="16" y="58"/>
                    <a:pt x="18" y="58"/>
                    <a:pt x="19" y="54"/>
                  </a:cubicBezTo>
                  <a:cubicBezTo>
                    <a:pt x="19" y="54"/>
                    <a:pt x="20" y="53"/>
                    <a:pt x="20" y="54"/>
                  </a:cubicBezTo>
                  <a:cubicBezTo>
                    <a:pt x="19" y="56"/>
                    <a:pt x="20" y="56"/>
                    <a:pt x="18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61"/>
                    <a:pt x="17" y="63"/>
                    <a:pt x="17" y="64"/>
                  </a:cubicBezTo>
                  <a:cubicBezTo>
                    <a:pt x="18" y="63"/>
                    <a:pt x="18" y="62"/>
                    <a:pt x="19" y="62"/>
                  </a:cubicBezTo>
                  <a:cubicBezTo>
                    <a:pt x="18" y="62"/>
                    <a:pt x="18" y="63"/>
                    <a:pt x="19" y="64"/>
                  </a:cubicBezTo>
                  <a:cubicBezTo>
                    <a:pt x="18" y="63"/>
                    <a:pt x="20" y="61"/>
                    <a:pt x="20" y="60"/>
                  </a:cubicBezTo>
                  <a:cubicBezTo>
                    <a:pt x="21" y="61"/>
                    <a:pt x="21" y="63"/>
                    <a:pt x="20" y="63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3"/>
                    <a:pt x="19" y="65"/>
                    <a:pt x="20" y="65"/>
                  </a:cubicBezTo>
                  <a:cubicBezTo>
                    <a:pt x="20" y="64"/>
                    <a:pt x="21" y="62"/>
                    <a:pt x="22" y="61"/>
                  </a:cubicBezTo>
                  <a:cubicBezTo>
                    <a:pt x="22" y="61"/>
                    <a:pt x="22" y="62"/>
                    <a:pt x="23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3"/>
                    <a:pt x="21" y="66"/>
                    <a:pt x="22" y="66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23" y="65"/>
                    <a:pt x="23" y="65"/>
                    <a:pt x="24" y="65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5"/>
                    <a:pt x="25" y="63"/>
                    <a:pt x="25" y="65"/>
                  </a:cubicBezTo>
                  <a:cubicBezTo>
                    <a:pt x="25" y="63"/>
                    <a:pt x="24" y="65"/>
                    <a:pt x="24" y="64"/>
                  </a:cubicBezTo>
                  <a:cubicBezTo>
                    <a:pt x="24" y="62"/>
                    <a:pt x="25" y="62"/>
                    <a:pt x="25" y="62"/>
                  </a:cubicBezTo>
                  <a:cubicBezTo>
                    <a:pt x="25" y="62"/>
                    <a:pt x="25" y="62"/>
                    <a:pt x="25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3"/>
                    <a:pt x="26" y="64"/>
                    <a:pt x="26" y="65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6" y="66"/>
                    <a:pt x="28" y="62"/>
                    <a:pt x="28" y="64"/>
                  </a:cubicBezTo>
                  <a:cubicBezTo>
                    <a:pt x="28" y="65"/>
                    <a:pt x="27" y="66"/>
                    <a:pt x="27" y="67"/>
                  </a:cubicBezTo>
                  <a:cubicBezTo>
                    <a:pt x="28" y="64"/>
                    <a:pt x="29" y="64"/>
                    <a:pt x="30" y="62"/>
                  </a:cubicBezTo>
                  <a:cubicBezTo>
                    <a:pt x="30" y="63"/>
                    <a:pt x="28" y="65"/>
                    <a:pt x="28" y="67"/>
                  </a:cubicBezTo>
                  <a:cubicBezTo>
                    <a:pt x="29" y="65"/>
                    <a:pt x="29" y="69"/>
                    <a:pt x="30" y="66"/>
                  </a:cubicBezTo>
                  <a:cubicBezTo>
                    <a:pt x="30" y="65"/>
                    <a:pt x="31" y="64"/>
                    <a:pt x="31" y="63"/>
                  </a:cubicBezTo>
                  <a:cubicBezTo>
                    <a:pt x="32" y="64"/>
                    <a:pt x="31" y="64"/>
                    <a:pt x="31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2" y="63"/>
                    <a:pt x="33" y="61"/>
                    <a:pt x="34" y="62"/>
                  </a:cubicBezTo>
                  <a:cubicBezTo>
                    <a:pt x="33" y="64"/>
                    <a:pt x="32" y="63"/>
                    <a:pt x="33" y="64"/>
                  </a:cubicBezTo>
                  <a:cubicBezTo>
                    <a:pt x="34" y="65"/>
                    <a:pt x="34" y="60"/>
                    <a:pt x="35" y="60"/>
                  </a:cubicBezTo>
                  <a:cubicBezTo>
                    <a:pt x="35" y="59"/>
                    <a:pt x="36" y="56"/>
                    <a:pt x="36" y="55"/>
                  </a:cubicBezTo>
                  <a:cubicBezTo>
                    <a:pt x="37" y="56"/>
                    <a:pt x="36" y="56"/>
                    <a:pt x="36" y="58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61"/>
                    <a:pt x="34" y="63"/>
                    <a:pt x="34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5"/>
                    <a:pt x="34" y="66"/>
                    <a:pt x="34" y="67"/>
                  </a:cubicBezTo>
                  <a:cubicBezTo>
                    <a:pt x="35" y="65"/>
                    <a:pt x="36" y="67"/>
                    <a:pt x="36" y="66"/>
                  </a:cubicBezTo>
                  <a:cubicBezTo>
                    <a:pt x="36" y="65"/>
                    <a:pt x="35" y="67"/>
                    <a:pt x="36" y="65"/>
                  </a:cubicBezTo>
                  <a:cubicBezTo>
                    <a:pt x="36" y="65"/>
                    <a:pt x="37" y="62"/>
                    <a:pt x="37" y="63"/>
                  </a:cubicBezTo>
                  <a:cubicBezTo>
                    <a:pt x="37" y="65"/>
                    <a:pt x="37" y="66"/>
                    <a:pt x="37" y="67"/>
                  </a:cubicBezTo>
                  <a:cubicBezTo>
                    <a:pt x="37" y="68"/>
                    <a:pt x="37" y="65"/>
                    <a:pt x="38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0" y="68"/>
                    <a:pt x="42" y="67"/>
                    <a:pt x="45" y="63"/>
                  </a:cubicBezTo>
                  <a:cubicBezTo>
                    <a:pt x="45" y="65"/>
                    <a:pt x="45" y="65"/>
                    <a:pt x="46" y="67"/>
                  </a:cubicBezTo>
                  <a:cubicBezTo>
                    <a:pt x="46" y="66"/>
                    <a:pt x="46" y="65"/>
                    <a:pt x="47" y="6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8" y="68"/>
                    <a:pt x="49" y="66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8"/>
                    <a:pt x="50" y="65"/>
                    <a:pt x="50" y="65"/>
                  </a:cubicBezTo>
                  <a:cubicBezTo>
                    <a:pt x="50" y="66"/>
                    <a:pt x="50" y="66"/>
                    <a:pt x="50" y="66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4"/>
                    <a:pt x="52" y="65"/>
                    <a:pt x="52" y="67"/>
                  </a:cubicBezTo>
                  <a:cubicBezTo>
                    <a:pt x="52" y="66"/>
                    <a:pt x="52" y="66"/>
                    <a:pt x="52" y="65"/>
                  </a:cubicBezTo>
                  <a:cubicBezTo>
                    <a:pt x="52" y="67"/>
                    <a:pt x="54" y="67"/>
                    <a:pt x="55" y="66"/>
                  </a:cubicBezTo>
                  <a:cubicBezTo>
                    <a:pt x="54" y="65"/>
                    <a:pt x="54" y="65"/>
                    <a:pt x="54" y="63"/>
                  </a:cubicBezTo>
                  <a:cubicBezTo>
                    <a:pt x="54" y="61"/>
                    <a:pt x="55" y="64"/>
                    <a:pt x="55" y="62"/>
                  </a:cubicBezTo>
                  <a:cubicBezTo>
                    <a:pt x="55" y="63"/>
                    <a:pt x="55" y="64"/>
                    <a:pt x="55" y="65"/>
                  </a:cubicBezTo>
                  <a:cubicBezTo>
                    <a:pt x="56" y="68"/>
                    <a:pt x="58" y="65"/>
                    <a:pt x="59" y="66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1" y="67"/>
                    <a:pt x="62" y="64"/>
                    <a:pt x="63" y="65"/>
                  </a:cubicBezTo>
                  <a:cubicBezTo>
                    <a:pt x="63" y="65"/>
                    <a:pt x="63" y="62"/>
                    <a:pt x="64" y="62"/>
                  </a:cubicBezTo>
                  <a:cubicBezTo>
                    <a:pt x="64" y="60"/>
                    <a:pt x="64" y="64"/>
                    <a:pt x="65" y="66"/>
                  </a:cubicBezTo>
                  <a:cubicBezTo>
                    <a:pt x="65" y="65"/>
                    <a:pt x="65" y="64"/>
                    <a:pt x="66" y="64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4"/>
                    <a:pt x="67" y="63"/>
                    <a:pt x="67" y="64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8" y="66"/>
                    <a:pt x="68" y="65"/>
                  </a:cubicBezTo>
                  <a:cubicBezTo>
                    <a:pt x="68" y="64"/>
                    <a:pt x="69" y="65"/>
                    <a:pt x="69" y="63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6"/>
                    <a:pt x="70" y="63"/>
                    <a:pt x="70" y="62"/>
                  </a:cubicBezTo>
                  <a:cubicBezTo>
                    <a:pt x="71" y="61"/>
                    <a:pt x="71" y="63"/>
                    <a:pt x="71" y="63"/>
                  </a:cubicBezTo>
                  <a:cubicBezTo>
                    <a:pt x="71" y="64"/>
                    <a:pt x="71" y="63"/>
                    <a:pt x="71" y="63"/>
                  </a:cubicBezTo>
                  <a:cubicBezTo>
                    <a:pt x="70" y="65"/>
                    <a:pt x="71" y="64"/>
                    <a:pt x="71" y="65"/>
                  </a:cubicBezTo>
                  <a:cubicBezTo>
                    <a:pt x="71" y="65"/>
                    <a:pt x="71" y="63"/>
                    <a:pt x="72" y="63"/>
                  </a:cubicBezTo>
                  <a:cubicBezTo>
                    <a:pt x="72" y="63"/>
                    <a:pt x="73" y="63"/>
                    <a:pt x="73" y="65"/>
                  </a:cubicBezTo>
                  <a:cubicBezTo>
                    <a:pt x="73" y="64"/>
                    <a:pt x="73" y="64"/>
                    <a:pt x="73" y="63"/>
                  </a:cubicBezTo>
                  <a:cubicBezTo>
                    <a:pt x="73" y="63"/>
                    <a:pt x="73" y="62"/>
                    <a:pt x="72" y="61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1"/>
                    <a:pt x="74" y="62"/>
                    <a:pt x="74" y="60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4" y="61"/>
                    <a:pt x="75" y="61"/>
                    <a:pt x="75" y="61"/>
                  </a:cubicBezTo>
                  <a:cubicBezTo>
                    <a:pt x="75" y="62"/>
                    <a:pt x="75" y="64"/>
                    <a:pt x="76" y="65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7" y="63"/>
                    <a:pt x="77" y="63"/>
                    <a:pt x="77" y="64"/>
                  </a:cubicBezTo>
                  <a:cubicBezTo>
                    <a:pt x="78" y="65"/>
                    <a:pt x="78" y="59"/>
                    <a:pt x="79" y="61"/>
                  </a:cubicBezTo>
                  <a:cubicBezTo>
                    <a:pt x="79" y="63"/>
                    <a:pt x="79" y="63"/>
                    <a:pt x="80" y="64"/>
                  </a:cubicBezTo>
                  <a:cubicBezTo>
                    <a:pt x="80" y="63"/>
                    <a:pt x="80" y="63"/>
                    <a:pt x="80" y="62"/>
                  </a:cubicBezTo>
                  <a:cubicBezTo>
                    <a:pt x="80" y="61"/>
                    <a:pt x="80" y="64"/>
                    <a:pt x="79" y="63"/>
                  </a:cubicBezTo>
                  <a:cubicBezTo>
                    <a:pt x="79" y="61"/>
                    <a:pt x="80" y="62"/>
                    <a:pt x="80" y="61"/>
                  </a:cubicBezTo>
                  <a:cubicBezTo>
                    <a:pt x="81" y="66"/>
                    <a:pt x="83" y="62"/>
                    <a:pt x="84" y="64"/>
                  </a:cubicBezTo>
                  <a:cubicBezTo>
                    <a:pt x="84" y="61"/>
                    <a:pt x="85" y="63"/>
                    <a:pt x="85" y="62"/>
                  </a:cubicBezTo>
                  <a:cubicBezTo>
                    <a:pt x="85" y="65"/>
                    <a:pt x="86" y="62"/>
                    <a:pt x="86" y="63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7" y="62"/>
                    <a:pt x="87" y="57"/>
                    <a:pt x="88" y="60"/>
                  </a:cubicBezTo>
                  <a:cubicBezTo>
                    <a:pt x="88" y="60"/>
                    <a:pt x="88" y="61"/>
                    <a:pt x="88" y="62"/>
                  </a:cubicBezTo>
                  <a:cubicBezTo>
                    <a:pt x="89" y="65"/>
                    <a:pt x="89" y="59"/>
                    <a:pt x="90" y="62"/>
                  </a:cubicBezTo>
                  <a:cubicBezTo>
                    <a:pt x="90" y="61"/>
                    <a:pt x="89" y="60"/>
                    <a:pt x="90" y="59"/>
                  </a:cubicBezTo>
                  <a:cubicBezTo>
                    <a:pt x="91" y="60"/>
                    <a:pt x="92" y="61"/>
                    <a:pt x="92" y="62"/>
                  </a:cubicBezTo>
                  <a:cubicBezTo>
                    <a:pt x="92" y="61"/>
                    <a:pt x="92" y="60"/>
                    <a:pt x="92" y="61"/>
                  </a:cubicBezTo>
                  <a:cubicBezTo>
                    <a:pt x="93" y="62"/>
                    <a:pt x="92" y="62"/>
                    <a:pt x="92" y="62"/>
                  </a:cubicBezTo>
                  <a:cubicBezTo>
                    <a:pt x="93" y="63"/>
                    <a:pt x="93" y="61"/>
                    <a:pt x="94" y="60"/>
                  </a:cubicBezTo>
                  <a:cubicBezTo>
                    <a:pt x="94" y="62"/>
                    <a:pt x="95" y="61"/>
                    <a:pt x="96" y="62"/>
                  </a:cubicBezTo>
                  <a:cubicBezTo>
                    <a:pt x="96" y="60"/>
                    <a:pt x="98" y="63"/>
                    <a:pt x="97" y="60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0"/>
                    <a:pt x="98" y="58"/>
                    <a:pt x="98" y="5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9" y="62"/>
                    <a:pt x="99" y="60"/>
                    <a:pt x="100" y="61"/>
                  </a:cubicBezTo>
                  <a:cubicBezTo>
                    <a:pt x="99" y="59"/>
                    <a:pt x="100" y="61"/>
                    <a:pt x="100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1" y="58"/>
                    <a:pt x="100" y="58"/>
                    <a:pt x="101" y="57"/>
                  </a:cubicBezTo>
                  <a:cubicBezTo>
                    <a:pt x="101" y="57"/>
                    <a:pt x="101" y="60"/>
                    <a:pt x="101" y="59"/>
                  </a:cubicBezTo>
                  <a:cubicBezTo>
                    <a:pt x="102" y="60"/>
                    <a:pt x="102" y="60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2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60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4" y="61"/>
                    <a:pt x="104" y="59"/>
                    <a:pt x="104" y="59"/>
                  </a:cubicBezTo>
                  <a:cubicBezTo>
                    <a:pt x="106" y="60"/>
                    <a:pt x="108" y="58"/>
                    <a:pt x="108" y="57"/>
                  </a:cubicBezTo>
                  <a:cubicBezTo>
                    <a:pt x="108" y="57"/>
                    <a:pt x="108" y="58"/>
                    <a:pt x="108" y="58"/>
                  </a:cubicBezTo>
                  <a:cubicBezTo>
                    <a:pt x="108" y="57"/>
                    <a:pt x="108" y="56"/>
                    <a:pt x="109" y="57"/>
                  </a:cubicBezTo>
                  <a:cubicBezTo>
                    <a:pt x="109" y="56"/>
                    <a:pt x="109" y="58"/>
                    <a:pt x="110" y="58"/>
                  </a:cubicBezTo>
                  <a:cubicBezTo>
                    <a:pt x="110" y="58"/>
                    <a:pt x="110" y="56"/>
                    <a:pt x="109" y="56"/>
                  </a:cubicBezTo>
                  <a:cubicBezTo>
                    <a:pt x="111" y="59"/>
                    <a:pt x="111" y="55"/>
                    <a:pt x="113" y="56"/>
                  </a:cubicBezTo>
                  <a:cubicBezTo>
                    <a:pt x="113" y="56"/>
                    <a:pt x="113" y="57"/>
                    <a:pt x="113" y="57"/>
                  </a:cubicBezTo>
                  <a:cubicBezTo>
                    <a:pt x="114" y="56"/>
                    <a:pt x="114" y="55"/>
                    <a:pt x="115" y="53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6" y="55"/>
                    <a:pt x="116" y="54"/>
                  </a:cubicBezTo>
                  <a:cubicBezTo>
                    <a:pt x="115" y="52"/>
                    <a:pt x="116" y="51"/>
                    <a:pt x="116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8" y="51"/>
                    <a:pt x="117" y="51"/>
                    <a:pt x="117" y="52"/>
                  </a:cubicBezTo>
                  <a:cubicBezTo>
                    <a:pt x="118" y="54"/>
                    <a:pt x="119" y="53"/>
                    <a:pt x="119" y="53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20" y="51"/>
                    <a:pt x="120" y="53"/>
                    <a:pt x="120" y="53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1" y="50"/>
                    <a:pt x="121" y="51"/>
                  </a:cubicBezTo>
                  <a:cubicBezTo>
                    <a:pt x="122" y="50"/>
                    <a:pt x="122" y="47"/>
                    <a:pt x="122" y="45"/>
                  </a:cubicBezTo>
                  <a:cubicBezTo>
                    <a:pt x="122" y="46"/>
                    <a:pt x="123" y="44"/>
                    <a:pt x="123" y="44"/>
                  </a:cubicBezTo>
                  <a:cubicBezTo>
                    <a:pt x="124" y="45"/>
                    <a:pt x="123" y="44"/>
                    <a:pt x="123" y="45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7"/>
                    <a:pt x="125" y="49"/>
                    <a:pt x="125" y="50"/>
                  </a:cubicBezTo>
                  <a:cubicBezTo>
                    <a:pt x="125" y="49"/>
                    <a:pt x="126" y="49"/>
                    <a:pt x="127" y="50"/>
                  </a:cubicBezTo>
                  <a:cubicBezTo>
                    <a:pt x="126" y="47"/>
                    <a:pt x="128" y="48"/>
                    <a:pt x="127" y="45"/>
                  </a:cubicBezTo>
                  <a:cubicBezTo>
                    <a:pt x="128" y="45"/>
                    <a:pt x="128" y="47"/>
                    <a:pt x="129" y="48"/>
                  </a:cubicBezTo>
                  <a:cubicBezTo>
                    <a:pt x="129" y="46"/>
                    <a:pt x="131" y="47"/>
                    <a:pt x="131" y="4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2" y="46"/>
                    <a:pt x="134" y="46"/>
                    <a:pt x="133" y="43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5" y="45"/>
                    <a:pt x="133" y="42"/>
                    <a:pt x="134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3"/>
                    <a:pt x="136" y="45"/>
                    <a:pt x="136" y="43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7" y="41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9" y="44"/>
                    <a:pt x="138" y="41"/>
                    <a:pt x="139" y="41"/>
                  </a:cubicBezTo>
                  <a:cubicBezTo>
                    <a:pt x="139" y="42"/>
                    <a:pt x="140" y="42"/>
                    <a:pt x="139" y="42"/>
                  </a:cubicBezTo>
                  <a:cubicBezTo>
                    <a:pt x="139" y="41"/>
                    <a:pt x="140" y="41"/>
                    <a:pt x="140" y="40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5" y="41"/>
                    <a:pt x="148" y="39"/>
                    <a:pt x="150" y="36"/>
                  </a:cubicBezTo>
                  <a:cubicBezTo>
                    <a:pt x="152" y="38"/>
                    <a:pt x="150" y="38"/>
                    <a:pt x="151" y="39"/>
                  </a:cubicBezTo>
                  <a:cubicBezTo>
                    <a:pt x="150" y="37"/>
                    <a:pt x="151" y="38"/>
                    <a:pt x="152" y="37"/>
                  </a:cubicBezTo>
                  <a:cubicBezTo>
                    <a:pt x="152" y="37"/>
                    <a:pt x="152" y="37"/>
                    <a:pt x="152" y="37"/>
                  </a:cubicBezTo>
                  <a:cubicBezTo>
                    <a:pt x="152" y="37"/>
                    <a:pt x="153" y="38"/>
                    <a:pt x="153" y="37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5"/>
                    <a:pt x="155" y="38"/>
                    <a:pt x="154" y="36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4" y="35"/>
                    <a:pt x="156" y="37"/>
                    <a:pt x="156" y="35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7" y="36"/>
                    <a:pt x="156" y="32"/>
                    <a:pt x="157" y="34"/>
                  </a:cubicBezTo>
                  <a:cubicBezTo>
                    <a:pt x="157" y="33"/>
                    <a:pt x="158" y="32"/>
                    <a:pt x="157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0" y="30"/>
                    <a:pt x="163" y="29"/>
                    <a:pt x="162" y="26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63" y="24"/>
                    <a:pt x="167" y="27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65" y="21"/>
                    <a:pt x="167" y="21"/>
                    <a:pt x="166" y="20"/>
                  </a:cubicBezTo>
                  <a:cubicBezTo>
                    <a:pt x="166" y="21"/>
                    <a:pt x="166" y="21"/>
                    <a:pt x="167" y="21"/>
                  </a:cubicBezTo>
                  <a:cubicBezTo>
                    <a:pt x="167" y="21"/>
                    <a:pt x="166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71" y="20"/>
                    <a:pt x="176" y="17"/>
                    <a:pt x="174" y="13"/>
                  </a:cubicBezTo>
                  <a:cubicBezTo>
                    <a:pt x="174" y="12"/>
                    <a:pt x="177" y="14"/>
                    <a:pt x="177" y="14"/>
                  </a:cubicBezTo>
                  <a:cubicBezTo>
                    <a:pt x="175" y="10"/>
                    <a:pt x="181" y="9"/>
                    <a:pt x="177" y="5"/>
                  </a:cubicBezTo>
                  <a:close/>
                  <a:moveTo>
                    <a:pt x="10" y="32"/>
                  </a:moveTo>
                  <a:cubicBezTo>
                    <a:pt x="10" y="32"/>
                    <a:pt x="10" y="32"/>
                    <a:pt x="10" y="31"/>
                  </a:cubicBezTo>
                  <a:cubicBezTo>
                    <a:pt x="10" y="32"/>
                    <a:pt x="10" y="32"/>
                    <a:pt x="10" y="32"/>
                  </a:cubicBezTo>
                  <a:close/>
                  <a:moveTo>
                    <a:pt x="6" y="35"/>
                  </a:moveTo>
                  <a:cubicBezTo>
                    <a:pt x="6" y="35"/>
                    <a:pt x="6" y="35"/>
                    <a:pt x="5" y="35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5"/>
                    <a:pt x="6" y="35"/>
                  </a:cubicBezTo>
                  <a:close/>
                  <a:moveTo>
                    <a:pt x="10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lose/>
                  <a:moveTo>
                    <a:pt x="9" y="32"/>
                  </a:moveTo>
                  <a:cubicBezTo>
                    <a:pt x="9" y="33"/>
                    <a:pt x="8" y="33"/>
                    <a:pt x="8" y="33"/>
                  </a:cubicBezTo>
                  <a:cubicBezTo>
                    <a:pt x="9" y="31"/>
                    <a:pt x="10" y="31"/>
                    <a:pt x="10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9" y="34"/>
                    <a:pt x="9" y="32"/>
                  </a:cubicBezTo>
                  <a:close/>
                  <a:moveTo>
                    <a:pt x="7" y="35"/>
                  </a:moveTo>
                  <a:cubicBezTo>
                    <a:pt x="7" y="35"/>
                    <a:pt x="7" y="34"/>
                    <a:pt x="7" y="34"/>
                  </a:cubicBezTo>
                  <a:cubicBezTo>
                    <a:pt x="7" y="34"/>
                    <a:pt x="7" y="34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8" y="35"/>
                    <a:pt x="8" y="36"/>
                  </a:cubicBezTo>
                  <a:cubicBezTo>
                    <a:pt x="8" y="36"/>
                    <a:pt x="9" y="35"/>
                    <a:pt x="9" y="35"/>
                  </a:cubicBezTo>
                  <a:cubicBezTo>
                    <a:pt x="9" y="35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8" y="36"/>
                    <a:pt x="7" y="35"/>
                  </a:cubicBezTo>
                  <a:close/>
                  <a:moveTo>
                    <a:pt x="9" y="36"/>
                  </a:move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7"/>
                  </a:cubicBezTo>
                  <a:cubicBezTo>
                    <a:pt x="10" y="36"/>
                    <a:pt x="9" y="36"/>
                    <a:pt x="9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5"/>
            <p:cNvSpPr/>
            <p:nvPr/>
          </p:nvSpPr>
          <p:spPr bwMode="auto">
            <a:xfrm>
              <a:off x="10025063" y="4881563"/>
              <a:ext cx="7937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1 h 1"/>
                <a:gd name="T4" fmla="*/ 2 w 2"/>
                <a:gd name="T5" fmla="*/ 0 h 1"/>
                <a:gd name="T6" fmla="*/ 1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36"/>
            <p:cNvSpPr>
              <a:spLocks noEditPoints="1"/>
            </p:cNvSpPr>
            <p:nvPr/>
          </p:nvSpPr>
          <p:spPr bwMode="auto">
            <a:xfrm>
              <a:off x="9531350" y="2778125"/>
              <a:ext cx="1528762" cy="2152650"/>
            </a:xfrm>
            <a:custGeom>
              <a:avLst/>
              <a:gdLst>
                <a:gd name="T0" fmla="*/ 172 w 406"/>
                <a:gd name="T1" fmla="*/ 570 h 572"/>
                <a:gd name="T2" fmla="*/ 205 w 406"/>
                <a:gd name="T3" fmla="*/ 568 h 572"/>
                <a:gd name="T4" fmla="*/ 239 w 406"/>
                <a:gd name="T5" fmla="*/ 564 h 572"/>
                <a:gd name="T6" fmla="*/ 281 w 406"/>
                <a:gd name="T7" fmla="*/ 547 h 572"/>
                <a:gd name="T8" fmla="*/ 300 w 406"/>
                <a:gd name="T9" fmla="*/ 522 h 572"/>
                <a:gd name="T10" fmla="*/ 204 w 406"/>
                <a:gd name="T11" fmla="*/ 395 h 572"/>
                <a:gd name="T12" fmla="*/ 207 w 406"/>
                <a:gd name="T13" fmla="*/ 339 h 572"/>
                <a:gd name="T14" fmla="*/ 214 w 406"/>
                <a:gd name="T15" fmla="*/ 279 h 572"/>
                <a:gd name="T16" fmla="*/ 177 w 406"/>
                <a:gd name="T17" fmla="*/ 304 h 572"/>
                <a:gd name="T18" fmla="*/ 184 w 406"/>
                <a:gd name="T19" fmla="*/ 298 h 572"/>
                <a:gd name="T20" fmla="*/ 197 w 406"/>
                <a:gd name="T21" fmla="*/ 321 h 572"/>
                <a:gd name="T22" fmla="*/ 186 w 406"/>
                <a:gd name="T23" fmla="*/ 337 h 572"/>
                <a:gd name="T24" fmla="*/ 190 w 406"/>
                <a:gd name="T25" fmla="*/ 347 h 572"/>
                <a:gd name="T26" fmla="*/ 189 w 406"/>
                <a:gd name="T27" fmla="*/ 365 h 572"/>
                <a:gd name="T28" fmla="*/ 189 w 406"/>
                <a:gd name="T29" fmla="*/ 382 h 572"/>
                <a:gd name="T30" fmla="*/ 194 w 406"/>
                <a:gd name="T31" fmla="*/ 401 h 572"/>
                <a:gd name="T32" fmla="*/ 198 w 406"/>
                <a:gd name="T33" fmla="*/ 426 h 572"/>
                <a:gd name="T34" fmla="*/ 92 w 406"/>
                <a:gd name="T35" fmla="*/ 277 h 572"/>
                <a:gd name="T36" fmla="*/ 68 w 406"/>
                <a:gd name="T37" fmla="*/ 218 h 572"/>
                <a:gd name="T38" fmla="*/ 189 w 406"/>
                <a:gd name="T39" fmla="*/ 198 h 572"/>
                <a:gd name="T40" fmla="*/ 299 w 406"/>
                <a:gd name="T41" fmla="*/ 279 h 572"/>
                <a:gd name="T42" fmla="*/ 240 w 406"/>
                <a:gd name="T43" fmla="*/ 425 h 572"/>
                <a:gd name="T44" fmla="*/ 250 w 406"/>
                <a:gd name="T45" fmla="*/ 401 h 572"/>
                <a:gd name="T46" fmla="*/ 257 w 406"/>
                <a:gd name="T47" fmla="*/ 380 h 572"/>
                <a:gd name="T48" fmla="*/ 262 w 406"/>
                <a:gd name="T49" fmla="*/ 342 h 572"/>
                <a:gd name="T50" fmla="*/ 279 w 406"/>
                <a:gd name="T51" fmla="*/ 305 h 572"/>
                <a:gd name="T52" fmla="*/ 323 w 406"/>
                <a:gd name="T53" fmla="*/ 287 h 572"/>
                <a:gd name="T54" fmla="*/ 345 w 406"/>
                <a:gd name="T55" fmla="*/ 231 h 572"/>
                <a:gd name="T56" fmla="*/ 313 w 406"/>
                <a:gd name="T57" fmla="*/ 163 h 572"/>
                <a:gd name="T58" fmla="*/ 199 w 406"/>
                <a:gd name="T59" fmla="*/ 120 h 572"/>
                <a:gd name="T60" fmla="*/ 99 w 406"/>
                <a:gd name="T61" fmla="*/ 189 h 572"/>
                <a:gd name="T62" fmla="*/ 67 w 406"/>
                <a:gd name="T63" fmla="*/ 156 h 572"/>
                <a:gd name="T64" fmla="*/ 18 w 406"/>
                <a:gd name="T65" fmla="*/ 247 h 572"/>
                <a:gd name="T66" fmla="*/ 17 w 406"/>
                <a:gd name="T67" fmla="*/ 216 h 572"/>
                <a:gd name="T68" fmla="*/ 18 w 406"/>
                <a:gd name="T69" fmla="*/ 212 h 572"/>
                <a:gd name="T70" fmla="*/ 18 w 406"/>
                <a:gd name="T71" fmla="*/ 213 h 572"/>
                <a:gd name="T72" fmla="*/ 20 w 406"/>
                <a:gd name="T73" fmla="*/ 216 h 572"/>
                <a:gd name="T74" fmla="*/ 36 w 406"/>
                <a:gd name="T75" fmla="*/ 256 h 572"/>
                <a:gd name="T76" fmla="*/ 80 w 406"/>
                <a:gd name="T77" fmla="*/ 293 h 572"/>
                <a:gd name="T78" fmla="*/ 143 w 406"/>
                <a:gd name="T79" fmla="*/ 304 h 572"/>
                <a:gd name="T80" fmla="*/ 162 w 406"/>
                <a:gd name="T81" fmla="*/ 375 h 572"/>
                <a:gd name="T82" fmla="*/ 177 w 406"/>
                <a:gd name="T83" fmla="*/ 504 h 572"/>
                <a:gd name="T84" fmla="*/ 192 w 406"/>
                <a:gd name="T85" fmla="*/ 530 h 572"/>
                <a:gd name="T86" fmla="*/ 191 w 406"/>
                <a:gd name="T87" fmla="*/ 504 h 572"/>
                <a:gd name="T88" fmla="*/ 192 w 406"/>
                <a:gd name="T89" fmla="*/ 486 h 572"/>
                <a:gd name="T90" fmla="*/ 194 w 406"/>
                <a:gd name="T91" fmla="*/ 451 h 572"/>
                <a:gd name="T92" fmla="*/ 220 w 406"/>
                <a:gd name="T93" fmla="*/ 447 h 572"/>
                <a:gd name="T94" fmla="*/ 240 w 406"/>
                <a:gd name="T95" fmla="*/ 469 h 572"/>
                <a:gd name="T96" fmla="*/ 247 w 406"/>
                <a:gd name="T97" fmla="*/ 543 h 572"/>
                <a:gd name="T98" fmla="*/ 146 w 406"/>
                <a:gd name="T99" fmla="*/ 545 h 572"/>
                <a:gd name="T100" fmla="*/ 137 w 406"/>
                <a:gd name="T101" fmla="*/ 524 h 572"/>
                <a:gd name="T102" fmla="*/ 130 w 406"/>
                <a:gd name="T103" fmla="*/ 553 h 572"/>
                <a:gd name="T104" fmla="*/ 193 w 406"/>
                <a:gd name="T105" fmla="*/ 309 h 572"/>
                <a:gd name="T106" fmla="*/ 196 w 406"/>
                <a:gd name="T107" fmla="*/ 303 h 572"/>
                <a:gd name="T108" fmla="*/ 209 w 406"/>
                <a:gd name="T109" fmla="*/ 295 h 572"/>
                <a:gd name="T110" fmla="*/ 218 w 406"/>
                <a:gd name="T111" fmla="*/ 301 h 572"/>
                <a:gd name="T112" fmla="*/ 221 w 406"/>
                <a:gd name="T113" fmla="*/ 307 h 572"/>
                <a:gd name="T114" fmla="*/ 211 w 406"/>
                <a:gd name="T115" fmla="*/ 310 h 572"/>
                <a:gd name="T116" fmla="*/ 222 w 406"/>
                <a:gd name="T117" fmla="*/ 307 h 572"/>
                <a:gd name="T118" fmla="*/ 191 w 406"/>
                <a:gd name="T119" fmla="*/ 185 h 572"/>
                <a:gd name="T120" fmla="*/ 63 w 406"/>
                <a:gd name="T121" fmla="*/ 186 h 572"/>
                <a:gd name="T122" fmla="*/ 22 w 406"/>
                <a:gd name="T123" fmla="*/ 214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06" h="572">
                  <a:moveTo>
                    <a:pt x="135" y="564"/>
                  </a:moveTo>
                  <a:cubicBezTo>
                    <a:pt x="136" y="564"/>
                    <a:pt x="137" y="565"/>
                    <a:pt x="137" y="564"/>
                  </a:cubicBezTo>
                  <a:cubicBezTo>
                    <a:pt x="137" y="565"/>
                    <a:pt x="137" y="565"/>
                    <a:pt x="137" y="565"/>
                  </a:cubicBezTo>
                  <a:cubicBezTo>
                    <a:pt x="138" y="565"/>
                    <a:pt x="140" y="563"/>
                    <a:pt x="139" y="566"/>
                  </a:cubicBezTo>
                  <a:cubicBezTo>
                    <a:pt x="140" y="563"/>
                    <a:pt x="139" y="565"/>
                    <a:pt x="138" y="564"/>
                  </a:cubicBezTo>
                  <a:cubicBezTo>
                    <a:pt x="139" y="562"/>
                    <a:pt x="140" y="563"/>
                    <a:pt x="141" y="562"/>
                  </a:cubicBezTo>
                  <a:cubicBezTo>
                    <a:pt x="139" y="565"/>
                    <a:pt x="142" y="563"/>
                    <a:pt x="142" y="564"/>
                  </a:cubicBezTo>
                  <a:cubicBezTo>
                    <a:pt x="142" y="565"/>
                    <a:pt x="142" y="565"/>
                    <a:pt x="142" y="566"/>
                  </a:cubicBezTo>
                  <a:cubicBezTo>
                    <a:pt x="143" y="564"/>
                    <a:pt x="143" y="564"/>
                    <a:pt x="143" y="564"/>
                  </a:cubicBezTo>
                  <a:cubicBezTo>
                    <a:pt x="142" y="568"/>
                    <a:pt x="145" y="564"/>
                    <a:pt x="145" y="566"/>
                  </a:cubicBezTo>
                  <a:cubicBezTo>
                    <a:pt x="144" y="566"/>
                    <a:pt x="144" y="568"/>
                    <a:pt x="144" y="569"/>
                  </a:cubicBezTo>
                  <a:cubicBezTo>
                    <a:pt x="144" y="566"/>
                    <a:pt x="146" y="566"/>
                    <a:pt x="147" y="564"/>
                  </a:cubicBezTo>
                  <a:cubicBezTo>
                    <a:pt x="148" y="565"/>
                    <a:pt x="145" y="567"/>
                    <a:pt x="145" y="569"/>
                  </a:cubicBezTo>
                  <a:cubicBezTo>
                    <a:pt x="146" y="567"/>
                    <a:pt x="146" y="571"/>
                    <a:pt x="147" y="568"/>
                  </a:cubicBezTo>
                  <a:cubicBezTo>
                    <a:pt x="147" y="567"/>
                    <a:pt x="148" y="567"/>
                    <a:pt x="149" y="566"/>
                  </a:cubicBezTo>
                  <a:cubicBezTo>
                    <a:pt x="150" y="566"/>
                    <a:pt x="148" y="567"/>
                    <a:pt x="148" y="568"/>
                  </a:cubicBezTo>
                  <a:cubicBezTo>
                    <a:pt x="149" y="568"/>
                    <a:pt x="150" y="566"/>
                    <a:pt x="150" y="565"/>
                  </a:cubicBezTo>
                  <a:cubicBezTo>
                    <a:pt x="150" y="566"/>
                    <a:pt x="152" y="564"/>
                    <a:pt x="152" y="565"/>
                  </a:cubicBezTo>
                  <a:cubicBezTo>
                    <a:pt x="152" y="567"/>
                    <a:pt x="150" y="566"/>
                    <a:pt x="150" y="567"/>
                  </a:cubicBezTo>
                  <a:cubicBezTo>
                    <a:pt x="152" y="568"/>
                    <a:pt x="152" y="563"/>
                    <a:pt x="154" y="563"/>
                  </a:cubicBezTo>
                  <a:cubicBezTo>
                    <a:pt x="153" y="562"/>
                    <a:pt x="155" y="559"/>
                    <a:pt x="155" y="558"/>
                  </a:cubicBezTo>
                  <a:cubicBezTo>
                    <a:pt x="157" y="560"/>
                    <a:pt x="155" y="559"/>
                    <a:pt x="155" y="561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5" y="564"/>
                    <a:pt x="152" y="566"/>
                    <a:pt x="153" y="568"/>
                  </a:cubicBezTo>
                  <a:cubicBezTo>
                    <a:pt x="154" y="567"/>
                    <a:pt x="154" y="567"/>
                    <a:pt x="154" y="567"/>
                  </a:cubicBezTo>
                  <a:cubicBezTo>
                    <a:pt x="153" y="568"/>
                    <a:pt x="153" y="569"/>
                    <a:pt x="153" y="570"/>
                  </a:cubicBezTo>
                  <a:cubicBezTo>
                    <a:pt x="153" y="568"/>
                    <a:pt x="154" y="570"/>
                    <a:pt x="155" y="570"/>
                  </a:cubicBezTo>
                  <a:cubicBezTo>
                    <a:pt x="155" y="568"/>
                    <a:pt x="154" y="570"/>
                    <a:pt x="154" y="569"/>
                  </a:cubicBezTo>
                  <a:cubicBezTo>
                    <a:pt x="155" y="568"/>
                    <a:pt x="156" y="566"/>
                    <a:pt x="157" y="567"/>
                  </a:cubicBezTo>
                  <a:cubicBezTo>
                    <a:pt x="156" y="568"/>
                    <a:pt x="157" y="569"/>
                    <a:pt x="156" y="570"/>
                  </a:cubicBezTo>
                  <a:cubicBezTo>
                    <a:pt x="157" y="571"/>
                    <a:pt x="157" y="568"/>
                    <a:pt x="157" y="569"/>
                  </a:cubicBezTo>
                  <a:cubicBezTo>
                    <a:pt x="157" y="570"/>
                    <a:pt x="157" y="570"/>
                    <a:pt x="157" y="570"/>
                  </a:cubicBezTo>
                  <a:cubicBezTo>
                    <a:pt x="160" y="571"/>
                    <a:pt x="164" y="571"/>
                    <a:pt x="166" y="567"/>
                  </a:cubicBezTo>
                  <a:cubicBezTo>
                    <a:pt x="166" y="569"/>
                    <a:pt x="167" y="569"/>
                    <a:pt x="169" y="570"/>
                  </a:cubicBezTo>
                  <a:cubicBezTo>
                    <a:pt x="168" y="570"/>
                    <a:pt x="169" y="569"/>
                    <a:pt x="169" y="568"/>
                  </a:cubicBezTo>
                  <a:cubicBezTo>
                    <a:pt x="170" y="570"/>
                    <a:pt x="170" y="570"/>
                    <a:pt x="170" y="570"/>
                  </a:cubicBezTo>
                  <a:cubicBezTo>
                    <a:pt x="170" y="572"/>
                    <a:pt x="172" y="570"/>
                    <a:pt x="172" y="569"/>
                  </a:cubicBezTo>
                  <a:cubicBezTo>
                    <a:pt x="172" y="570"/>
                    <a:pt x="172" y="570"/>
                    <a:pt x="172" y="570"/>
                  </a:cubicBezTo>
                  <a:cubicBezTo>
                    <a:pt x="173" y="571"/>
                    <a:pt x="173" y="569"/>
                    <a:pt x="173" y="568"/>
                  </a:cubicBezTo>
                  <a:cubicBezTo>
                    <a:pt x="174" y="570"/>
                    <a:pt x="174" y="570"/>
                    <a:pt x="174" y="570"/>
                  </a:cubicBezTo>
                  <a:cubicBezTo>
                    <a:pt x="174" y="569"/>
                    <a:pt x="174" y="569"/>
                    <a:pt x="174" y="569"/>
                  </a:cubicBezTo>
                  <a:cubicBezTo>
                    <a:pt x="174" y="568"/>
                    <a:pt x="175" y="568"/>
                    <a:pt x="175" y="570"/>
                  </a:cubicBezTo>
                  <a:cubicBezTo>
                    <a:pt x="175" y="570"/>
                    <a:pt x="176" y="569"/>
                    <a:pt x="175" y="569"/>
                  </a:cubicBezTo>
                  <a:cubicBezTo>
                    <a:pt x="176" y="570"/>
                    <a:pt x="178" y="570"/>
                    <a:pt x="179" y="569"/>
                  </a:cubicBezTo>
                  <a:cubicBezTo>
                    <a:pt x="178" y="569"/>
                    <a:pt x="178" y="568"/>
                    <a:pt x="178" y="567"/>
                  </a:cubicBezTo>
                  <a:cubicBezTo>
                    <a:pt x="178" y="564"/>
                    <a:pt x="179" y="567"/>
                    <a:pt x="179" y="566"/>
                  </a:cubicBezTo>
                  <a:cubicBezTo>
                    <a:pt x="179" y="567"/>
                    <a:pt x="180" y="567"/>
                    <a:pt x="179" y="568"/>
                  </a:cubicBezTo>
                  <a:cubicBezTo>
                    <a:pt x="181" y="571"/>
                    <a:pt x="183" y="569"/>
                    <a:pt x="184" y="569"/>
                  </a:cubicBezTo>
                  <a:cubicBezTo>
                    <a:pt x="185" y="568"/>
                    <a:pt x="185" y="568"/>
                    <a:pt x="185" y="568"/>
                  </a:cubicBezTo>
                  <a:cubicBezTo>
                    <a:pt x="186" y="570"/>
                    <a:pt x="188" y="568"/>
                    <a:pt x="189" y="569"/>
                  </a:cubicBezTo>
                  <a:cubicBezTo>
                    <a:pt x="189" y="568"/>
                    <a:pt x="189" y="565"/>
                    <a:pt x="190" y="565"/>
                  </a:cubicBezTo>
                  <a:cubicBezTo>
                    <a:pt x="190" y="563"/>
                    <a:pt x="190" y="567"/>
                    <a:pt x="191" y="569"/>
                  </a:cubicBezTo>
                  <a:cubicBezTo>
                    <a:pt x="191" y="568"/>
                    <a:pt x="192" y="567"/>
                    <a:pt x="192" y="567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2" y="567"/>
                    <a:pt x="193" y="566"/>
                    <a:pt x="194" y="567"/>
                  </a:cubicBezTo>
                  <a:cubicBezTo>
                    <a:pt x="194" y="567"/>
                    <a:pt x="194" y="567"/>
                    <a:pt x="194" y="567"/>
                  </a:cubicBezTo>
                  <a:cubicBezTo>
                    <a:pt x="194" y="567"/>
                    <a:pt x="195" y="569"/>
                    <a:pt x="195" y="568"/>
                  </a:cubicBezTo>
                  <a:cubicBezTo>
                    <a:pt x="195" y="567"/>
                    <a:pt x="196" y="568"/>
                    <a:pt x="196" y="566"/>
                  </a:cubicBezTo>
                  <a:cubicBezTo>
                    <a:pt x="197" y="567"/>
                    <a:pt x="197" y="567"/>
                    <a:pt x="197" y="567"/>
                  </a:cubicBezTo>
                  <a:cubicBezTo>
                    <a:pt x="197" y="565"/>
                    <a:pt x="197" y="565"/>
                    <a:pt x="197" y="565"/>
                  </a:cubicBezTo>
                  <a:cubicBezTo>
                    <a:pt x="197" y="566"/>
                    <a:pt x="197" y="566"/>
                    <a:pt x="197" y="566"/>
                  </a:cubicBezTo>
                  <a:cubicBezTo>
                    <a:pt x="197" y="568"/>
                    <a:pt x="197" y="568"/>
                    <a:pt x="197" y="568"/>
                  </a:cubicBezTo>
                  <a:cubicBezTo>
                    <a:pt x="198" y="569"/>
                    <a:pt x="197" y="566"/>
                    <a:pt x="198" y="565"/>
                  </a:cubicBezTo>
                  <a:cubicBezTo>
                    <a:pt x="198" y="564"/>
                    <a:pt x="198" y="566"/>
                    <a:pt x="199" y="566"/>
                  </a:cubicBezTo>
                  <a:cubicBezTo>
                    <a:pt x="198" y="567"/>
                    <a:pt x="198" y="566"/>
                    <a:pt x="198" y="566"/>
                  </a:cubicBezTo>
                  <a:cubicBezTo>
                    <a:pt x="198" y="568"/>
                    <a:pt x="198" y="567"/>
                    <a:pt x="199" y="568"/>
                  </a:cubicBezTo>
                  <a:cubicBezTo>
                    <a:pt x="199" y="568"/>
                    <a:pt x="199" y="566"/>
                    <a:pt x="199" y="566"/>
                  </a:cubicBezTo>
                  <a:cubicBezTo>
                    <a:pt x="200" y="566"/>
                    <a:pt x="201" y="566"/>
                    <a:pt x="200" y="568"/>
                  </a:cubicBezTo>
                  <a:cubicBezTo>
                    <a:pt x="201" y="567"/>
                    <a:pt x="201" y="567"/>
                    <a:pt x="201" y="566"/>
                  </a:cubicBezTo>
                  <a:cubicBezTo>
                    <a:pt x="201" y="566"/>
                    <a:pt x="200" y="565"/>
                    <a:pt x="200" y="564"/>
                  </a:cubicBezTo>
                  <a:cubicBezTo>
                    <a:pt x="201" y="564"/>
                    <a:pt x="201" y="564"/>
                    <a:pt x="201" y="564"/>
                  </a:cubicBezTo>
                  <a:cubicBezTo>
                    <a:pt x="201" y="565"/>
                    <a:pt x="201" y="565"/>
                    <a:pt x="201" y="565"/>
                  </a:cubicBezTo>
                  <a:cubicBezTo>
                    <a:pt x="201" y="564"/>
                    <a:pt x="202" y="565"/>
                    <a:pt x="202" y="563"/>
                  </a:cubicBezTo>
                  <a:cubicBezTo>
                    <a:pt x="202" y="565"/>
                    <a:pt x="202" y="565"/>
                    <a:pt x="202" y="565"/>
                  </a:cubicBezTo>
                  <a:cubicBezTo>
                    <a:pt x="203" y="564"/>
                    <a:pt x="203" y="564"/>
                    <a:pt x="204" y="564"/>
                  </a:cubicBezTo>
                  <a:cubicBezTo>
                    <a:pt x="204" y="566"/>
                    <a:pt x="204" y="568"/>
                    <a:pt x="205" y="568"/>
                  </a:cubicBezTo>
                  <a:cubicBezTo>
                    <a:pt x="205" y="566"/>
                    <a:pt x="205" y="566"/>
                    <a:pt x="205" y="566"/>
                  </a:cubicBezTo>
                  <a:cubicBezTo>
                    <a:pt x="206" y="566"/>
                    <a:pt x="206" y="566"/>
                    <a:pt x="206" y="567"/>
                  </a:cubicBezTo>
                  <a:cubicBezTo>
                    <a:pt x="207" y="568"/>
                    <a:pt x="207" y="562"/>
                    <a:pt x="209" y="564"/>
                  </a:cubicBezTo>
                  <a:cubicBezTo>
                    <a:pt x="208" y="566"/>
                    <a:pt x="209" y="566"/>
                    <a:pt x="209" y="567"/>
                  </a:cubicBezTo>
                  <a:cubicBezTo>
                    <a:pt x="209" y="566"/>
                    <a:pt x="209" y="566"/>
                    <a:pt x="209" y="566"/>
                  </a:cubicBezTo>
                  <a:cubicBezTo>
                    <a:pt x="209" y="565"/>
                    <a:pt x="209" y="567"/>
                    <a:pt x="209" y="566"/>
                  </a:cubicBezTo>
                  <a:cubicBezTo>
                    <a:pt x="208" y="564"/>
                    <a:pt x="209" y="565"/>
                    <a:pt x="209" y="564"/>
                  </a:cubicBezTo>
                  <a:cubicBezTo>
                    <a:pt x="211" y="569"/>
                    <a:pt x="213" y="565"/>
                    <a:pt x="215" y="567"/>
                  </a:cubicBezTo>
                  <a:cubicBezTo>
                    <a:pt x="215" y="565"/>
                    <a:pt x="216" y="567"/>
                    <a:pt x="216" y="566"/>
                  </a:cubicBezTo>
                  <a:cubicBezTo>
                    <a:pt x="216" y="568"/>
                    <a:pt x="217" y="565"/>
                    <a:pt x="217" y="567"/>
                  </a:cubicBezTo>
                  <a:cubicBezTo>
                    <a:pt x="217" y="564"/>
                    <a:pt x="217" y="564"/>
                    <a:pt x="217" y="564"/>
                  </a:cubicBezTo>
                  <a:cubicBezTo>
                    <a:pt x="218" y="566"/>
                    <a:pt x="218" y="560"/>
                    <a:pt x="219" y="563"/>
                  </a:cubicBezTo>
                  <a:cubicBezTo>
                    <a:pt x="220" y="564"/>
                    <a:pt x="219" y="565"/>
                    <a:pt x="219" y="565"/>
                  </a:cubicBezTo>
                  <a:cubicBezTo>
                    <a:pt x="220" y="568"/>
                    <a:pt x="221" y="563"/>
                    <a:pt x="222" y="566"/>
                  </a:cubicBezTo>
                  <a:cubicBezTo>
                    <a:pt x="222" y="565"/>
                    <a:pt x="221" y="563"/>
                    <a:pt x="222" y="562"/>
                  </a:cubicBezTo>
                  <a:cubicBezTo>
                    <a:pt x="223" y="563"/>
                    <a:pt x="224" y="565"/>
                    <a:pt x="224" y="565"/>
                  </a:cubicBezTo>
                  <a:cubicBezTo>
                    <a:pt x="224" y="565"/>
                    <a:pt x="224" y="564"/>
                    <a:pt x="225" y="565"/>
                  </a:cubicBezTo>
                  <a:cubicBezTo>
                    <a:pt x="225" y="565"/>
                    <a:pt x="225" y="565"/>
                    <a:pt x="225" y="566"/>
                  </a:cubicBezTo>
                  <a:cubicBezTo>
                    <a:pt x="226" y="566"/>
                    <a:pt x="226" y="565"/>
                    <a:pt x="227" y="564"/>
                  </a:cubicBezTo>
                  <a:cubicBezTo>
                    <a:pt x="227" y="566"/>
                    <a:pt x="229" y="565"/>
                    <a:pt x="230" y="566"/>
                  </a:cubicBezTo>
                  <a:cubicBezTo>
                    <a:pt x="230" y="563"/>
                    <a:pt x="231" y="567"/>
                    <a:pt x="231" y="564"/>
                  </a:cubicBezTo>
                  <a:cubicBezTo>
                    <a:pt x="231" y="564"/>
                    <a:pt x="231" y="564"/>
                    <a:pt x="231" y="564"/>
                  </a:cubicBezTo>
                  <a:cubicBezTo>
                    <a:pt x="232" y="564"/>
                    <a:pt x="232" y="562"/>
                    <a:pt x="232" y="561"/>
                  </a:cubicBezTo>
                  <a:cubicBezTo>
                    <a:pt x="232" y="563"/>
                    <a:pt x="232" y="563"/>
                    <a:pt x="232" y="563"/>
                  </a:cubicBezTo>
                  <a:cubicBezTo>
                    <a:pt x="232" y="566"/>
                    <a:pt x="234" y="564"/>
                    <a:pt x="234" y="565"/>
                  </a:cubicBezTo>
                  <a:cubicBezTo>
                    <a:pt x="233" y="563"/>
                    <a:pt x="234" y="565"/>
                    <a:pt x="234" y="563"/>
                  </a:cubicBezTo>
                  <a:cubicBezTo>
                    <a:pt x="235" y="563"/>
                    <a:pt x="235" y="563"/>
                    <a:pt x="235" y="563"/>
                  </a:cubicBezTo>
                  <a:cubicBezTo>
                    <a:pt x="235" y="562"/>
                    <a:pt x="235" y="562"/>
                    <a:pt x="236" y="561"/>
                  </a:cubicBezTo>
                  <a:cubicBezTo>
                    <a:pt x="236" y="561"/>
                    <a:pt x="236" y="564"/>
                    <a:pt x="236" y="563"/>
                  </a:cubicBezTo>
                  <a:cubicBezTo>
                    <a:pt x="237" y="564"/>
                    <a:pt x="237" y="564"/>
                    <a:pt x="237" y="563"/>
                  </a:cubicBezTo>
                  <a:cubicBezTo>
                    <a:pt x="237" y="563"/>
                    <a:pt x="237" y="563"/>
                    <a:pt x="237" y="563"/>
                  </a:cubicBezTo>
                  <a:cubicBezTo>
                    <a:pt x="237" y="563"/>
                    <a:pt x="237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3"/>
                    <a:pt x="238" y="563"/>
                    <a:pt x="238" y="563"/>
                  </a:cubicBezTo>
                  <a:cubicBezTo>
                    <a:pt x="238" y="564"/>
                    <a:pt x="238" y="563"/>
                    <a:pt x="238" y="563"/>
                  </a:cubicBezTo>
                  <a:cubicBezTo>
                    <a:pt x="238" y="563"/>
                    <a:pt x="239" y="563"/>
                    <a:pt x="239" y="564"/>
                  </a:cubicBezTo>
                  <a:cubicBezTo>
                    <a:pt x="239" y="565"/>
                    <a:pt x="239" y="565"/>
                    <a:pt x="239" y="565"/>
                  </a:cubicBezTo>
                  <a:cubicBezTo>
                    <a:pt x="239" y="565"/>
                    <a:pt x="240" y="563"/>
                    <a:pt x="240" y="563"/>
                  </a:cubicBezTo>
                  <a:cubicBezTo>
                    <a:pt x="242" y="564"/>
                    <a:pt x="244" y="562"/>
                    <a:pt x="245" y="561"/>
                  </a:cubicBezTo>
                  <a:cubicBezTo>
                    <a:pt x="244" y="561"/>
                    <a:pt x="244" y="562"/>
                    <a:pt x="244" y="562"/>
                  </a:cubicBezTo>
                  <a:cubicBezTo>
                    <a:pt x="245" y="561"/>
                    <a:pt x="245" y="560"/>
                    <a:pt x="245" y="561"/>
                  </a:cubicBezTo>
                  <a:cubicBezTo>
                    <a:pt x="246" y="560"/>
                    <a:pt x="246" y="562"/>
                    <a:pt x="247" y="562"/>
                  </a:cubicBezTo>
                  <a:cubicBezTo>
                    <a:pt x="247" y="562"/>
                    <a:pt x="247" y="560"/>
                    <a:pt x="247" y="561"/>
                  </a:cubicBezTo>
                  <a:cubicBezTo>
                    <a:pt x="248" y="563"/>
                    <a:pt x="249" y="559"/>
                    <a:pt x="251" y="560"/>
                  </a:cubicBezTo>
                  <a:cubicBezTo>
                    <a:pt x="251" y="560"/>
                    <a:pt x="251" y="561"/>
                    <a:pt x="251" y="561"/>
                  </a:cubicBezTo>
                  <a:cubicBezTo>
                    <a:pt x="252" y="560"/>
                    <a:pt x="253" y="560"/>
                    <a:pt x="253" y="558"/>
                  </a:cubicBezTo>
                  <a:cubicBezTo>
                    <a:pt x="253" y="559"/>
                    <a:pt x="253" y="559"/>
                    <a:pt x="253" y="559"/>
                  </a:cubicBezTo>
                  <a:cubicBezTo>
                    <a:pt x="254" y="559"/>
                    <a:pt x="255" y="559"/>
                    <a:pt x="255" y="557"/>
                  </a:cubicBezTo>
                  <a:cubicBezTo>
                    <a:pt x="254" y="557"/>
                    <a:pt x="255" y="558"/>
                    <a:pt x="255" y="558"/>
                  </a:cubicBezTo>
                  <a:cubicBezTo>
                    <a:pt x="254" y="557"/>
                    <a:pt x="255" y="555"/>
                    <a:pt x="255" y="555"/>
                  </a:cubicBezTo>
                  <a:cubicBezTo>
                    <a:pt x="255" y="556"/>
                    <a:pt x="255" y="556"/>
                    <a:pt x="255" y="556"/>
                  </a:cubicBezTo>
                  <a:cubicBezTo>
                    <a:pt x="256" y="555"/>
                    <a:pt x="256" y="555"/>
                    <a:pt x="257" y="554"/>
                  </a:cubicBezTo>
                  <a:cubicBezTo>
                    <a:pt x="257" y="555"/>
                    <a:pt x="256" y="555"/>
                    <a:pt x="257" y="556"/>
                  </a:cubicBezTo>
                  <a:cubicBezTo>
                    <a:pt x="257" y="558"/>
                    <a:pt x="259" y="557"/>
                    <a:pt x="259" y="557"/>
                  </a:cubicBezTo>
                  <a:cubicBezTo>
                    <a:pt x="259" y="555"/>
                    <a:pt x="259" y="555"/>
                    <a:pt x="259" y="555"/>
                  </a:cubicBezTo>
                  <a:cubicBezTo>
                    <a:pt x="260" y="555"/>
                    <a:pt x="260" y="557"/>
                    <a:pt x="260" y="557"/>
                  </a:cubicBezTo>
                  <a:cubicBezTo>
                    <a:pt x="261" y="551"/>
                    <a:pt x="261" y="551"/>
                    <a:pt x="261" y="551"/>
                  </a:cubicBezTo>
                  <a:cubicBezTo>
                    <a:pt x="260" y="552"/>
                    <a:pt x="262" y="553"/>
                    <a:pt x="261" y="555"/>
                  </a:cubicBezTo>
                  <a:cubicBezTo>
                    <a:pt x="263" y="554"/>
                    <a:pt x="263" y="551"/>
                    <a:pt x="263" y="549"/>
                  </a:cubicBezTo>
                  <a:cubicBezTo>
                    <a:pt x="263" y="550"/>
                    <a:pt x="264" y="548"/>
                    <a:pt x="265" y="548"/>
                  </a:cubicBezTo>
                  <a:cubicBezTo>
                    <a:pt x="265" y="549"/>
                    <a:pt x="264" y="548"/>
                    <a:pt x="264" y="549"/>
                  </a:cubicBezTo>
                  <a:cubicBezTo>
                    <a:pt x="266" y="550"/>
                    <a:pt x="266" y="550"/>
                    <a:pt x="266" y="550"/>
                  </a:cubicBezTo>
                  <a:cubicBezTo>
                    <a:pt x="265" y="551"/>
                    <a:pt x="266" y="553"/>
                    <a:pt x="266" y="554"/>
                  </a:cubicBezTo>
                  <a:cubicBezTo>
                    <a:pt x="266" y="553"/>
                    <a:pt x="268" y="553"/>
                    <a:pt x="269" y="553"/>
                  </a:cubicBezTo>
                  <a:cubicBezTo>
                    <a:pt x="268" y="551"/>
                    <a:pt x="270" y="552"/>
                    <a:pt x="270" y="549"/>
                  </a:cubicBezTo>
                  <a:cubicBezTo>
                    <a:pt x="271" y="549"/>
                    <a:pt x="271" y="551"/>
                    <a:pt x="271" y="552"/>
                  </a:cubicBezTo>
                  <a:cubicBezTo>
                    <a:pt x="272" y="550"/>
                    <a:pt x="274" y="550"/>
                    <a:pt x="275" y="550"/>
                  </a:cubicBezTo>
                  <a:cubicBezTo>
                    <a:pt x="275" y="550"/>
                    <a:pt x="275" y="550"/>
                    <a:pt x="275" y="550"/>
                  </a:cubicBezTo>
                  <a:cubicBezTo>
                    <a:pt x="275" y="549"/>
                    <a:pt x="277" y="549"/>
                    <a:pt x="277" y="547"/>
                  </a:cubicBezTo>
                  <a:cubicBezTo>
                    <a:pt x="278" y="548"/>
                    <a:pt x="278" y="548"/>
                    <a:pt x="278" y="548"/>
                  </a:cubicBezTo>
                  <a:cubicBezTo>
                    <a:pt x="279" y="549"/>
                    <a:pt x="277" y="545"/>
                    <a:pt x="278" y="546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79" y="546"/>
                    <a:pt x="281" y="548"/>
                    <a:pt x="281" y="546"/>
                  </a:cubicBezTo>
                  <a:cubicBezTo>
                    <a:pt x="281" y="547"/>
                    <a:pt x="281" y="547"/>
                    <a:pt x="281" y="547"/>
                  </a:cubicBezTo>
                  <a:cubicBezTo>
                    <a:pt x="281" y="546"/>
                    <a:pt x="282" y="546"/>
                    <a:pt x="282" y="544"/>
                  </a:cubicBezTo>
                  <a:cubicBezTo>
                    <a:pt x="283" y="546"/>
                    <a:pt x="283" y="546"/>
                    <a:pt x="283" y="546"/>
                  </a:cubicBezTo>
                  <a:cubicBezTo>
                    <a:pt x="284" y="547"/>
                    <a:pt x="283" y="544"/>
                    <a:pt x="284" y="544"/>
                  </a:cubicBezTo>
                  <a:cubicBezTo>
                    <a:pt x="284" y="544"/>
                    <a:pt x="285" y="545"/>
                    <a:pt x="285" y="545"/>
                  </a:cubicBezTo>
                  <a:cubicBezTo>
                    <a:pt x="285" y="544"/>
                    <a:pt x="286" y="544"/>
                    <a:pt x="286" y="543"/>
                  </a:cubicBezTo>
                  <a:cubicBezTo>
                    <a:pt x="288" y="545"/>
                    <a:pt x="288" y="545"/>
                    <a:pt x="288" y="545"/>
                  </a:cubicBezTo>
                  <a:cubicBezTo>
                    <a:pt x="291" y="543"/>
                    <a:pt x="295" y="541"/>
                    <a:pt x="298" y="537"/>
                  </a:cubicBezTo>
                  <a:cubicBezTo>
                    <a:pt x="300" y="539"/>
                    <a:pt x="298" y="539"/>
                    <a:pt x="299" y="540"/>
                  </a:cubicBezTo>
                  <a:cubicBezTo>
                    <a:pt x="298" y="538"/>
                    <a:pt x="299" y="539"/>
                    <a:pt x="300" y="538"/>
                  </a:cubicBezTo>
                  <a:cubicBezTo>
                    <a:pt x="300" y="538"/>
                    <a:pt x="300" y="538"/>
                    <a:pt x="300" y="538"/>
                  </a:cubicBezTo>
                  <a:cubicBezTo>
                    <a:pt x="300" y="538"/>
                    <a:pt x="301" y="539"/>
                    <a:pt x="302" y="538"/>
                  </a:cubicBezTo>
                  <a:cubicBezTo>
                    <a:pt x="301" y="537"/>
                    <a:pt x="301" y="537"/>
                    <a:pt x="301" y="537"/>
                  </a:cubicBezTo>
                  <a:cubicBezTo>
                    <a:pt x="301" y="536"/>
                    <a:pt x="304" y="539"/>
                    <a:pt x="303" y="536"/>
                  </a:cubicBezTo>
                  <a:cubicBezTo>
                    <a:pt x="304" y="537"/>
                    <a:pt x="304" y="537"/>
                    <a:pt x="304" y="537"/>
                  </a:cubicBezTo>
                  <a:cubicBezTo>
                    <a:pt x="303" y="535"/>
                    <a:pt x="305" y="538"/>
                    <a:pt x="305" y="535"/>
                  </a:cubicBezTo>
                  <a:cubicBezTo>
                    <a:pt x="305" y="536"/>
                    <a:pt x="305" y="536"/>
                    <a:pt x="305" y="536"/>
                  </a:cubicBezTo>
                  <a:cubicBezTo>
                    <a:pt x="306" y="536"/>
                    <a:pt x="305" y="532"/>
                    <a:pt x="306" y="534"/>
                  </a:cubicBezTo>
                  <a:cubicBezTo>
                    <a:pt x="307" y="533"/>
                    <a:pt x="307" y="532"/>
                    <a:pt x="306" y="530"/>
                  </a:cubicBezTo>
                  <a:cubicBezTo>
                    <a:pt x="308" y="533"/>
                    <a:pt x="308" y="533"/>
                    <a:pt x="308" y="533"/>
                  </a:cubicBezTo>
                  <a:cubicBezTo>
                    <a:pt x="310" y="530"/>
                    <a:pt x="313" y="528"/>
                    <a:pt x="314" y="524"/>
                  </a:cubicBezTo>
                  <a:cubicBezTo>
                    <a:pt x="314" y="525"/>
                    <a:pt x="314" y="525"/>
                    <a:pt x="314" y="525"/>
                  </a:cubicBezTo>
                  <a:cubicBezTo>
                    <a:pt x="314" y="522"/>
                    <a:pt x="319" y="525"/>
                    <a:pt x="317" y="521"/>
                  </a:cubicBezTo>
                  <a:cubicBezTo>
                    <a:pt x="316" y="519"/>
                    <a:pt x="316" y="519"/>
                    <a:pt x="316" y="519"/>
                  </a:cubicBezTo>
                  <a:cubicBezTo>
                    <a:pt x="318" y="520"/>
                    <a:pt x="318" y="520"/>
                    <a:pt x="318" y="520"/>
                  </a:cubicBezTo>
                  <a:cubicBezTo>
                    <a:pt x="317" y="519"/>
                    <a:pt x="319" y="519"/>
                    <a:pt x="318" y="518"/>
                  </a:cubicBezTo>
                  <a:cubicBezTo>
                    <a:pt x="318" y="518"/>
                    <a:pt x="318" y="519"/>
                    <a:pt x="319" y="519"/>
                  </a:cubicBezTo>
                  <a:cubicBezTo>
                    <a:pt x="320" y="519"/>
                    <a:pt x="318" y="516"/>
                    <a:pt x="319" y="516"/>
                  </a:cubicBezTo>
                  <a:cubicBezTo>
                    <a:pt x="320" y="517"/>
                    <a:pt x="320" y="517"/>
                    <a:pt x="320" y="517"/>
                  </a:cubicBezTo>
                  <a:cubicBezTo>
                    <a:pt x="324" y="517"/>
                    <a:pt x="329" y="511"/>
                    <a:pt x="325" y="508"/>
                  </a:cubicBezTo>
                  <a:cubicBezTo>
                    <a:pt x="324" y="507"/>
                    <a:pt x="327" y="507"/>
                    <a:pt x="327" y="507"/>
                  </a:cubicBezTo>
                  <a:cubicBezTo>
                    <a:pt x="323" y="505"/>
                    <a:pt x="324" y="499"/>
                    <a:pt x="317" y="501"/>
                  </a:cubicBezTo>
                  <a:cubicBezTo>
                    <a:pt x="315" y="501"/>
                    <a:pt x="312" y="506"/>
                    <a:pt x="312" y="506"/>
                  </a:cubicBezTo>
                  <a:cubicBezTo>
                    <a:pt x="318" y="506"/>
                    <a:pt x="315" y="512"/>
                    <a:pt x="315" y="509"/>
                  </a:cubicBezTo>
                  <a:cubicBezTo>
                    <a:pt x="313" y="508"/>
                    <a:pt x="315" y="509"/>
                    <a:pt x="313" y="509"/>
                  </a:cubicBezTo>
                  <a:cubicBezTo>
                    <a:pt x="312" y="512"/>
                    <a:pt x="303" y="513"/>
                    <a:pt x="299" y="519"/>
                  </a:cubicBezTo>
                  <a:cubicBezTo>
                    <a:pt x="300" y="519"/>
                    <a:pt x="300" y="520"/>
                    <a:pt x="300" y="521"/>
                  </a:cubicBezTo>
                  <a:cubicBezTo>
                    <a:pt x="299" y="520"/>
                    <a:pt x="299" y="520"/>
                    <a:pt x="299" y="520"/>
                  </a:cubicBezTo>
                  <a:cubicBezTo>
                    <a:pt x="300" y="522"/>
                    <a:pt x="300" y="522"/>
                    <a:pt x="300" y="522"/>
                  </a:cubicBezTo>
                  <a:cubicBezTo>
                    <a:pt x="299" y="522"/>
                    <a:pt x="298" y="521"/>
                    <a:pt x="299" y="520"/>
                  </a:cubicBezTo>
                  <a:cubicBezTo>
                    <a:pt x="296" y="522"/>
                    <a:pt x="294" y="524"/>
                    <a:pt x="292" y="525"/>
                  </a:cubicBezTo>
                  <a:cubicBezTo>
                    <a:pt x="293" y="527"/>
                    <a:pt x="291" y="526"/>
                    <a:pt x="292" y="528"/>
                  </a:cubicBezTo>
                  <a:cubicBezTo>
                    <a:pt x="291" y="527"/>
                    <a:pt x="291" y="527"/>
                    <a:pt x="291" y="527"/>
                  </a:cubicBezTo>
                  <a:cubicBezTo>
                    <a:pt x="290" y="529"/>
                    <a:pt x="290" y="529"/>
                    <a:pt x="287" y="527"/>
                  </a:cubicBezTo>
                  <a:cubicBezTo>
                    <a:pt x="280" y="529"/>
                    <a:pt x="275" y="533"/>
                    <a:pt x="268" y="535"/>
                  </a:cubicBezTo>
                  <a:cubicBezTo>
                    <a:pt x="263" y="536"/>
                    <a:pt x="259" y="538"/>
                    <a:pt x="255" y="540"/>
                  </a:cubicBezTo>
                  <a:cubicBezTo>
                    <a:pt x="255" y="537"/>
                    <a:pt x="256" y="534"/>
                    <a:pt x="257" y="531"/>
                  </a:cubicBezTo>
                  <a:cubicBezTo>
                    <a:pt x="257" y="529"/>
                    <a:pt x="255" y="527"/>
                    <a:pt x="256" y="525"/>
                  </a:cubicBezTo>
                  <a:cubicBezTo>
                    <a:pt x="255" y="519"/>
                    <a:pt x="260" y="512"/>
                    <a:pt x="257" y="505"/>
                  </a:cubicBezTo>
                  <a:cubicBezTo>
                    <a:pt x="257" y="505"/>
                    <a:pt x="256" y="505"/>
                    <a:pt x="255" y="504"/>
                  </a:cubicBezTo>
                  <a:cubicBezTo>
                    <a:pt x="256" y="504"/>
                    <a:pt x="256" y="504"/>
                    <a:pt x="256" y="504"/>
                  </a:cubicBezTo>
                  <a:cubicBezTo>
                    <a:pt x="254" y="504"/>
                    <a:pt x="254" y="504"/>
                    <a:pt x="254" y="504"/>
                  </a:cubicBezTo>
                  <a:cubicBezTo>
                    <a:pt x="254" y="503"/>
                    <a:pt x="256" y="504"/>
                    <a:pt x="256" y="504"/>
                  </a:cubicBezTo>
                  <a:cubicBezTo>
                    <a:pt x="256" y="501"/>
                    <a:pt x="256" y="499"/>
                    <a:pt x="256" y="496"/>
                  </a:cubicBezTo>
                  <a:cubicBezTo>
                    <a:pt x="254" y="496"/>
                    <a:pt x="256" y="494"/>
                    <a:pt x="254" y="494"/>
                  </a:cubicBezTo>
                  <a:cubicBezTo>
                    <a:pt x="255" y="494"/>
                    <a:pt x="255" y="494"/>
                    <a:pt x="255" y="494"/>
                  </a:cubicBezTo>
                  <a:cubicBezTo>
                    <a:pt x="254" y="492"/>
                    <a:pt x="254" y="492"/>
                    <a:pt x="257" y="491"/>
                  </a:cubicBezTo>
                  <a:cubicBezTo>
                    <a:pt x="259" y="481"/>
                    <a:pt x="257" y="475"/>
                    <a:pt x="256" y="465"/>
                  </a:cubicBezTo>
                  <a:cubicBezTo>
                    <a:pt x="254" y="457"/>
                    <a:pt x="250" y="447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2" y="440"/>
                    <a:pt x="242" y="440"/>
                    <a:pt x="242" y="440"/>
                  </a:cubicBezTo>
                  <a:cubicBezTo>
                    <a:pt x="241" y="439"/>
                    <a:pt x="241" y="439"/>
                    <a:pt x="240" y="438"/>
                  </a:cubicBezTo>
                  <a:cubicBezTo>
                    <a:pt x="237" y="440"/>
                    <a:pt x="236" y="437"/>
                    <a:pt x="233" y="438"/>
                  </a:cubicBezTo>
                  <a:cubicBezTo>
                    <a:pt x="234" y="437"/>
                    <a:pt x="234" y="437"/>
                    <a:pt x="234" y="437"/>
                  </a:cubicBezTo>
                  <a:cubicBezTo>
                    <a:pt x="232" y="438"/>
                    <a:pt x="232" y="436"/>
                    <a:pt x="232" y="434"/>
                  </a:cubicBezTo>
                  <a:cubicBezTo>
                    <a:pt x="231" y="435"/>
                    <a:pt x="231" y="434"/>
                    <a:pt x="230" y="436"/>
                  </a:cubicBezTo>
                  <a:cubicBezTo>
                    <a:pt x="228" y="437"/>
                    <a:pt x="230" y="433"/>
                    <a:pt x="229" y="433"/>
                  </a:cubicBezTo>
                  <a:cubicBezTo>
                    <a:pt x="229" y="432"/>
                    <a:pt x="228" y="434"/>
                    <a:pt x="228" y="433"/>
                  </a:cubicBezTo>
                  <a:cubicBezTo>
                    <a:pt x="225" y="435"/>
                    <a:pt x="229" y="433"/>
                    <a:pt x="227" y="429"/>
                  </a:cubicBezTo>
                  <a:cubicBezTo>
                    <a:pt x="223" y="428"/>
                    <a:pt x="219" y="429"/>
                    <a:pt x="215" y="428"/>
                  </a:cubicBezTo>
                  <a:cubicBezTo>
                    <a:pt x="214" y="427"/>
                    <a:pt x="214" y="425"/>
                    <a:pt x="214" y="424"/>
                  </a:cubicBezTo>
                  <a:cubicBezTo>
                    <a:pt x="212" y="424"/>
                    <a:pt x="214" y="423"/>
                    <a:pt x="212" y="424"/>
                  </a:cubicBezTo>
                  <a:cubicBezTo>
                    <a:pt x="213" y="424"/>
                    <a:pt x="213" y="424"/>
                    <a:pt x="213" y="424"/>
                  </a:cubicBezTo>
                  <a:cubicBezTo>
                    <a:pt x="212" y="423"/>
                    <a:pt x="211" y="423"/>
                    <a:pt x="214" y="421"/>
                  </a:cubicBezTo>
                  <a:cubicBezTo>
                    <a:pt x="216" y="417"/>
                    <a:pt x="214" y="413"/>
                    <a:pt x="214" y="409"/>
                  </a:cubicBezTo>
                  <a:cubicBezTo>
                    <a:pt x="213" y="405"/>
                    <a:pt x="211" y="401"/>
                    <a:pt x="210" y="397"/>
                  </a:cubicBezTo>
                  <a:cubicBezTo>
                    <a:pt x="206" y="397"/>
                    <a:pt x="207" y="396"/>
                    <a:pt x="204" y="395"/>
                  </a:cubicBezTo>
                  <a:cubicBezTo>
                    <a:pt x="206" y="395"/>
                    <a:pt x="206" y="395"/>
                    <a:pt x="206" y="395"/>
                  </a:cubicBezTo>
                  <a:cubicBezTo>
                    <a:pt x="204" y="395"/>
                    <a:pt x="206" y="394"/>
                    <a:pt x="207" y="394"/>
                  </a:cubicBezTo>
                  <a:cubicBezTo>
                    <a:pt x="206" y="394"/>
                    <a:pt x="207" y="393"/>
                    <a:pt x="205" y="394"/>
                  </a:cubicBezTo>
                  <a:cubicBezTo>
                    <a:pt x="203" y="393"/>
                    <a:pt x="207" y="393"/>
                    <a:pt x="206" y="393"/>
                  </a:cubicBezTo>
                  <a:cubicBezTo>
                    <a:pt x="207" y="392"/>
                    <a:pt x="205" y="393"/>
                    <a:pt x="206" y="393"/>
                  </a:cubicBezTo>
                  <a:cubicBezTo>
                    <a:pt x="203" y="392"/>
                    <a:pt x="207" y="393"/>
                    <a:pt x="209" y="391"/>
                  </a:cubicBezTo>
                  <a:cubicBezTo>
                    <a:pt x="208" y="390"/>
                    <a:pt x="206" y="388"/>
                    <a:pt x="207" y="387"/>
                  </a:cubicBezTo>
                  <a:cubicBezTo>
                    <a:pt x="207" y="387"/>
                    <a:pt x="206" y="387"/>
                    <a:pt x="206" y="387"/>
                  </a:cubicBezTo>
                  <a:cubicBezTo>
                    <a:pt x="209" y="386"/>
                    <a:pt x="205" y="386"/>
                    <a:pt x="206" y="386"/>
                  </a:cubicBezTo>
                  <a:cubicBezTo>
                    <a:pt x="207" y="386"/>
                    <a:pt x="207" y="386"/>
                    <a:pt x="207" y="386"/>
                  </a:cubicBezTo>
                  <a:cubicBezTo>
                    <a:pt x="209" y="385"/>
                    <a:pt x="207" y="385"/>
                    <a:pt x="208" y="384"/>
                  </a:cubicBezTo>
                  <a:cubicBezTo>
                    <a:pt x="207" y="383"/>
                    <a:pt x="210" y="382"/>
                    <a:pt x="208" y="382"/>
                  </a:cubicBezTo>
                  <a:cubicBezTo>
                    <a:pt x="209" y="382"/>
                    <a:pt x="209" y="382"/>
                    <a:pt x="210" y="382"/>
                  </a:cubicBezTo>
                  <a:cubicBezTo>
                    <a:pt x="206" y="381"/>
                    <a:pt x="211" y="380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09" y="378"/>
                    <a:pt x="210" y="376"/>
                    <a:pt x="208" y="374"/>
                  </a:cubicBezTo>
                  <a:cubicBezTo>
                    <a:pt x="208" y="372"/>
                    <a:pt x="212" y="371"/>
                    <a:pt x="210" y="370"/>
                  </a:cubicBezTo>
                  <a:cubicBezTo>
                    <a:pt x="208" y="370"/>
                    <a:pt x="208" y="370"/>
                    <a:pt x="208" y="370"/>
                  </a:cubicBezTo>
                  <a:cubicBezTo>
                    <a:pt x="209" y="369"/>
                    <a:pt x="210" y="370"/>
                    <a:pt x="210" y="370"/>
                  </a:cubicBezTo>
                  <a:cubicBezTo>
                    <a:pt x="209" y="369"/>
                    <a:pt x="211" y="368"/>
                    <a:pt x="211" y="367"/>
                  </a:cubicBezTo>
                  <a:cubicBezTo>
                    <a:pt x="210" y="367"/>
                    <a:pt x="210" y="367"/>
                    <a:pt x="209" y="367"/>
                  </a:cubicBezTo>
                  <a:cubicBezTo>
                    <a:pt x="212" y="366"/>
                    <a:pt x="208" y="365"/>
                    <a:pt x="210" y="364"/>
                  </a:cubicBezTo>
                  <a:cubicBezTo>
                    <a:pt x="207" y="364"/>
                    <a:pt x="209" y="363"/>
                    <a:pt x="208" y="363"/>
                  </a:cubicBezTo>
                  <a:cubicBezTo>
                    <a:pt x="208" y="363"/>
                    <a:pt x="209" y="363"/>
                    <a:pt x="209" y="363"/>
                  </a:cubicBezTo>
                  <a:cubicBezTo>
                    <a:pt x="209" y="362"/>
                    <a:pt x="209" y="362"/>
                    <a:pt x="210" y="361"/>
                  </a:cubicBezTo>
                  <a:cubicBezTo>
                    <a:pt x="210" y="361"/>
                    <a:pt x="208" y="360"/>
                    <a:pt x="209" y="360"/>
                  </a:cubicBezTo>
                  <a:cubicBezTo>
                    <a:pt x="211" y="360"/>
                    <a:pt x="209" y="359"/>
                    <a:pt x="210" y="359"/>
                  </a:cubicBezTo>
                  <a:cubicBezTo>
                    <a:pt x="208" y="359"/>
                    <a:pt x="206" y="358"/>
                    <a:pt x="207" y="358"/>
                  </a:cubicBezTo>
                  <a:cubicBezTo>
                    <a:pt x="210" y="358"/>
                    <a:pt x="210" y="358"/>
                    <a:pt x="210" y="358"/>
                  </a:cubicBezTo>
                  <a:cubicBezTo>
                    <a:pt x="208" y="357"/>
                    <a:pt x="212" y="355"/>
                    <a:pt x="208" y="353"/>
                  </a:cubicBezTo>
                  <a:cubicBezTo>
                    <a:pt x="210" y="353"/>
                    <a:pt x="210" y="353"/>
                    <a:pt x="210" y="353"/>
                  </a:cubicBezTo>
                  <a:cubicBezTo>
                    <a:pt x="208" y="351"/>
                    <a:pt x="210" y="349"/>
                    <a:pt x="207" y="347"/>
                  </a:cubicBezTo>
                  <a:cubicBezTo>
                    <a:pt x="208" y="347"/>
                    <a:pt x="209" y="346"/>
                    <a:pt x="209" y="346"/>
                  </a:cubicBezTo>
                  <a:cubicBezTo>
                    <a:pt x="207" y="345"/>
                    <a:pt x="207" y="345"/>
                    <a:pt x="205" y="344"/>
                  </a:cubicBezTo>
                  <a:cubicBezTo>
                    <a:pt x="205" y="344"/>
                    <a:pt x="206" y="344"/>
                    <a:pt x="207" y="344"/>
                  </a:cubicBezTo>
                  <a:cubicBezTo>
                    <a:pt x="207" y="343"/>
                    <a:pt x="210" y="342"/>
                    <a:pt x="207" y="342"/>
                  </a:cubicBezTo>
                  <a:cubicBezTo>
                    <a:pt x="209" y="342"/>
                    <a:pt x="209" y="342"/>
                    <a:pt x="209" y="342"/>
                  </a:cubicBezTo>
                  <a:cubicBezTo>
                    <a:pt x="207" y="341"/>
                    <a:pt x="205" y="340"/>
                    <a:pt x="207" y="339"/>
                  </a:cubicBezTo>
                  <a:cubicBezTo>
                    <a:pt x="206" y="339"/>
                    <a:pt x="205" y="339"/>
                    <a:pt x="204" y="339"/>
                  </a:cubicBezTo>
                  <a:cubicBezTo>
                    <a:pt x="203" y="339"/>
                    <a:pt x="206" y="339"/>
                    <a:pt x="205" y="338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37"/>
                    <a:pt x="206" y="336"/>
                    <a:pt x="205" y="334"/>
                  </a:cubicBezTo>
                  <a:cubicBezTo>
                    <a:pt x="207" y="334"/>
                    <a:pt x="204" y="333"/>
                    <a:pt x="206" y="332"/>
                  </a:cubicBezTo>
                  <a:cubicBezTo>
                    <a:pt x="204" y="331"/>
                    <a:pt x="206" y="330"/>
                    <a:pt x="203" y="330"/>
                  </a:cubicBezTo>
                  <a:cubicBezTo>
                    <a:pt x="204" y="330"/>
                    <a:pt x="204" y="330"/>
                    <a:pt x="204" y="330"/>
                  </a:cubicBezTo>
                  <a:cubicBezTo>
                    <a:pt x="205" y="329"/>
                    <a:pt x="205" y="329"/>
                    <a:pt x="205" y="328"/>
                  </a:cubicBezTo>
                  <a:cubicBezTo>
                    <a:pt x="205" y="327"/>
                    <a:pt x="203" y="327"/>
                    <a:pt x="203" y="327"/>
                  </a:cubicBezTo>
                  <a:cubicBezTo>
                    <a:pt x="204" y="327"/>
                    <a:pt x="204" y="327"/>
                    <a:pt x="204" y="327"/>
                  </a:cubicBezTo>
                  <a:cubicBezTo>
                    <a:pt x="203" y="326"/>
                    <a:pt x="201" y="327"/>
                    <a:pt x="200" y="327"/>
                  </a:cubicBezTo>
                  <a:cubicBezTo>
                    <a:pt x="200" y="326"/>
                    <a:pt x="199" y="326"/>
                    <a:pt x="200" y="326"/>
                  </a:cubicBezTo>
                  <a:cubicBezTo>
                    <a:pt x="201" y="326"/>
                    <a:pt x="203" y="326"/>
                    <a:pt x="205" y="326"/>
                  </a:cubicBezTo>
                  <a:cubicBezTo>
                    <a:pt x="205" y="325"/>
                    <a:pt x="202" y="325"/>
                    <a:pt x="203" y="325"/>
                  </a:cubicBezTo>
                  <a:cubicBezTo>
                    <a:pt x="206" y="325"/>
                    <a:pt x="208" y="326"/>
                    <a:pt x="209" y="326"/>
                  </a:cubicBezTo>
                  <a:cubicBezTo>
                    <a:pt x="214" y="327"/>
                    <a:pt x="220" y="328"/>
                    <a:pt x="231" y="322"/>
                  </a:cubicBezTo>
                  <a:cubicBezTo>
                    <a:pt x="231" y="319"/>
                    <a:pt x="234" y="318"/>
                    <a:pt x="233" y="315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33" y="314"/>
                    <a:pt x="234" y="314"/>
                    <a:pt x="236" y="313"/>
                  </a:cubicBezTo>
                  <a:cubicBezTo>
                    <a:pt x="235" y="313"/>
                    <a:pt x="236" y="312"/>
                    <a:pt x="234" y="312"/>
                  </a:cubicBezTo>
                  <a:cubicBezTo>
                    <a:pt x="233" y="311"/>
                    <a:pt x="238" y="312"/>
                    <a:pt x="237" y="310"/>
                  </a:cubicBezTo>
                  <a:cubicBezTo>
                    <a:pt x="238" y="311"/>
                    <a:pt x="236" y="310"/>
                    <a:pt x="236" y="310"/>
                  </a:cubicBezTo>
                  <a:cubicBezTo>
                    <a:pt x="235" y="308"/>
                    <a:pt x="238" y="311"/>
                    <a:pt x="240" y="308"/>
                  </a:cubicBezTo>
                  <a:cubicBezTo>
                    <a:pt x="239" y="305"/>
                    <a:pt x="237" y="302"/>
                    <a:pt x="238" y="299"/>
                  </a:cubicBezTo>
                  <a:cubicBezTo>
                    <a:pt x="238" y="299"/>
                    <a:pt x="236" y="300"/>
                    <a:pt x="236" y="299"/>
                  </a:cubicBezTo>
                  <a:cubicBezTo>
                    <a:pt x="239" y="298"/>
                    <a:pt x="235" y="299"/>
                    <a:pt x="236" y="298"/>
                  </a:cubicBezTo>
                  <a:cubicBezTo>
                    <a:pt x="237" y="298"/>
                    <a:pt x="237" y="298"/>
                    <a:pt x="237" y="298"/>
                  </a:cubicBezTo>
                  <a:cubicBezTo>
                    <a:pt x="238" y="296"/>
                    <a:pt x="236" y="296"/>
                    <a:pt x="236" y="294"/>
                  </a:cubicBezTo>
                  <a:cubicBezTo>
                    <a:pt x="235" y="293"/>
                    <a:pt x="236" y="291"/>
                    <a:pt x="234" y="291"/>
                  </a:cubicBezTo>
                  <a:cubicBezTo>
                    <a:pt x="236" y="290"/>
                    <a:pt x="235" y="290"/>
                    <a:pt x="235" y="289"/>
                  </a:cubicBezTo>
                  <a:cubicBezTo>
                    <a:pt x="232" y="291"/>
                    <a:pt x="235" y="286"/>
                    <a:pt x="232" y="287"/>
                  </a:cubicBezTo>
                  <a:cubicBezTo>
                    <a:pt x="233" y="286"/>
                    <a:pt x="233" y="286"/>
                    <a:pt x="233" y="286"/>
                  </a:cubicBezTo>
                  <a:cubicBezTo>
                    <a:pt x="230" y="284"/>
                    <a:pt x="227" y="281"/>
                    <a:pt x="223" y="281"/>
                  </a:cubicBezTo>
                  <a:cubicBezTo>
                    <a:pt x="221" y="281"/>
                    <a:pt x="220" y="277"/>
                    <a:pt x="218" y="278"/>
                  </a:cubicBezTo>
                  <a:cubicBezTo>
                    <a:pt x="217" y="280"/>
                    <a:pt x="217" y="280"/>
                    <a:pt x="217" y="280"/>
                  </a:cubicBezTo>
                  <a:cubicBezTo>
                    <a:pt x="217" y="280"/>
                    <a:pt x="218" y="279"/>
                    <a:pt x="218" y="278"/>
                  </a:cubicBezTo>
                  <a:cubicBezTo>
                    <a:pt x="216" y="280"/>
                    <a:pt x="216" y="277"/>
                    <a:pt x="214" y="277"/>
                  </a:cubicBezTo>
                  <a:cubicBezTo>
                    <a:pt x="214" y="278"/>
                    <a:pt x="214" y="278"/>
                    <a:pt x="214" y="279"/>
                  </a:cubicBezTo>
                  <a:cubicBezTo>
                    <a:pt x="213" y="276"/>
                    <a:pt x="211" y="280"/>
                    <a:pt x="210" y="277"/>
                  </a:cubicBezTo>
                  <a:cubicBezTo>
                    <a:pt x="210" y="281"/>
                    <a:pt x="209" y="279"/>
                    <a:pt x="209" y="280"/>
                  </a:cubicBezTo>
                  <a:cubicBezTo>
                    <a:pt x="208" y="280"/>
                    <a:pt x="208" y="279"/>
                    <a:pt x="208" y="278"/>
                  </a:cubicBezTo>
                  <a:cubicBezTo>
                    <a:pt x="208" y="279"/>
                    <a:pt x="207" y="279"/>
                    <a:pt x="206" y="278"/>
                  </a:cubicBezTo>
                  <a:cubicBezTo>
                    <a:pt x="206" y="278"/>
                    <a:pt x="206" y="280"/>
                    <a:pt x="205" y="280"/>
                  </a:cubicBezTo>
                  <a:cubicBezTo>
                    <a:pt x="205" y="277"/>
                    <a:pt x="204" y="280"/>
                    <a:pt x="203" y="279"/>
                  </a:cubicBezTo>
                  <a:cubicBezTo>
                    <a:pt x="204" y="281"/>
                    <a:pt x="203" y="283"/>
                    <a:pt x="202" y="282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1"/>
                    <a:pt x="198" y="278"/>
                    <a:pt x="197" y="282"/>
                  </a:cubicBezTo>
                  <a:cubicBezTo>
                    <a:pt x="196" y="280"/>
                    <a:pt x="196" y="280"/>
                    <a:pt x="196" y="280"/>
                  </a:cubicBezTo>
                  <a:cubicBezTo>
                    <a:pt x="195" y="283"/>
                    <a:pt x="192" y="281"/>
                    <a:pt x="191" y="285"/>
                  </a:cubicBezTo>
                  <a:cubicBezTo>
                    <a:pt x="191" y="284"/>
                    <a:pt x="190" y="284"/>
                    <a:pt x="189" y="284"/>
                  </a:cubicBezTo>
                  <a:cubicBezTo>
                    <a:pt x="189" y="286"/>
                    <a:pt x="189" y="285"/>
                    <a:pt x="189" y="288"/>
                  </a:cubicBezTo>
                  <a:cubicBezTo>
                    <a:pt x="189" y="288"/>
                    <a:pt x="188" y="287"/>
                    <a:pt x="188" y="286"/>
                  </a:cubicBezTo>
                  <a:cubicBezTo>
                    <a:pt x="187" y="286"/>
                    <a:pt x="185" y="284"/>
                    <a:pt x="186" y="287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7"/>
                    <a:pt x="185" y="289"/>
                    <a:pt x="183" y="288"/>
                  </a:cubicBezTo>
                  <a:cubicBezTo>
                    <a:pt x="184" y="289"/>
                    <a:pt x="183" y="290"/>
                    <a:pt x="184" y="291"/>
                  </a:cubicBezTo>
                  <a:cubicBezTo>
                    <a:pt x="184" y="292"/>
                    <a:pt x="183" y="289"/>
                    <a:pt x="183" y="291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1" y="289"/>
                    <a:pt x="180" y="291"/>
                    <a:pt x="179" y="293"/>
                  </a:cubicBezTo>
                  <a:cubicBezTo>
                    <a:pt x="178" y="291"/>
                    <a:pt x="178" y="294"/>
                    <a:pt x="176" y="293"/>
                  </a:cubicBezTo>
                  <a:cubicBezTo>
                    <a:pt x="177" y="295"/>
                    <a:pt x="175" y="294"/>
                    <a:pt x="176" y="297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75" y="296"/>
                    <a:pt x="174" y="297"/>
                    <a:pt x="172" y="297"/>
                  </a:cubicBezTo>
                  <a:cubicBezTo>
                    <a:pt x="172" y="298"/>
                    <a:pt x="173" y="299"/>
                    <a:pt x="174" y="300"/>
                  </a:cubicBezTo>
                  <a:cubicBezTo>
                    <a:pt x="172" y="299"/>
                    <a:pt x="172" y="299"/>
                    <a:pt x="172" y="299"/>
                  </a:cubicBezTo>
                  <a:cubicBezTo>
                    <a:pt x="173" y="300"/>
                    <a:pt x="175" y="301"/>
                    <a:pt x="176" y="302"/>
                  </a:cubicBezTo>
                  <a:cubicBezTo>
                    <a:pt x="175" y="302"/>
                    <a:pt x="176" y="302"/>
                    <a:pt x="175" y="302"/>
                  </a:cubicBezTo>
                  <a:cubicBezTo>
                    <a:pt x="175" y="302"/>
                    <a:pt x="173" y="301"/>
                    <a:pt x="172" y="300"/>
                  </a:cubicBezTo>
                  <a:cubicBezTo>
                    <a:pt x="171" y="301"/>
                    <a:pt x="174" y="303"/>
                    <a:pt x="172" y="303"/>
                  </a:cubicBezTo>
                  <a:cubicBezTo>
                    <a:pt x="172" y="304"/>
                    <a:pt x="172" y="305"/>
                    <a:pt x="174" y="305"/>
                  </a:cubicBezTo>
                  <a:cubicBezTo>
                    <a:pt x="173" y="305"/>
                    <a:pt x="173" y="305"/>
                    <a:pt x="172" y="305"/>
                  </a:cubicBezTo>
                  <a:cubicBezTo>
                    <a:pt x="172" y="306"/>
                    <a:pt x="173" y="306"/>
                    <a:pt x="173" y="306"/>
                  </a:cubicBezTo>
                  <a:cubicBezTo>
                    <a:pt x="173" y="306"/>
                    <a:pt x="174" y="306"/>
                    <a:pt x="174" y="306"/>
                  </a:cubicBezTo>
                  <a:cubicBezTo>
                    <a:pt x="175" y="305"/>
                    <a:pt x="175" y="306"/>
                    <a:pt x="176" y="305"/>
                  </a:cubicBezTo>
                  <a:cubicBezTo>
                    <a:pt x="177" y="305"/>
                    <a:pt x="178" y="306"/>
                    <a:pt x="179" y="306"/>
                  </a:cubicBezTo>
                  <a:cubicBezTo>
                    <a:pt x="178" y="306"/>
                    <a:pt x="177" y="305"/>
                    <a:pt x="177" y="304"/>
                  </a:cubicBezTo>
                  <a:cubicBezTo>
                    <a:pt x="178" y="304"/>
                    <a:pt x="177" y="304"/>
                    <a:pt x="176" y="304"/>
                  </a:cubicBezTo>
                  <a:cubicBezTo>
                    <a:pt x="176" y="304"/>
                    <a:pt x="176" y="304"/>
                    <a:pt x="176" y="304"/>
                  </a:cubicBezTo>
                  <a:cubicBezTo>
                    <a:pt x="176" y="304"/>
                    <a:pt x="175" y="304"/>
                    <a:pt x="174" y="303"/>
                  </a:cubicBezTo>
                  <a:cubicBezTo>
                    <a:pt x="175" y="304"/>
                    <a:pt x="175" y="304"/>
                    <a:pt x="175" y="304"/>
                  </a:cubicBezTo>
                  <a:cubicBezTo>
                    <a:pt x="174" y="303"/>
                    <a:pt x="174" y="303"/>
                    <a:pt x="174" y="303"/>
                  </a:cubicBezTo>
                  <a:cubicBezTo>
                    <a:pt x="175" y="303"/>
                    <a:pt x="176" y="303"/>
                    <a:pt x="176" y="303"/>
                  </a:cubicBezTo>
                  <a:cubicBezTo>
                    <a:pt x="176" y="303"/>
                    <a:pt x="175" y="303"/>
                    <a:pt x="177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8" y="303"/>
                    <a:pt x="178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8" y="302"/>
                    <a:pt x="178" y="302"/>
                    <a:pt x="178" y="302"/>
                  </a:cubicBezTo>
                  <a:cubicBezTo>
                    <a:pt x="178" y="302"/>
                    <a:pt x="179" y="302"/>
                    <a:pt x="179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80" y="303"/>
                  </a:cubicBezTo>
                  <a:cubicBezTo>
                    <a:pt x="180" y="303"/>
                    <a:pt x="180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79" y="303"/>
                    <a:pt x="179" y="303"/>
                    <a:pt x="179" y="303"/>
                  </a:cubicBezTo>
                  <a:cubicBezTo>
                    <a:pt x="180" y="303"/>
                    <a:pt x="181" y="304"/>
                    <a:pt x="181" y="304"/>
                  </a:cubicBezTo>
                  <a:cubicBezTo>
                    <a:pt x="181" y="304"/>
                    <a:pt x="180" y="302"/>
                    <a:pt x="182" y="303"/>
                  </a:cubicBezTo>
                  <a:cubicBezTo>
                    <a:pt x="182" y="303"/>
                    <a:pt x="182" y="302"/>
                    <a:pt x="181" y="301"/>
                  </a:cubicBezTo>
                  <a:cubicBezTo>
                    <a:pt x="181" y="300"/>
                    <a:pt x="183" y="303"/>
                    <a:pt x="182" y="302"/>
                  </a:cubicBezTo>
                  <a:cubicBezTo>
                    <a:pt x="183" y="303"/>
                    <a:pt x="185" y="304"/>
                    <a:pt x="186" y="305"/>
                  </a:cubicBezTo>
                  <a:cubicBezTo>
                    <a:pt x="186" y="305"/>
                    <a:pt x="187" y="306"/>
                    <a:pt x="186" y="306"/>
                  </a:cubicBezTo>
                  <a:cubicBezTo>
                    <a:pt x="187" y="306"/>
                    <a:pt x="187" y="307"/>
                    <a:pt x="187" y="307"/>
                  </a:cubicBezTo>
                  <a:cubicBezTo>
                    <a:pt x="187" y="306"/>
                    <a:pt x="185" y="305"/>
                    <a:pt x="185" y="304"/>
                  </a:cubicBezTo>
                  <a:cubicBezTo>
                    <a:pt x="183" y="303"/>
                    <a:pt x="185" y="304"/>
                    <a:pt x="183" y="302"/>
                  </a:cubicBezTo>
                  <a:cubicBezTo>
                    <a:pt x="184" y="302"/>
                    <a:pt x="184" y="302"/>
                    <a:pt x="184" y="301"/>
                  </a:cubicBezTo>
                  <a:cubicBezTo>
                    <a:pt x="184" y="301"/>
                    <a:pt x="185" y="303"/>
                    <a:pt x="186" y="303"/>
                  </a:cubicBezTo>
                  <a:cubicBezTo>
                    <a:pt x="185" y="302"/>
                    <a:pt x="185" y="301"/>
                    <a:pt x="185" y="301"/>
                  </a:cubicBezTo>
                  <a:cubicBezTo>
                    <a:pt x="185" y="300"/>
                    <a:pt x="184" y="300"/>
                    <a:pt x="184" y="298"/>
                  </a:cubicBezTo>
                  <a:cubicBezTo>
                    <a:pt x="183" y="298"/>
                    <a:pt x="183" y="297"/>
                    <a:pt x="183" y="297"/>
                  </a:cubicBezTo>
                  <a:cubicBezTo>
                    <a:pt x="184" y="299"/>
                    <a:pt x="186" y="301"/>
                    <a:pt x="186" y="301"/>
                  </a:cubicBezTo>
                  <a:cubicBezTo>
                    <a:pt x="188" y="304"/>
                    <a:pt x="185" y="301"/>
                    <a:pt x="187" y="303"/>
                  </a:cubicBezTo>
                  <a:cubicBezTo>
                    <a:pt x="188" y="305"/>
                    <a:pt x="187" y="306"/>
                    <a:pt x="187" y="305"/>
                  </a:cubicBezTo>
                  <a:cubicBezTo>
                    <a:pt x="188" y="307"/>
                    <a:pt x="187" y="305"/>
                    <a:pt x="188" y="307"/>
                  </a:cubicBezTo>
                  <a:cubicBezTo>
                    <a:pt x="188" y="307"/>
                    <a:pt x="188" y="305"/>
                    <a:pt x="188" y="305"/>
                  </a:cubicBezTo>
                  <a:cubicBezTo>
                    <a:pt x="187" y="304"/>
                    <a:pt x="187" y="304"/>
                    <a:pt x="187" y="303"/>
                  </a:cubicBezTo>
                  <a:cubicBezTo>
                    <a:pt x="186" y="300"/>
                    <a:pt x="188" y="304"/>
                    <a:pt x="188" y="304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9" y="306"/>
                    <a:pt x="188" y="304"/>
                    <a:pt x="189" y="304"/>
                  </a:cubicBezTo>
                  <a:cubicBezTo>
                    <a:pt x="190" y="307"/>
                    <a:pt x="189" y="305"/>
                    <a:pt x="189" y="306"/>
                  </a:cubicBezTo>
                  <a:cubicBezTo>
                    <a:pt x="190" y="308"/>
                    <a:pt x="190" y="308"/>
                    <a:pt x="190" y="308"/>
                  </a:cubicBezTo>
                  <a:cubicBezTo>
                    <a:pt x="190" y="308"/>
                    <a:pt x="189" y="309"/>
                    <a:pt x="188" y="310"/>
                  </a:cubicBezTo>
                  <a:cubicBezTo>
                    <a:pt x="188" y="309"/>
                    <a:pt x="188" y="309"/>
                    <a:pt x="188" y="309"/>
                  </a:cubicBezTo>
                  <a:cubicBezTo>
                    <a:pt x="187" y="311"/>
                    <a:pt x="186" y="306"/>
                    <a:pt x="186" y="311"/>
                  </a:cubicBezTo>
                  <a:cubicBezTo>
                    <a:pt x="186" y="312"/>
                    <a:pt x="186" y="312"/>
                    <a:pt x="186" y="312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85" y="311"/>
                    <a:pt x="184" y="310"/>
                    <a:pt x="184" y="312"/>
                  </a:cubicBezTo>
                  <a:cubicBezTo>
                    <a:pt x="184" y="310"/>
                    <a:pt x="184" y="310"/>
                    <a:pt x="184" y="310"/>
                  </a:cubicBezTo>
                  <a:cubicBezTo>
                    <a:pt x="184" y="310"/>
                    <a:pt x="184" y="313"/>
                    <a:pt x="183" y="312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3" y="311"/>
                    <a:pt x="183" y="311"/>
                    <a:pt x="183" y="311"/>
                  </a:cubicBezTo>
                  <a:cubicBezTo>
                    <a:pt x="182" y="311"/>
                    <a:pt x="182" y="312"/>
                    <a:pt x="181" y="312"/>
                  </a:cubicBezTo>
                  <a:cubicBezTo>
                    <a:pt x="182" y="311"/>
                    <a:pt x="182" y="311"/>
                    <a:pt x="183" y="310"/>
                  </a:cubicBezTo>
                  <a:cubicBezTo>
                    <a:pt x="181" y="308"/>
                    <a:pt x="177" y="307"/>
                    <a:pt x="178" y="311"/>
                  </a:cubicBezTo>
                  <a:cubicBezTo>
                    <a:pt x="178" y="312"/>
                    <a:pt x="176" y="309"/>
                    <a:pt x="176" y="309"/>
                  </a:cubicBezTo>
                  <a:cubicBezTo>
                    <a:pt x="177" y="312"/>
                    <a:pt x="172" y="313"/>
                    <a:pt x="178" y="313"/>
                  </a:cubicBezTo>
                  <a:cubicBezTo>
                    <a:pt x="178" y="313"/>
                    <a:pt x="179" y="313"/>
                    <a:pt x="179" y="313"/>
                  </a:cubicBezTo>
                  <a:cubicBezTo>
                    <a:pt x="179" y="314"/>
                    <a:pt x="180" y="316"/>
                    <a:pt x="183" y="321"/>
                  </a:cubicBezTo>
                  <a:cubicBezTo>
                    <a:pt x="183" y="321"/>
                    <a:pt x="183" y="321"/>
                    <a:pt x="183" y="321"/>
                  </a:cubicBezTo>
                  <a:cubicBezTo>
                    <a:pt x="185" y="320"/>
                    <a:pt x="189" y="325"/>
                    <a:pt x="192" y="323"/>
                  </a:cubicBezTo>
                  <a:cubicBezTo>
                    <a:pt x="192" y="322"/>
                    <a:pt x="192" y="321"/>
                    <a:pt x="192" y="321"/>
                  </a:cubicBezTo>
                  <a:cubicBezTo>
                    <a:pt x="192" y="322"/>
                    <a:pt x="192" y="322"/>
                    <a:pt x="192" y="322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3" y="320"/>
                    <a:pt x="193" y="322"/>
                    <a:pt x="192" y="322"/>
                  </a:cubicBezTo>
                  <a:cubicBezTo>
                    <a:pt x="194" y="322"/>
                    <a:pt x="195" y="322"/>
                    <a:pt x="196" y="322"/>
                  </a:cubicBezTo>
                  <a:cubicBezTo>
                    <a:pt x="197" y="320"/>
                    <a:pt x="197" y="322"/>
                    <a:pt x="197" y="320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8" y="320"/>
                    <a:pt x="198" y="320"/>
                    <a:pt x="199" y="322"/>
                  </a:cubicBezTo>
                  <a:cubicBezTo>
                    <a:pt x="199" y="323"/>
                    <a:pt x="199" y="323"/>
                    <a:pt x="199" y="323"/>
                  </a:cubicBezTo>
                  <a:cubicBezTo>
                    <a:pt x="198" y="323"/>
                    <a:pt x="198" y="323"/>
                    <a:pt x="197" y="323"/>
                  </a:cubicBezTo>
                  <a:cubicBezTo>
                    <a:pt x="198" y="323"/>
                    <a:pt x="198" y="323"/>
                    <a:pt x="198" y="323"/>
                  </a:cubicBezTo>
                  <a:cubicBezTo>
                    <a:pt x="197" y="324"/>
                    <a:pt x="197" y="324"/>
                    <a:pt x="197" y="324"/>
                  </a:cubicBezTo>
                  <a:cubicBezTo>
                    <a:pt x="197" y="324"/>
                    <a:pt x="196" y="325"/>
                    <a:pt x="197" y="325"/>
                  </a:cubicBezTo>
                  <a:cubicBezTo>
                    <a:pt x="199" y="325"/>
                    <a:pt x="199" y="325"/>
                    <a:pt x="199" y="325"/>
                  </a:cubicBezTo>
                  <a:cubicBezTo>
                    <a:pt x="199" y="325"/>
                    <a:pt x="201" y="325"/>
                    <a:pt x="199" y="326"/>
                  </a:cubicBezTo>
                  <a:cubicBezTo>
                    <a:pt x="197" y="326"/>
                    <a:pt x="197" y="326"/>
                    <a:pt x="197" y="326"/>
                  </a:cubicBezTo>
                  <a:cubicBezTo>
                    <a:pt x="197" y="326"/>
                    <a:pt x="198" y="326"/>
                    <a:pt x="198" y="326"/>
                  </a:cubicBezTo>
                  <a:cubicBezTo>
                    <a:pt x="195" y="326"/>
                    <a:pt x="195" y="326"/>
                    <a:pt x="195" y="326"/>
                  </a:cubicBezTo>
                  <a:cubicBezTo>
                    <a:pt x="199" y="326"/>
                    <a:pt x="196" y="327"/>
                    <a:pt x="197" y="327"/>
                  </a:cubicBezTo>
                  <a:cubicBezTo>
                    <a:pt x="196" y="327"/>
                    <a:pt x="196" y="327"/>
                    <a:pt x="196" y="327"/>
                  </a:cubicBezTo>
                  <a:cubicBezTo>
                    <a:pt x="195" y="328"/>
                    <a:pt x="198" y="327"/>
                    <a:pt x="198" y="327"/>
                  </a:cubicBezTo>
                  <a:cubicBezTo>
                    <a:pt x="198" y="328"/>
                    <a:pt x="195" y="328"/>
                    <a:pt x="194" y="328"/>
                  </a:cubicBezTo>
                  <a:cubicBezTo>
                    <a:pt x="194" y="329"/>
                    <a:pt x="196" y="329"/>
                    <a:pt x="194" y="330"/>
                  </a:cubicBezTo>
                  <a:cubicBezTo>
                    <a:pt x="195" y="330"/>
                    <a:pt x="196" y="331"/>
                    <a:pt x="197" y="331"/>
                  </a:cubicBezTo>
                  <a:cubicBezTo>
                    <a:pt x="197" y="332"/>
                    <a:pt x="194" y="331"/>
                    <a:pt x="195" y="332"/>
                  </a:cubicBezTo>
                  <a:cubicBezTo>
                    <a:pt x="195" y="332"/>
                    <a:pt x="194" y="332"/>
                    <a:pt x="193" y="332"/>
                  </a:cubicBezTo>
                  <a:cubicBezTo>
                    <a:pt x="194" y="332"/>
                    <a:pt x="193" y="333"/>
                    <a:pt x="195" y="332"/>
                  </a:cubicBezTo>
                  <a:cubicBezTo>
                    <a:pt x="194" y="333"/>
                    <a:pt x="194" y="334"/>
                    <a:pt x="195" y="334"/>
                  </a:cubicBezTo>
                  <a:cubicBezTo>
                    <a:pt x="195" y="334"/>
                    <a:pt x="193" y="334"/>
                    <a:pt x="192" y="334"/>
                  </a:cubicBezTo>
                  <a:cubicBezTo>
                    <a:pt x="194" y="334"/>
                    <a:pt x="195" y="335"/>
                    <a:pt x="194" y="335"/>
                  </a:cubicBezTo>
                  <a:cubicBezTo>
                    <a:pt x="196" y="335"/>
                    <a:pt x="196" y="335"/>
                    <a:pt x="198" y="335"/>
                  </a:cubicBezTo>
                  <a:cubicBezTo>
                    <a:pt x="198" y="335"/>
                    <a:pt x="199" y="335"/>
                    <a:pt x="199" y="335"/>
                  </a:cubicBezTo>
                  <a:cubicBezTo>
                    <a:pt x="197" y="336"/>
                    <a:pt x="194" y="336"/>
                    <a:pt x="194" y="336"/>
                  </a:cubicBezTo>
                  <a:cubicBezTo>
                    <a:pt x="191" y="336"/>
                    <a:pt x="194" y="335"/>
                    <a:pt x="192" y="336"/>
                  </a:cubicBezTo>
                  <a:cubicBezTo>
                    <a:pt x="189" y="335"/>
                    <a:pt x="189" y="335"/>
                    <a:pt x="191" y="334"/>
                  </a:cubicBezTo>
                  <a:cubicBezTo>
                    <a:pt x="188" y="334"/>
                    <a:pt x="190" y="335"/>
                    <a:pt x="188" y="335"/>
                  </a:cubicBezTo>
                  <a:cubicBezTo>
                    <a:pt x="188" y="335"/>
                    <a:pt x="189" y="335"/>
                    <a:pt x="190" y="336"/>
                  </a:cubicBezTo>
                  <a:cubicBezTo>
                    <a:pt x="191" y="336"/>
                    <a:pt x="191" y="336"/>
                    <a:pt x="192" y="336"/>
                  </a:cubicBezTo>
                  <a:cubicBezTo>
                    <a:pt x="195" y="336"/>
                    <a:pt x="190" y="336"/>
                    <a:pt x="190" y="337"/>
                  </a:cubicBezTo>
                  <a:cubicBezTo>
                    <a:pt x="190" y="336"/>
                    <a:pt x="190" y="336"/>
                    <a:pt x="190" y="336"/>
                  </a:cubicBezTo>
                  <a:cubicBezTo>
                    <a:pt x="189" y="337"/>
                    <a:pt x="191" y="337"/>
                    <a:pt x="190" y="337"/>
                  </a:cubicBezTo>
                  <a:cubicBezTo>
                    <a:pt x="187" y="337"/>
                    <a:pt x="190" y="337"/>
                    <a:pt x="188" y="336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5" y="337"/>
                    <a:pt x="188" y="337"/>
                    <a:pt x="188" y="337"/>
                  </a:cubicBezTo>
                  <a:cubicBezTo>
                    <a:pt x="186" y="337"/>
                    <a:pt x="186" y="337"/>
                    <a:pt x="186" y="337"/>
                  </a:cubicBezTo>
                  <a:cubicBezTo>
                    <a:pt x="187" y="338"/>
                    <a:pt x="187" y="338"/>
                    <a:pt x="187" y="338"/>
                  </a:cubicBezTo>
                  <a:cubicBezTo>
                    <a:pt x="188" y="338"/>
                    <a:pt x="190" y="338"/>
                    <a:pt x="190" y="337"/>
                  </a:cubicBezTo>
                  <a:cubicBezTo>
                    <a:pt x="193" y="337"/>
                    <a:pt x="190" y="338"/>
                    <a:pt x="191" y="338"/>
                  </a:cubicBezTo>
                  <a:cubicBezTo>
                    <a:pt x="193" y="338"/>
                    <a:pt x="191" y="338"/>
                    <a:pt x="193" y="338"/>
                  </a:cubicBezTo>
                  <a:cubicBezTo>
                    <a:pt x="194" y="338"/>
                    <a:pt x="194" y="338"/>
                    <a:pt x="195" y="338"/>
                  </a:cubicBezTo>
                  <a:cubicBezTo>
                    <a:pt x="195" y="339"/>
                    <a:pt x="193" y="339"/>
                    <a:pt x="191" y="339"/>
                  </a:cubicBezTo>
                  <a:cubicBezTo>
                    <a:pt x="191" y="339"/>
                    <a:pt x="191" y="338"/>
                    <a:pt x="192" y="338"/>
                  </a:cubicBezTo>
                  <a:cubicBezTo>
                    <a:pt x="190" y="338"/>
                    <a:pt x="188" y="339"/>
                    <a:pt x="187" y="338"/>
                  </a:cubicBezTo>
                  <a:cubicBezTo>
                    <a:pt x="186" y="339"/>
                    <a:pt x="188" y="339"/>
                    <a:pt x="189" y="339"/>
                  </a:cubicBezTo>
                  <a:cubicBezTo>
                    <a:pt x="189" y="339"/>
                    <a:pt x="190" y="339"/>
                    <a:pt x="191" y="339"/>
                  </a:cubicBezTo>
                  <a:cubicBezTo>
                    <a:pt x="196" y="340"/>
                    <a:pt x="187" y="339"/>
                    <a:pt x="188" y="340"/>
                  </a:cubicBezTo>
                  <a:cubicBezTo>
                    <a:pt x="191" y="340"/>
                    <a:pt x="193" y="341"/>
                    <a:pt x="196" y="340"/>
                  </a:cubicBezTo>
                  <a:cubicBezTo>
                    <a:pt x="197" y="341"/>
                    <a:pt x="197" y="341"/>
                    <a:pt x="197" y="341"/>
                  </a:cubicBezTo>
                  <a:cubicBezTo>
                    <a:pt x="195" y="341"/>
                    <a:pt x="195" y="341"/>
                    <a:pt x="193" y="341"/>
                  </a:cubicBezTo>
                  <a:cubicBezTo>
                    <a:pt x="193" y="341"/>
                    <a:pt x="193" y="341"/>
                    <a:pt x="193" y="34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189" y="341"/>
                    <a:pt x="188" y="341"/>
                    <a:pt x="187" y="341"/>
                  </a:cubicBezTo>
                  <a:cubicBezTo>
                    <a:pt x="188" y="342"/>
                    <a:pt x="189" y="341"/>
                    <a:pt x="189" y="342"/>
                  </a:cubicBezTo>
                  <a:cubicBezTo>
                    <a:pt x="188" y="342"/>
                    <a:pt x="187" y="342"/>
                    <a:pt x="187" y="342"/>
                  </a:cubicBezTo>
                  <a:cubicBezTo>
                    <a:pt x="188" y="342"/>
                    <a:pt x="190" y="342"/>
                    <a:pt x="191" y="342"/>
                  </a:cubicBezTo>
                  <a:cubicBezTo>
                    <a:pt x="191" y="343"/>
                    <a:pt x="189" y="343"/>
                    <a:pt x="188" y="343"/>
                  </a:cubicBezTo>
                  <a:cubicBezTo>
                    <a:pt x="187" y="342"/>
                    <a:pt x="187" y="342"/>
                    <a:pt x="187" y="342"/>
                  </a:cubicBezTo>
                  <a:cubicBezTo>
                    <a:pt x="188" y="343"/>
                    <a:pt x="186" y="342"/>
                    <a:pt x="186" y="343"/>
                  </a:cubicBezTo>
                  <a:cubicBezTo>
                    <a:pt x="188" y="343"/>
                    <a:pt x="189" y="343"/>
                    <a:pt x="191" y="343"/>
                  </a:cubicBezTo>
                  <a:cubicBezTo>
                    <a:pt x="191" y="343"/>
                    <a:pt x="190" y="344"/>
                    <a:pt x="190" y="344"/>
                  </a:cubicBezTo>
                  <a:cubicBezTo>
                    <a:pt x="189" y="343"/>
                    <a:pt x="189" y="343"/>
                    <a:pt x="189" y="343"/>
                  </a:cubicBezTo>
                  <a:cubicBezTo>
                    <a:pt x="189" y="344"/>
                    <a:pt x="186" y="343"/>
                    <a:pt x="186" y="344"/>
                  </a:cubicBezTo>
                  <a:cubicBezTo>
                    <a:pt x="188" y="344"/>
                    <a:pt x="188" y="344"/>
                    <a:pt x="188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8" y="344"/>
                    <a:pt x="187" y="344"/>
                    <a:pt x="188" y="344"/>
                  </a:cubicBezTo>
                  <a:cubicBezTo>
                    <a:pt x="187" y="344"/>
                    <a:pt x="187" y="344"/>
                    <a:pt x="187" y="344"/>
                  </a:cubicBezTo>
                  <a:cubicBezTo>
                    <a:pt x="187" y="345"/>
                    <a:pt x="190" y="345"/>
                    <a:pt x="188" y="345"/>
                  </a:cubicBezTo>
                  <a:cubicBezTo>
                    <a:pt x="190" y="345"/>
                    <a:pt x="188" y="345"/>
                    <a:pt x="189" y="345"/>
                  </a:cubicBezTo>
                  <a:cubicBezTo>
                    <a:pt x="191" y="344"/>
                    <a:pt x="191" y="345"/>
                    <a:pt x="191" y="345"/>
                  </a:cubicBezTo>
                  <a:cubicBezTo>
                    <a:pt x="188" y="345"/>
                    <a:pt x="191" y="346"/>
                    <a:pt x="191" y="346"/>
                  </a:cubicBezTo>
                  <a:cubicBezTo>
                    <a:pt x="190" y="346"/>
                    <a:pt x="189" y="346"/>
                    <a:pt x="188" y="346"/>
                  </a:cubicBezTo>
                  <a:cubicBezTo>
                    <a:pt x="190" y="346"/>
                    <a:pt x="190" y="346"/>
                    <a:pt x="190" y="346"/>
                  </a:cubicBezTo>
                  <a:cubicBezTo>
                    <a:pt x="187" y="346"/>
                    <a:pt x="191" y="347"/>
                    <a:pt x="190" y="347"/>
                  </a:cubicBezTo>
                  <a:cubicBezTo>
                    <a:pt x="189" y="347"/>
                    <a:pt x="187" y="347"/>
                    <a:pt x="187" y="347"/>
                  </a:cubicBezTo>
                  <a:cubicBezTo>
                    <a:pt x="190" y="347"/>
                    <a:pt x="190" y="347"/>
                    <a:pt x="192" y="347"/>
                  </a:cubicBezTo>
                  <a:cubicBezTo>
                    <a:pt x="191" y="348"/>
                    <a:pt x="189" y="347"/>
                    <a:pt x="187" y="347"/>
                  </a:cubicBezTo>
                  <a:cubicBezTo>
                    <a:pt x="189" y="348"/>
                    <a:pt x="185" y="348"/>
                    <a:pt x="188" y="348"/>
                  </a:cubicBezTo>
                  <a:cubicBezTo>
                    <a:pt x="189" y="348"/>
                    <a:pt x="190" y="348"/>
                    <a:pt x="191" y="348"/>
                  </a:cubicBezTo>
                  <a:cubicBezTo>
                    <a:pt x="191" y="349"/>
                    <a:pt x="190" y="348"/>
                    <a:pt x="189" y="348"/>
                  </a:cubicBezTo>
                  <a:cubicBezTo>
                    <a:pt x="189" y="349"/>
                    <a:pt x="191" y="349"/>
                    <a:pt x="192" y="349"/>
                  </a:cubicBezTo>
                  <a:cubicBezTo>
                    <a:pt x="191" y="349"/>
                    <a:pt x="194" y="349"/>
                    <a:pt x="192" y="350"/>
                  </a:cubicBezTo>
                  <a:cubicBezTo>
                    <a:pt x="191" y="350"/>
                    <a:pt x="191" y="349"/>
                    <a:pt x="190" y="349"/>
                  </a:cubicBezTo>
                  <a:cubicBezTo>
                    <a:pt x="190" y="350"/>
                    <a:pt x="194" y="350"/>
                    <a:pt x="195" y="350"/>
                  </a:cubicBezTo>
                  <a:cubicBezTo>
                    <a:pt x="196" y="350"/>
                    <a:pt x="199" y="351"/>
                    <a:pt x="200" y="351"/>
                  </a:cubicBezTo>
                  <a:cubicBezTo>
                    <a:pt x="199" y="352"/>
                    <a:pt x="199" y="351"/>
                    <a:pt x="197" y="351"/>
                  </a:cubicBezTo>
                  <a:cubicBezTo>
                    <a:pt x="197" y="351"/>
                    <a:pt x="197" y="351"/>
                    <a:pt x="197" y="351"/>
                  </a:cubicBezTo>
                  <a:cubicBezTo>
                    <a:pt x="194" y="351"/>
                    <a:pt x="192" y="350"/>
                    <a:pt x="190" y="350"/>
                  </a:cubicBezTo>
                  <a:cubicBezTo>
                    <a:pt x="191" y="350"/>
                    <a:pt x="191" y="350"/>
                    <a:pt x="191" y="350"/>
                  </a:cubicBezTo>
                  <a:cubicBezTo>
                    <a:pt x="188" y="350"/>
                    <a:pt x="188" y="350"/>
                    <a:pt x="188" y="350"/>
                  </a:cubicBezTo>
                  <a:cubicBezTo>
                    <a:pt x="190" y="350"/>
                    <a:pt x="188" y="351"/>
                    <a:pt x="189" y="351"/>
                  </a:cubicBezTo>
                  <a:cubicBezTo>
                    <a:pt x="190" y="351"/>
                    <a:pt x="188" y="351"/>
                    <a:pt x="189" y="351"/>
                  </a:cubicBezTo>
                  <a:cubicBezTo>
                    <a:pt x="190" y="351"/>
                    <a:pt x="193" y="351"/>
                    <a:pt x="192" y="352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88" y="352"/>
                    <a:pt x="190" y="352"/>
                    <a:pt x="189" y="352"/>
                  </a:cubicBezTo>
                  <a:cubicBezTo>
                    <a:pt x="188" y="352"/>
                    <a:pt x="188" y="352"/>
                    <a:pt x="188" y="352"/>
                  </a:cubicBezTo>
                  <a:cubicBezTo>
                    <a:pt x="188" y="353"/>
                    <a:pt x="188" y="354"/>
                    <a:pt x="192" y="356"/>
                  </a:cubicBezTo>
                  <a:cubicBezTo>
                    <a:pt x="190" y="356"/>
                    <a:pt x="190" y="356"/>
                    <a:pt x="189" y="357"/>
                  </a:cubicBezTo>
                  <a:cubicBezTo>
                    <a:pt x="189" y="357"/>
                    <a:pt x="191" y="357"/>
                    <a:pt x="191" y="357"/>
                  </a:cubicBezTo>
                  <a:cubicBezTo>
                    <a:pt x="189" y="357"/>
                    <a:pt x="189" y="357"/>
                    <a:pt x="189" y="357"/>
                  </a:cubicBezTo>
                  <a:cubicBezTo>
                    <a:pt x="188" y="357"/>
                    <a:pt x="189" y="358"/>
                    <a:pt x="191" y="359"/>
                  </a:cubicBezTo>
                  <a:cubicBezTo>
                    <a:pt x="189" y="358"/>
                    <a:pt x="189" y="358"/>
                    <a:pt x="189" y="358"/>
                  </a:cubicBezTo>
                  <a:cubicBezTo>
                    <a:pt x="188" y="359"/>
                    <a:pt x="190" y="359"/>
                    <a:pt x="191" y="359"/>
                  </a:cubicBezTo>
                  <a:cubicBezTo>
                    <a:pt x="189" y="359"/>
                    <a:pt x="189" y="359"/>
                    <a:pt x="189" y="359"/>
                  </a:cubicBezTo>
                  <a:cubicBezTo>
                    <a:pt x="191" y="359"/>
                    <a:pt x="191" y="359"/>
                    <a:pt x="191" y="359"/>
                  </a:cubicBezTo>
                  <a:cubicBezTo>
                    <a:pt x="191" y="360"/>
                    <a:pt x="191" y="360"/>
                    <a:pt x="189" y="360"/>
                  </a:cubicBezTo>
                  <a:cubicBezTo>
                    <a:pt x="190" y="360"/>
                    <a:pt x="190" y="360"/>
                    <a:pt x="190" y="360"/>
                  </a:cubicBezTo>
                  <a:cubicBezTo>
                    <a:pt x="189" y="360"/>
                    <a:pt x="189" y="361"/>
                    <a:pt x="189" y="362"/>
                  </a:cubicBezTo>
                  <a:cubicBezTo>
                    <a:pt x="190" y="362"/>
                    <a:pt x="191" y="362"/>
                    <a:pt x="192" y="362"/>
                  </a:cubicBezTo>
                  <a:cubicBezTo>
                    <a:pt x="194" y="362"/>
                    <a:pt x="192" y="362"/>
                    <a:pt x="193" y="362"/>
                  </a:cubicBezTo>
                  <a:cubicBezTo>
                    <a:pt x="191" y="362"/>
                    <a:pt x="191" y="362"/>
                    <a:pt x="191" y="362"/>
                  </a:cubicBezTo>
                  <a:cubicBezTo>
                    <a:pt x="187" y="362"/>
                    <a:pt x="190" y="364"/>
                    <a:pt x="189" y="365"/>
                  </a:cubicBezTo>
                  <a:cubicBezTo>
                    <a:pt x="190" y="365"/>
                    <a:pt x="190" y="365"/>
                    <a:pt x="190" y="365"/>
                  </a:cubicBezTo>
                  <a:cubicBezTo>
                    <a:pt x="188" y="365"/>
                    <a:pt x="190" y="366"/>
                    <a:pt x="189" y="367"/>
                  </a:cubicBezTo>
                  <a:cubicBezTo>
                    <a:pt x="190" y="367"/>
                    <a:pt x="193" y="367"/>
                    <a:pt x="193" y="368"/>
                  </a:cubicBezTo>
                  <a:cubicBezTo>
                    <a:pt x="195" y="368"/>
                    <a:pt x="190" y="368"/>
                    <a:pt x="189" y="368"/>
                  </a:cubicBezTo>
                  <a:cubicBezTo>
                    <a:pt x="190" y="368"/>
                    <a:pt x="190" y="368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1" y="369"/>
                    <a:pt x="191" y="369"/>
                    <a:pt x="190" y="369"/>
                  </a:cubicBezTo>
                  <a:cubicBezTo>
                    <a:pt x="190" y="369"/>
                    <a:pt x="190" y="369"/>
                    <a:pt x="190" y="369"/>
                  </a:cubicBezTo>
                  <a:cubicBezTo>
                    <a:pt x="190" y="370"/>
                    <a:pt x="189" y="370"/>
                    <a:pt x="189" y="370"/>
                  </a:cubicBezTo>
                  <a:cubicBezTo>
                    <a:pt x="191" y="370"/>
                    <a:pt x="190" y="371"/>
                    <a:pt x="191" y="371"/>
                  </a:cubicBezTo>
                  <a:cubicBezTo>
                    <a:pt x="190" y="371"/>
                    <a:pt x="190" y="371"/>
                    <a:pt x="190" y="371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1" y="371"/>
                    <a:pt x="191" y="371"/>
                    <a:pt x="191" y="371"/>
                  </a:cubicBezTo>
                  <a:cubicBezTo>
                    <a:pt x="189" y="371"/>
                    <a:pt x="189" y="371"/>
                    <a:pt x="189" y="371"/>
                  </a:cubicBezTo>
                  <a:cubicBezTo>
                    <a:pt x="188" y="371"/>
                    <a:pt x="191" y="371"/>
                    <a:pt x="192" y="372"/>
                  </a:cubicBezTo>
                  <a:cubicBezTo>
                    <a:pt x="193" y="372"/>
                    <a:pt x="191" y="372"/>
                    <a:pt x="191" y="372"/>
                  </a:cubicBezTo>
                  <a:cubicBezTo>
                    <a:pt x="190" y="372"/>
                    <a:pt x="191" y="372"/>
                    <a:pt x="191" y="372"/>
                  </a:cubicBezTo>
                  <a:cubicBezTo>
                    <a:pt x="189" y="371"/>
                    <a:pt x="190" y="372"/>
                    <a:pt x="189" y="372"/>
                  </a:cubicBezTo>
                  <a:cubicBezTo>
                    <a:pt x="189" y="372"/>
                    <a:pt x="191" y="372"/>
                    <a:pt x="191" y="372"/>
                  </a:cubicBezTo>
                  <a:cubicBezTo>
                    <a:pt x="190" y="373"/>
                    <a:pt x="191" y="373"/>
                    <a:pt x="189" y="373"/>
                  </a:cubicBezTo>
                  <a:cubicBezTo>
                    <a:pt x="190" y="373"/>
                    <a:pt x="190" y="373"/>
                    <a:pt x="191" y="374"/>
                  </a:cubicBezTo>
                  <a:cubicBezTo>
                    <a:pt x="191" y="373"/>
                    <a:pt x="191" y="373"/>
                    <a:pt x="193" y="373"/>
                  </a:cubicBezTo>
                  <a:cubicBezTo>
                    <a:pt x="193" y="373"/>
                    <a:pt x="193" y="374"/>
                    <a:pt x="192" y="374"/>
                  </a:cubicBezTo>
                  <a:cubicBezTo>
                    <a:pt x="192" y="374"/>
                    <a:pt x="192" y="374"/>
                    <a:pt x="192" y="374"/>
                  </a:cubicBezTo>
                  <a:cubicBezTo>
                    <a:pt x="192" y="374"/>
                    <a:pt x="192" y="374"/>
                    <a:pt x="193" y="374"/>
                  </a:cubicBezTo>
                  <a:cubicBezTo>
                    <a:pt x="191" y="374"/>
                    <a:pt x="191" y="374"/>
                    <a:pt x="191" y="374"/>
                  </a:cubicBezTo>
                  <a:cubicBezTo>
                    <a:pt x="193" y="374"/>
                    <a:pt x="192" y="375"/>
                    <a:pt x="193" y="375"/>
                  </a:cubicBezTo>
                  <a:cubicBezTo>
                    <a:pt x="191" y="375"/>
                    <a:pt x="189" y="375"/>
                    <a:pt x="189" y="375"/>
                  </a:cubicBezTo>
                  <a:cubicBezTo>
                    <a:pt x="190" y="376"/>
                    <a:pt x="190" y="376"/>
                    <a:pt x="190" y="376"/>
                  </a:cubicBezTo>
                  <a:cubicBezTo>
                    <a:pt x="191" y="376"/>
                    <a:pt x="190" y="376"/>
                    <a:pt x="189" y="376"/>
                  </a:cubicBezTo>
                  <a:cubicBezTo>
                    <a:pt x="188" y="376"/>
                    <a:pt x="194" y="377"/>
                    <a:pt x="192" y="377"/>
                  </a:cubicBezTo>
                  <a:cubicBezTo>
                    <a:pt x="190" y="377"/>
                    <a:pt x="190" y="377"/>
                    <a:pt x="189" y="377"/>
                  </a:cubicBezTo>
                  <a:cubicBezTo>
                    <a:pt x="190" y="378"/>
                    <a:pt x="191" y="378"/>
                    <a:pt x="191" y="378"/>
                  </a:cubicBezTo>
                  <a:cubicBezTo>
                    <a:pt x="192" y="378"/>
                    <a:pt x="189" y="377"/>
                    <a:pt x="191" y="377"/>
                  </a:cubicBezTo>
                  <a:cubicBezTo>
                    <a:pt x="192" y="377"/>
                    <a:pt x="191" y="378"/>
                    <a:pt x="192" y="378"/>
                  </a:cubicBezTo>
                  <a:cubicBezTo>
                    <a:pt x="187" y="378"/>
                    <a:pt x="191" y="380"/>
                    <a:pt x="188" y="380"/>
                  </a:cubicBezTo>
                  <a:cubicBezTo>
                    <a:pt x="191" y="380"/>
                    <a:pt x="189" y="381"/>
                    <a:pt x="190" y="381"/>
                  </a:cubicBezTo>
                  <a:cubicBezTo>
                    <a:pt x="187" y="381"/>
                    <a:pt x="190" y="382"/>
                    <a:pt x="189" y="382"/>
                  </a:cubicBezTo>
                  <a:cubicBezTo>
                    <a:pt x="191" y="382"/>
                    <a:pt x="191" y="382"/>
                    <a:pt x="191" y="382"/>
                  </a:cubicBezTo>
                  <a:cubicBezTo>
                    <a:pt x="190" y="382"/>
                    <a:pt x="195" y="383"/>
                    <a:pt x="192" y="383"/>
                  </a:cubicBezTo>
                  <a:cubicBezTo>
                    <a:pt x="191" y="383"/>
                    <a:pt x="190" y="383"/>
                    <a:pt x="190" y="383"/>
                  </a:cubicBezTo>
                  <a:cubicBezTo>
                    <a:pt x="187" y="383"/>
                    <a:pt x="192" y="384"/>
                    <a:pt x="189" y="384"/>
                  </a:cubicBezTo>
                  <a:cubicBezTo>
                    <a:pt x="190" y="384"/>
                    <a:pt x="192" y="384"/>
                    <a:pt x="193" y="385"/>
                  </a:cubicBezTo>
                  <a:cubicBezTo>
                    <a:pt x="192" y="385"/>
                    <a:pt x="190" y="385"/>
                    <a:pt x="190" y="385"/>
                  </a:cubicBezTo>
                  <a:cubicBezTo>
                    <a:pt x="190" y="386"/>
                    <a:pt x="191" y="386"/>
                    <a:pt x="190" y="386"/>
                  </a:cubicBezTo>
                  <a:cubicBezTo>
                    <a:pt x="189" y="386"/>
                    <a:pt x="189" y="386"/>
                    <a:pt x="189" y="386"/>
                  </a:cubicBezTo>
                  <a:cubicBezTo>
                    <a:pt x="188" y="386"/>
                    <a:pt x="189" y="386"/>
                    <a:pt x="190" y="387"/>
                  </a:cubicBezTo>
                  <a:cubicBezTo>
                    <a:pt x="188" y="387"/>
                    <a:pt x="189" y="388"/>
                    <a:pt x="188" y="388"/>
                  </a:cubicBezTo>
                  <a:cubicBezTo>
                    <a:pt x="191" y="389"/>
                    <a:pt x="187" y="389"/>
                    <a:pt x="190" y="389"/>
                  </a:cubicBezTo>
                  <a:cubicBezTo>
                    <a:pt x="189" y="389"/>
                    <a:pt x="189" y="389"/>
                    <a:pt x="189" y="389"/>
                  </a:cubicBezTo>
                  <a:cubicBezTo>
                    <a:pt x="190" y="389"/>
                    <a:pt x="192" y="390"/>
                    <a:pt x="192" y="390"/>
                  </a:cubicBezTo>
                  <a:cubicBezTo>
                    <a:pt x="190" y="390"/>
                    <a:pt x="190" y="390"/>
                    <a:pt x="190" y="390"/>
                  </a:cubicBezTo>
                  <a:cubicBezTo>
                    <a:pt x="188" y="390"/>
                    <a:pt x="190" y="390"/>
                    <a:pt x="189" y="391"/>
                  </a:cubicBezTo>
                  <a:cubicBezTo>
                    <a:pt x="190" y="390"/>
                    <a:pt x="189" y="391"/>
                    <a:pt x="190" y="391"/>
                  </a:cubicBezTo>
                  <a:cubicBezTo>
                    <a:pt x="191" y="391"/>
                    <a:pt x="191" y="391"/>
                    <a:pt x="191" y="391"/>
                  </a:cubicBezTo>
                  <a:cubicBezTo>
                    <a:pt x="192" y="392"/>
                    <a:pt x="192" y="391"/>
                    <a:pt x="192" y="392"/>
                  </a:cubicBezTo>
                  <a:cubicBezTo>
                    <a:pt x="192" y="392"/>
                    <a:pt x="190" y="392"/>
                    <a:pt x="190" y="392"/>
                  </a:cubicBezTo>
                  <a:cubicBezTo>
                    <a:pt x="189" y="392"/>
                    <a:pt x="190" y="392"/>
                    <a:pt x="190" y="393"/>
                  </a:cubicBezTo>
                  <a:cubicBezTo>
                    <a:pt x="190" y="393"/>
                    <a:pt x="190" y="392"/>
                    <a:pt x="191" y="393"/>
                  </a:cubicBezTo>
                  <a:cubicBezTo>
                    <a:pt x="191" y="393"/>
                    <a:pt x="190" y="393"/>
                    <a:pt x="190" y="393"/>
                  </a:cubicBezTo>
                  <a:cubicBezTo>
                    <a:pt x="190" y="393"/>
                    <a:pt x="191" y="393"/>
                    <a:pt x="191" y="393"/>
                  </a:cubicBezTo>
                  <a:cubicBezTo>
                    <a:pt x="191" y="393"/>
                    <a:pt x="191" y="393"/>
                    <a:pt x="191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188" y="393"/>
                    <a:pt x="188" y="393"/>
                    <a:pt x="188" y="393"/>
                  </a:cubicBezTo>
                  <a:cubicBezTo>
                    <a:pt x="188" y="394"/>
                    <a:pt x="190" y="394"/>
                    <a:pt x="191" y="394"/>
                  </a:cubicBezTo>
                  <a:cubicBezTo>
                    <a:pt x="189" y="395"/>
                    <a:pt x="191" y="396"/>
                    <a:pt x="192" y="396"/>
                  </a:cubicBezTo>
                  <a:cubicBezTo>
                    <a:pt x="192" y="396"/>
                    <a:pt x="190" y="396"/>
                    <a:pt x="191" y="396"/>
                  </a:cubicBezTo>
                  <a:cubicBezTo>
                    <a:pt x="191" y="397"/>
                    <a:pt x="193" y="397"/>
                    <a:pt x="192" y="397"/>
                  </a:cubicBezTo>
                  <a:cubicBezTo>
                    <a:pt x="192" y="397"/>
                    <a:pt x="191" y="397"/>
                    <a:pt x="191" y="398"/>
                  </a:cubicBezTo>
                  <a:cubicBezTo>
                    <a:pt x="190" y="398"/>
                    <a:pt x="192" y="397"/>
                    <a:pt x="192" y="397"/>
                  </a:cubicBezTo>
                  <a:cubicBezTo>
                    <a:pt x="190" y="398"/>
                    <a:pt x="194" y="399"/>
                    <a:pt x="192" y="400"/>
                  </a:cubicBezTo>
                  <a:cubicBezTo>
                    <a:pt x="192" y="399"/>
                    <a:pt x="191" y="399"/>
                    <a:pt x="191" y="399"/>
                  </a:cubicBezTo>
                  <a:cubicBezTo>
                    <a:pt x="191" y="400"/>
                    <a:pt x="192" y="400"/>
                    <a:pt x="194" y="401"/>
                  </a:cubicBezTo>
                  <a:cubicBezTo>
                    <a:pt x="192" y="401"/>
                    <a:pt x="192" y="401"/>
                    <a:pt x="192" y="401"/>
                  </a:cubicBezTo>
                  <a:cubicBezTo>
                    <a:pt x="192" y="401"/>
                    <a:pt x="193" y="401"/>
                    <a:pt x="194" y="401"/>
                  </a:cubicBezTo>
                  <a:cubicBezTo>
                    <a:pt x="195" y="401"/>
                    <a:pt x="196" y="401"/>
                    <a:pt x="196" y="402"/>
                  </a:cubicBezTo>
                  <a:cubicBezTo>
                    <a:pt x="196" y="402"/>
                    <a:pt x="196" y="402"/>
                    <a:pt x="196" y="402"/>
                  </a:cubicBezTo>
                  <a:cubicBezTo>
                    <a:pt x="196" y="402"/>
                    <a:pt x="197" y="402"/>
                    <a:pt x="197" y="402"/>
                  </a:cubicBezTo>
                  <a:cubicBezTo>
                    <a:pt x="196" y="403"/>
                    <a:pt x="196" y="402"/>
                    <a:pt x="195" y="402"/>
                  </a:cubicBezTo>
                  <a:cubicBezTo>
                    <a:pt x="193" y="403"/>
                    <a:pt x="194" y="404"/>
                    <a:pt x="194" y="404"/>
                  </a:cubicBezTo>
                  <a:cubicBezTo>
                    <a:pt x="195" y="404"/>
                    <a:pt x="195" y="404"/>
                    <a:pt x="195" y="404"/>
                  </a:cubicBezTo>
                  <a:cubicBezTo>
                    <a:pt x="196" y="404"/>
                    <a:pt x="194" y="404"/>
                    <a:pt x="194" y="404"/>
                  </a:cubicBezTo>
                  <a:cubicBezTo>
                    <a:pt x="199" y="405"/>
                    <a:pt x="199" y="405"/>
                    <a:pt x="199" y="405"/>
                  </a:cubicBezTo>
                  <a:cubicBezTo>
                    <a:pt x="198" y="404"/>
                    <a:pt x="197" y="405"/>
                    <a:pt x="196" y="405"/>
                  </a:cubicBezTo>
                  <a:cubicBezTo>
                    <a:pt x="196" y="405"/>
                    <a:pt x="199" y="406"/>
                    <a:pt x="201" y="406"/>
                  </a:cubicBezTo>
                  <a:cubicBezTo>
                    <a:pt x="200" y="406"/>
                    <a:pt x="201" y="406"/>
                    <a:pt x="201" y="407"/>
                  </a:cubicBezTo>
                  <a:cubicBezTo>
                    <a:pt x="200" y="407"/>
                    <a:pt x="202" y="407"/>
                    <a:pt x="200" y="407"/>
                  </a:cubicBezTo>
                  <a:cubicBezTo>
                    <a:pt x="199" y="407"/>
                    <a:pt x="199" y="407"/>
                    <a:pt x="199" y="407"/>
                  </a:cubicBezTo>
                  <a:cubicBezTo>
                    <a:pt x="199" y="407"/>
                    <a:pt x="197" y="407"/>
                    <a:pt x="196" y="407"/>
                  </a:cubicBezTo>
                  <a:cubicBezTo>
                    <a:pt x="196" y="407"/>
                    <a:pt x="196" y="408"/>
                    <a:pt x="195" y="409"/>
                  </a:cubicBezTo>
                  <a:cubicBezTo>
                    <a:pt x="198" y="408"/>
                    <a:pt x="197" y="410"/>
                    <a:pt x="199" y="409"/>
                  </a:cubicBezTo>
                  <a:cubicBezTo>
                    <a:pt x="200" y="410"/>
                    <a:pt x="197" y="410"/>
                    <a:pt x="197" y="410"/>
                  </a:cubicBezTo>
                  <a:cubicBezTo>
                    <a:pt x="198" y="411"/>
                    <a:pt x="197" y="411"/>
                    <a:pt x="197" y="412"/>
                  </a:cubicBezTo>
                  <a:cubicBezTo>
                    <a:pt x="197" y="412"/>
                    <a:pt x="197" y="412"/>
                    <a:pt x="197" y="412"/>
                  </a:cubicBezTo>
                  <a:cubicBezTo>
                    <a:pt x="198" y="412"/>
                    <a:pt x="197" y="413"/>
                    <a:pt x="199" y="413"/>
                  </a:cubicBezTo>
                  <a:cubicBezTo>
                    <a:pt x="198" y="413"/>
                    <a:pt x="198" y="413"/>
                    <a:pt x="198" y="413"/>
                  </a:cubicBezTo>
                  <a:cubicBezTo>
                    <a:pt x="197" y="414"/>
                    <a:pt x="201" y="413"/>
                    <a:pt x="200" y="414"/>
                  </a:cubicBezTo>
                  <a:cubicBezTo>
                    <a:pt x="199" y="414"/>
                    <a:pt x="199" y="414"/>
                    <a:pt x="199" y="414"/>
                  </a:cubicBezTo>
                  <a:cubicBezTo>
                    <a:pt x="200" y="414"/>
                    <a:pt x="198" y="415"/>
                    <a:pt x="200" y="415"/>
                  </a:cubicBezTo>
                  <a:cubicBezTo>
                    <a:pt x="199" y="415"/>
                    <a:pt x="199" y="415"/>
                    <a:pt x="198" y="415"/>
                  </a:cubicBezTo>
                  <a:cubicBezTo>
                    <a:pt x="199" y="415"/>
                    <a:pt x="199" y="416"/>
                    <a:pt x="200" y="416"/>
                  </a:cubicBezTo>
                  <a:cubicBezTo>
                    <a:pt x="198" y="416"/>
                    <a:pt x="198" y="416"/>
                    <a:pt x="198" y="416"/>
                  </a:cubicBezTo>
                  <a:cubicBezTo>
                    <a:pt x="197" y="417"/>
                    <a:pt x="201" y="416"/>
                    <a:pt x="200" y="417"/>
                  </a:cubicBezTo>
                  <a:cubicBezTo>
                    <a:pt x="200" y="417"/>
                    <a:pt x="199" y="417"/>
                    <a:pt x="199" y="417"/>
                  </a:cubicBezTo>
                  <a:cubicBezTo>
                    <a:pt x="200" y="417"/>
                    <a:pt x="200" y="418"/>
                    <a:pt x="200" y="418"/>
                  </a:cubicBezTo>
                  <a:cubicBezTo>
                    <a:pt x="198" y="419"/>
                    <a:pt x="198" y="419"/>
                    <a:pt x="198" y="419"/>
                  </a:cubicBezTo>
                  <a:cubicBezTo>
                    <a:pt x="198" y="421"/>
                    <a:pt x="198" y="423"/>
                    <a:pt x="201" y="425"/>
                  </a:cubicBezTo>
                  <a:cubicBezTo>
                    <a:pt x="198" y="425"/>
                    <a:pt x="199" y="424"/>
                    <a:pt x="197" y="425"/>
                  </a:cubicBezTo>
                  <a:cubicBezTo>
                    <a:pt x="200" y="425"/>
                    <a:pt x="198" y="425"/>
                    <a:pt x="199" y="426"/>
                  </a:cubicBezTo>
                  <a:cubicBezTo>
                    <a:pt x="198" y="426"/>
                    <a:pt x="198" y="426"/>
                    <a:pt x="198" y="426"/>
                  </a:cubicBezTo>
                  <a:cubicBezTo>
                    <a:pt x="199" y="426"/>
                    <a:pt x="198" y="426"/>
                    <a:pt x="198" y="426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199" y="426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8" y="427"/>
                    <a:pt x="197" y="427"/>
                    <a:pt x="199" y="427"/>
                  </a:cubicBezTo>
                  <a:cubicBezTo>
                    <a:pt x="199" y="427"/>
                    <a:pt x="199" y="427"/>
                    <a:pt x="199" y="427"/>
                  </a:cubicBezTo>
                  <a:cubicBezTo>
                    <a:pt x="197" y="428"/>
                    <a:pt x="197" y="428"/>
                    <a:pt x="197" y="428"/>
                  </a:cubicBezTo>
                  <a:cubicBezTo>
                    <a:pt x="200" y="428"/>
                    <a:pt x="198" y="428"/>
                    <a:pt x="198" y="428"/>
                  </a:cubicBezTo>
                  <a:cubicBezTo>
                    <a:pt x="197" y="429"/>
                    <a:pt x="194" y="427"/>
                    <a:pt x="194" y="429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89" y="432"/>
                    <a:pt x="183" y="435"/>
                    <a:pt x="180" y="441"/>
                  </a:cubicBezTo>
                  <a:cubicBezTo>
                    <a:pt x="180" y="442"/>
                    <a:pt x="179" y="443"/>
                    <a:pt x="178" y="444"/>
                  </a:cubicBezTo>
                  <a:cubicBezTo>
                    <a:pt x="178" y="441"/>
                    <a:pt x="178" y="437"/>
                    <a:pt x="180" y="434"/>
                  </a:cubicBezTo>
                  <a:cubicBezTo>
                    <a:pt x="179" y="431"/>
                    <a:pt x="178" y="427"/>
                    <a:pt x="179" y="425"/>
                  </a:cubicBezTo>
                  <a:cubicBezTo>
                    <a:pt x="178" y="412"/>
                    <a:pt x="182" y="402"/>
                    <a:pt x="179" y="389"/>
                  </a:cubicBezTo>
                  <a:cubicBezTo>
                    <a:pt x="179" y="390"/>
                    <a:pt x="178" y="389"/>
                    <a:pt x="177" y="389"/>
                  </a:cubicBezTo>
                  <a:cubicBezTo>
                    <a:pt x="178" y="389"/>
                    <a:pt x="178" y="389"/>
                    <a:pt x="178" y="389"/>
                  </a:cubicBezTo>
                  <a:cubicBezTo>
                    <a:pt x="176" y="388"/>
                    <a:pt x="176" y="388"/>
                    <a:pt x="176" y="388"/>
                  </a:cubicBezTo>
                  <a:cubicBezTo>
                    <a:pt x="176" y="387"/>
                    <a:pt x="178" y="387"/>
                    <a:pt x="178" y="388"/>
                  </a:cubicBezTo>
                  <a:cubicBezTo>
                    <a:pt x="178" y="383"/>
                    <a:pt x="177" y="379"/>
                    <a:pt x="178" y="374"/>
                  </a:cubicBezTo>
                  <a:cubicBezTo>
                    <a:pt x="175" y="374"/>
                    <a:pt x="177" y="371"/>
                    <a:pt x="175" y="371"/>
                  </a:cubicBezTo>
                  <a:cubicBezTo>
                    <a:pt x="176" y="371"/>
                    <a:pt x="176" y="371"/>
                    <a:pt x="176" y="371"/>
                  </a:cubicBezTo>
                  <a:cubicBezTo>
                    <a:pt x="175" y="368"/>
                    <a:pt x="175" y="368"/>
                    <a:pt x="177" y="365"/>
                  </a:cubicBezTo>
                  <a:cubicBezTo>
                    <a:pt x="178" y="353"/>
                    <a:pt x="176" y="340"/>
                    <a:pt x="174" y="326"/>
                  </a:cubicBezTo>
                  <a:cubicBezTo>
                    <a:pt x="170" y="313"/>
                    <a:pt x="162" y="297"/>
                    <a:pt x="148" y="288"/>
                  </a:cubicBezTo>
                  <a:cubicBezTo>
                    <a:pt x="143" y="290"/>
                    <a:pt x="142" y="286"/>
                    <a:pt x="138" y="288"/>
                  </a:cubicBezTo>
                  <a:cubicBezTo>
                    <a:pt x="138" y="287"/>
                    <a:pt x="138" y="287"/>
                    <a:pt x="138" y="287"/>
                  </a:cubicBezTo>
                  <a:cubicBezTo>
                    <a:pt x="136" y="288"/>
                    <a:pt x="136" y="286"/>
                    <a:pt x="133" y="284"/>
                  </a:cubicBezTo>
                  <a:cubicBezTo>
                    <a:pt x="133" y="285"/>
                    <a:pt x="132" y="284"/>
                    <a:pt x="132" y="286"/>
                  </a:cubicBezTo>
                  <a:cubicBezTo>
                    <a:pt x="131" y="287"/>
                    <a:pt x="131" y="282"/>
                    <a:pt x="129" y="283"/>
                  </a:cubicBezTo>
                  <a:cubicBezTo>
                    <a:pt x="129" y="282"/>
                    <a:pt x="129" y="284"/>
                    <a:pt x="129" y="283"/>
                  </a:cubicBezTo>
                  <a:cubicBezTo>
                    <a:pt x="125" y="285"/>
                    <a:pt x="129" y="282"/>
                    <a:pt x="127" y="279"/>
                  </a:cubicBezTo>
                  <a:cubicBezTo>
                    <a:pt x="120" y="278"/>
                    <a:pt x="113" y="280"/>
                    <a:pt x="107" y="278"/>
                  </a:cubicBezTo>
                  <a:cubicBezTo>
                    <a:pt x="108" y="278"/>
                    <a:pt x="108" y="280"/>
                    <a:pt x="107" y="280"/>
                  </a:cubicBezTo>
                  <a:cubicBezTo>
                    <a:pt x="107" y="276"/>
                    <a:pt x="105" y="280"/>
                    <a:pt x="104" y="279"/>
                  </a:cubicBezTo>
                  <a:cubicBezTo>
                    <a:pt x="104" y="278"/>
                    <a:pt x="105" y="278"/>
                    <a:pt x="105" y="278"/>
                  </a:cubicBezTo>
                  <a:cubicBezTo>
                    <a:pt x="103" y="276"/>
                    <a:pt x="101" y="278"/>
                    <a:pt x="98" y="277"/>
                  </a:cubicBezTo>
                  <a:cubicBezTo>
                    <a:pt x="96" y="278"/>
                    <a:pt x="94" y="275"/>
                    <a:pt x="92" y="277"/>
                  </a:cubicBezTo>
                  <a:cubicBezTo>
                    <a:pt x="93" y="275"/>
                    <a:pt x="91" y="276"/>
                    <a:pt x="91" y="275"/>
                  </a:cubicBezTo>
                  <a:cubicBezTo>
                    <a:pt x="89" y="279"/>
                    <a:pt x="88" y="273"/>
                    <a:pt x="85" y="275"/>
                  </a:cubicBezTo>
                  <a:cubicBezTo>
                    <a:pt x="86" y="275"/>
                    <a:pt x="86" y="275"/>
                    <a:pt x="86" y="275"/>
                  </a:cubicBezTo>
                  <a:cubicBezTo>
                    <a:pt x="80" y="274"/>
                    <a:pt x="77" y="272"/>
                    <a:pt x="72" y="271"/>
                  </a:cubicBezTo>
                  <a:cubicBezTo>
                    <a:pt x="69" y="270"/>
                    <a:pt x="69" y="264"/>
                    <a:pt x="66" y="264"/>
                  </a:cubicBezTo>
                  <a:cubicBezTo>
                    <a:pt x="65" y="265"/>
                    <a:pt x="65" y="265"/>
                    <a:pt x="64" y="265"/>
                  </a:cubicBezTo>
                  <a:cubicBezTo>
                    <a:pt x="64" y="264"/>
                    <a:pt x="65" y="264"/>
                    <a:pt x="65" y="264"/>
                  </a:cubicBezTo>
                  <a:cubicBezTo>
                    <a:pt x="63" y="263"/>
                    <a:pt x="63" y="260"/>
                    <a:pt x="62" y="259"/>
                  </a:cubicBezTo>
                  <a:cubicBezTo>
                    <a:pt x="62" y="259"/>
                    <a:pt x="61" y="258"/>
                    <a:pt x="60" y="259"/>
                  </a:cubicBezTo>
                  <a:cubicBezTo>
                    <a:pt x="61" y="256"/>
                    <a:pt x="56" y="255"/>
                    <a:pt x="57" y="252"/>
                  </a:cubicBezTo>
                  <a:cubicBezTo>
                    <a:pt x="54" y="254"/>
                    <a:pt x="54" y="252"/>
                    <a:pt x="53" y="251"/>
                  </a:cubicBezTo>
                  <a:cubicBezTo>
                    <a:pt x="53" y="251"/>
                    <a:pt x="54" y="250"/>
                    <a:pt x="54" y="250"/>
                  </a:cubicBezTo>
                  <a:cubicBezTo>
                    <a:pt x="53" y="249"/>
                    <a:pt x="53" y="248"/>
                    <a:pt x="53" y="245"/>
                  </a:cubicBezTo>
                  <a:cubicBezTo>
                    <a:pt x="52" y="245"/>
                    <a:pt x="50" y="245"/>
                    <a:pt x="50" y="244"/>
                  </a:cubicBezTo>
                  <a:cubicBezTo>
                    <a:pt x="52" y="242"/>
                    <a:pt x="50" y="241"/>
                    <a:pt x="50" y="240"/>
                  </a:cubicBezTo>
                  <a:cubicBezTo>
                    <a:pt x="48" y="241"/>
                    <a:pt x="46" y="240"/>
                    <a:pt x="47" y="239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46" y="235"/>
                    <a:pt x="48" y="230"/>
                    <a:pt x="44" y="225"/>
                  </a:cubicBezTo>
                  <a:cubicBezTo>
                    <a:pt x="45" y="224"/>
                    <a:pt x="45" y="224"/>
                    <a:pt x="45" y="224"/>
                  </a:cubicBezTo>
                  <a:cubicBezTo>
                    <a:pt x="42" y="219"/>
                    <a:pt x="42" y="213"/>
                    <a:pt x="37" y="209"/>
                  </a:cubicBezTo>
                  <a:cubicBezTo>
                    <a:pt x="37" y="208"/>
                    <a:pt x="37" y="207"/>
                    <a:pt x="36" y="205"/>
                  </a:cubicBezTo>
                  <a:cubicBezTo>
                    <a:pt x="37" y="205"/>
                    <a:pt x="39" y="204"/>
                    <a:pt x="40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41" y="201"/>
                    <a:pt x="44" y="197"/>
                    <a:pt x="48" y="196"/>
                  </a:cubicBezTo>
                  <a:cubicBezTo>
                    <a:pt x="47" y="198"/>
                    <a:pt x="49" y="198"/>
                    <a:pt x="49" y="199"/>
                  </a:cubicBezTo>
                  <a:cubicBezTo>
                    <a:pt x="50" y="198"/>
                    <a:pt x="50" y="196"/>
                    <a:pt x="52" y="196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52" y="197"/>
                    <a:pt x="56" y="193"/>
                    <a:pt x="59" y="190"/>
                  </a:cubicBezTo>
                  <a:cubicBezTo>
                    <a:pt x="59" y="197"/>
                    <a:pt x="61" y="192"/>
                    <a:pt x="62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2"/>
                    <a:pt x="61" y="203"/>
                    <a:pt x="62" y="206"/>
                  </a:cubicBezTo>
                  <a:cubicBezTo>
                    <a:pt x="64" y="206"/>
                    <a:pt x="65" y="204"/>
                    <a:pt x="64" y="199"/>
                  </a:cubicBezTo>
                  <a:cubicBezTo>
                    <a:pt x="68" y="202"/>
                    <a:pt x="65" y="203"/>
                    <a:pt x="68" y="212"/>
                  </a:cubicBezTo>
                  <a:cubicBezTo>
                    <a:pt x="71" y="214"/>
                    <a:pt x="66" y="208"/>
                    <a:pt x="69" y="207"/>
                  </a:cubicBezTo>
                  <a:cubicBezTo>
                    <a:pt x="70" y="206"/>
                    <a:pt x="71" y="211"/>
                    <a:pt x="75" y="215"/>
                  </a:cubicBezTo>
                  <a:cubicBezTo>
                    <a:pt x="82" y="221"/>
                    <a:pt x="78" y="220"/>
                    <a:pt x="81" y="223"/>
                  </a:cubicBezTo>
                  <a:cubicBezTo>
                    <a:pt x="79" y="223"/>
                    <a:pt x="71" y="217"/>
                    <a:pt x="73" y="217"/>
                  </a:cubicBezTo>
                  <a:cubicBezTo>
                    <a:pt x="65" y="209"/>
                    <a:pt x="73" y="224"/>
                    <a:pt x="68" y="218"/>
                  </a:cubicBezTo>
                  <a:cubicBezTo>
                    <a:pt x="75" y="226"/>
                    <a:pt x="76" y="226"/>
                    <a:pt x="82" y="226"/>
                  </a:cubicBezTo>
                  <a:cubicBezTo>
                    <a:pt x="79" y="225"/>
                    <a:pt x="85" y="224"/>
                    <a:pt x="82" y="223"/>
                  </a:cubicBezTo>
                  <a:cubicBezTo>
                    <a:pt x="98" y="219"/>
                    <a:pt x="96" y="225"/>
                    <a:pt x="106" y="216"/>
                  </a:cubicBezTo>
                  <a:cubicBezTo>
                    <a:pt x="103" y="216"/>
                    <a:pt x="111" y="202"/>
                    <a:pt x="104" y="206"/>
                  </a:cubicBezTo>
                  <a:cubicBezTo>
                    <a:pt x="104" y="204"/>
                    <a:pt x="105" y="201"/>
                    <a:pt x="107" y="200"/>
                  </a:cubicBezTo>
                  <a:cubicBezTo>
                    <a:pt x="107" y="203"/>
                    <a:pt x="110" y="197"/>
                    <a:pt x="110" y="201"/>
                  </a:cubicBezTo>
                  <a:cubicBezTo>
                    <a:pt x="111" y="198"/>
                    <a:pt x="111" y="198"/>
                    <a:pt x="111" y="198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4" y="201"/>
                    <a:pt x="118" y="196"/>
                    <a:pt x="120" y="194"/>
                  </a:cubicBezTo>
                  <a:cubicBezTo>
                    <a:pt x="121" y="189"/>
                    <a:pt x="117" y="195"/>
                    <a:pt x="119" y="190"/>
                  </a:cubicBezTo>
                  <a:cubicBezTo>
                    <a:pt x="119" y="192"/>
                    <a:pt x="121" y="189"/>
                    <a:pt x="122" y="186"/>
                  </a:cubicBezTo>
                  <a:cubicBezTo>
                    <a:pt x="120" y="191"/>
                    <a:pt x="119" y="186"/>
                    <a:pt x="120" y="182"/>
                  </a:cubicBezTo>
                  <a:cubicBezTo>
                    <a:pt x="120" y="181"/>
                    <a:pt x="121" y="180"/>
                    <a:pt x="121" y="179"/>
                  </a:cubicBezTo>
                  <a:cubicBezTo>
                    <a:pt x="122" y="180"/>
                    <a:pt x="122" y="180"/>
                    <a:pt x="122" y="181"/>
                  </a:cubicBezTo>
                  <a:cubicBezTo>
                    <a:pt x="122" y="182"/>
                    <a:pt x="122" y="182"/>
                    <a:pt x="122" y="183"/>
                  </a:cubicBezTo>
                  <a:cubicBezTo>
                    <a:pt x="123" y="183"/>
                    <a:pt x="123" y="183"/>
                    <a:pt x="123" y="183"/>
                  </a:cubicBezTo>
                  <a:cubicBezTo>
                    <a:pt x="123" y="183"/>
                    <a:pt x="122" y="183"/>
                    <a:pt x="122" y="183"/>
                  </a:cubicBezTo>
                  <a:cubicBezTo>
                    <a:pt x="122" y="188"/>
                    <a:pt x="125" y="188"/>
                    <a:pt x="126" y="189"/>
                  </a:cubicBezTo>
                  <a:cubicBezTo>
                    <a:pt x="126" y="193"/>
                    <a:pt x="126" y="193"/>
                    <a:pt x="126" y="193"/>
                  </a:cubicBezTo>
                  <a:cubicBezTo>
                    <a:pt x="127" y="193"/>
                    <a:pt x="127" y="193"/>
                    <a:pt x="127" y="193"/>
                  </a:cubicBezTo>
                  <a:cubicBezTo>
                    <a:pt x="130" y="197"/>
                    <a:pt x="134" y="202"/>
                    <a:pt x="132" y="203"/>
                  </a:cubicBezTo>
                  <a:cubicBezTo>
                    <a:pt x="134" y="205"/>
                    <a:pt x="136" y="206"/>
                    <a:pt x="135" y="203"/>
                  </a:cubicBezTo>
                  <a:cubicBezTo>
                    <a:pt x="136" y="205"/>
                    <a:pt x="140" y="212"/>
                    <a:pt x="151" y="211"/>
                  </a:cubicBezTo>
                  <a:cubicBezTo>
                    <a:pt x="161" y="208"/>
                    <a:pt x="165" y="201"/>
                    <a:pt x="167" y="197"/>
                  </a:cubicBezTo>
                  <a:cubicBezTo>
                    <a:pt x="164" y="201"/>
                    <a:pt x="163" y="200"/>
                    <a:pt x="162" y="200"/>
                  </a:cubicBezTo>
                  <a:cubicBezTo>
                    <a:pt x="161" y="197"/>
                    <a:pt x="164" y="198"/>
                    <a:pt x="164" y="194"/>
                  </a:cubicBezTo>
                  <a:cubicBezTo>
                    <a:pt x="165" y="195"/>
                    <a:pt x="167" y="192"/>
                    <a:pt x="166" y="196"/>
                  </a:cubicBezTo>
                  <a:cubicBezTo>
                    <a:pt x="170" y="191"/>
                    <a:pt x="171" y="185"/>
                    <a:pt x="173" y="179"/>
                  </a:cubicBezTo>
                  <a:cubicBezTo>
                    <a:pt x="173" y="180"/>
                    <a:pt x="173" y="180"/>
                    <a:pt x="174" y="181"/>
                  </a:cubicBezTo>
                  <a:cubicBezTo>
                    <a:pt x="174" y="181"/>
                    <a:pt x="174" y="181"/>
                    <a:pt x="174" y="182"/>
                  </a:cubicBezTo>
                  <a:cubicBezTo>
                    <a:pt x="174" y="182"/>
                    <a:pt x="174" y="182"/>
                    <a:pt x="174" y="183"/>
                  </a:cubicBezTo>
                  <a:cubicBezTo>
                    <a:pt x="175" y="184"/>
                    <a:pt x="175" y="185"/>
                    <a:pt x="176" y="186"/>
                  </a:cubicBezTo>
                  <a:cubicBezTo>
                    <a:pt x="175" y="185"/>
                    <a:pt x="175" y="185"/>
                    <a:pt x="175" y="184"/>
                  </a:cubicBezTo>
                  <a:cubicBezTo>
                    <a:pt x="175" y="185"/>
                    <a:pt x="175" y="186"/>
                    <a:pt x="176" y="187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9"/>
                    <a:pt x="177" y="190"/>
                    <a:pt x="178" y="191"/>
                  </a:cubicBezTo>
                  <a:cubicBezTo>
                    <a:pt x="176" y="191"/>
                    <a:pt x="176" y="191"/>
                    <a:pt x="176" y="191"/>
                  </a:cubicBezTo>
                  <a:cubicBezTo>
                    <a:pt x="176" y="194"/>
                    <a:pt x="188" y="201"/>
                    <a:pt x="189" y="198"/>
                  </a:cubicBezTo>
                  <a:cubicBezTo>
                    <a:pt x="205" y="196"/>
                    <a:pt x="210" y="186"/>
                    <a:pt x="213" y="179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8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5" y="177"/>
                    <a:pt x="215" y="177"/>
                  </a:cubicBezTo>
                  <a:cubicBezTo>
                    <a:pt x="219" y="183"/>
                    <a:pt x="215" y="181"/>
                    <a:pt x="216" y="184"/>
                  </a:cubicBezTo>
                  <a:cubicBezTo>
                    <a:pt x="224" y="191"/>
                    <a:pt x="234" y="187"/>
                    <a:pt x="239" y="182"/>
                  </a:cubicBezTo>
                  <a:cubicBezTo>
                    <a:pt x="239" y="182"/>
                    <a:pt x="240" y="183"/>
                    <a:pt x="239" y="183"/>
                  </a:cubicBezTo>
                  <a:cubicBezTo>
                    <a:pt x="244" y="179"/>
                    <a:pt x="250" y="173"/>
                    <a:pt x="253" y="167"/>
                  </a:cubicBezTo>
                  <a:cubicBezTo>
                    <a:pt x="255" y="173"/>
                    <a:pt x="258" y="178"/>
                    <a:pt x="262" y="183"/>
                  </a:cubicBezTo>
                  <a:cubicBezTo>
                    <a:pt x="272" y="194"/>
                    <a:pt x="282" y="179"/>
                    <a:pt x="282" y="172"/>
                  </a:cubicBezTo>
                  <a:cubicBezTo>
                    <a:pt x="282" y="171"/>
                    <a:pt x="283" y="172"/>
                    <a:pt x="283" y="173"/>
                  </a:cubicBezTo>
                  <a:cubicBezTo>
                    <a:pt x="283" y="162"/>
                    <a:pt x="288" y="150"/>
                    <a:pt x="283" y="141"/>
                  </a:cubicBezTo>
                  <a:cubicBezTo>
                    <a:pt x="281" y="138"/>
                    <a:pt x="281" y="138"/>
                    <a:pt x="281" y="138"/>
                  </a:cubicBezTo>
                  <a:cubicBezTo>
                    <a:pt x="282" y="136"/>
                    <a:pt x="283" y="136"/>
                    <a:pt x="284" y="134"/>
                  </a:cubicBezTo>
                  <a:cubicBezTo>
                    <a:pt x="283" y="132"/>
                    <a:pt x="283" y="124"/>
                    <a:pt x="282" y="122"/>
                  </a:cubicBezTo>
                  <a:cubicBezTo>
                    <a:pt x="283" y="121"/>
                    <a:pt x="283" y="123"/>
                    <a:pt x="283" y="123"/>
                  </a:cubicBezTo>
                  <a:cubicBezTo>
                    <a:pt x="284" y="122"/>
                    <a:pt x="284" y="121"/>
                    <a:pt x="284" y="120"/>
                  </a:cubicBezTo>
                  <a:cubicBezTo>
                    <a:pt x="285" y="120"/>
                    <a:pt x="286" y="120"/>
                    <a:pt x="287" y="120"/>
                  </a:cubicBezTo>
                  <a:cubicBezTo>
                    <a:pt x="293" y="141"/>
                    <a:pt x="294" y="171"/>
                    <a:pt x="312" y="180"/>
                  </a:cubicBezTo>
                  <a:cubicBezTo>
                    <a:pt x="316" y="182"/>
                    <a:pt x="313" y="183"/>
                    <a:pt x="315" y="184"/>
                  </a:cubicBezTo>
                  <a:cubicBezTo>
                    <a:pt x="325" y="187"/>
                    <a:pt x="336" y="188"/>
                    <a:pt x="347" y="188"/>
                  </a:cubicBezTo>
                  <a:cubicBezTo>
                    <a:pt x="346" y="189"/>
                    <a:pt x="345" y="190"/>
                    <a:pt x="344" y="191"/>
                  </a:cubicBezTo>
                  <a:cubicBezTo>
                    <a:pt x="346" y="193"/>
                    <a:pt x="342" y="195"/>
                    <a:pt x="343" y="196"/>
                  </a:cubicBezTo>
                  <a:cubicBezTo>
                    <a:pt x="343" y="196"/>
                    <a:pt x="343" y="196"/>
                    <a:pt x="343" y="195"/>
                  </a:cubicBezTo>
                  <a:cubicBezTo>
                    <a:pt x="340" y="201"/>
                    <a:pt x="343" y="196"/>
                    <a:pt x="338" y="200"/>
                  </a:cubicBezTo>
                  <a:cubicBezTo>
                    <a:pt x="327" y="213"/>
                    <a:pt x="329" y="230"/>
                    <a:pt x="329" y="240"/>
                  </a:cubicBezTo>
                  <a:cubicBezTo>
                    <a:pt x="330" y="251"/>
                    <a:pt x="331" y="257"/>
                    <a:pt x="326" y="263"/>
                  </a:cubicBezTo>
                  <a:cubicBezTo>
                    <a:pt x="327" y="267"/>
                    <a:pt x="324" y="267"/>
                    <a:pt x="325" y="270"/>
                  </a:cubicBezTo>
                  <a:cubicBezTo>
                    <a:pt x="324" y="269"/>
                    <a:pt x="324" y="269"/>
                    <a:pt x="324" y="269"/>
                  </a:cubicBezTo>
                  <a:cubicBezTo>
                    <a:pt x="324" y="271"/>
                    <a:pt x="323" y="270"/>
                    <a:pt x="321" y="270"/>
                  </a:cubicBezTo>
                  <a:cubicBezTo>
                    <a:pt x="321" y="271"/>
                    <a:pt x="320" y="271"/>
                    <a:pt x="321" y="272"/>
                  </a:cubicBezTo>
                  <a:cubicBezTo>
                    <a:pt x="322" y="274"/>
                    <a:pt x="319" y="270"/>
                    <a:pt x="318" y="271"/>
                  </a:cubicBezTo>
                  <a:cubicBezTo>
                    <a:pt x="318" y="271"/>
                    <a:pt x="319" y="272"/>
                    <a:pt x="318" y="272"/>
                  </a:cubicBezTo>
                  <a:cubicBezTo>
                    <a:pt x="317" y="275"/>
                    <a:pt x="318" y="271"/>
                    <a:pt x="315" y="270"/>
                  </a:cubicBezTo>
                  <a:cubicBezTo>
                    <a:pt x="311" y="273"/>
                    <a:pt x="306" y="276"/>
                    <a:pt x="302" y="277"/>
                  </a:cubicBezTo>
                  <a:cubicBezTo>
                    <a:pt x="302" y="277"/>
                    <a:pt x="303" y="278"/>
                    <a:pt x="302" y="278"/>
                  </a:cubicBezTo>
                  <a:cubicBezTo>
                    <a:pt x="301" y="275"/>
                    <a:pt x="301" y="280"/>
                    <a:pt x="299" y="279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297" y="277"/>
                    <a:pt x="296" y="279"/>
                    <a:pt x="293" y="279"/>
                  </a:cubicBezTo>
                  <a:cubicBezTo>
                    <a:pt x="292" y="280"/>
                    <a:pt x="288" y="279"/>
                    <a:pt x="287" y="281"/>
                  </a:cubicBezTo>
                  <a:cubicBezTo>
                    <a:pt x="287" y="280"/>
                    <a:pt x="286" y="280"/>
                    <a:pt x="285" y="280"/>
                  </a:cubicBezTo>
                  <a:cubicBezTo>
                    <a:pt x="285" y="284"/>
                    <a:pt x="281" y="280"/>
                    <a:pt x="280" y="284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4" y="287"/>
                    <a:pt x="267" y="290"/>
                    <a:pt x="263" y="297"/>
                  </a:cubicBezTo>
                  <a:cubicBezTo>
                    <a:pt x="260" y="300"/>
                    <a:pt x="256" y="300"/>
                    <a:pt x="254" y="305"/>
                  </a:cubicBezTo>
                  <a:cubicBezTo>
                    <a:pt x="254" y="306"/>
                    <a:pt x="255" y="306"/>
                    <a:pt x="255" y="307"/>
                  </a:cubicBezTo>
                  <a:cubicBezTo>
                    <a:pt x="255" y="308"/>
                    <a:pt x="254" y="306"/>
                    <a:pt x="254" y="306"/>
                  </a:cubicBezTo>
                  <a:cubicBezTo>
                    <a:pt x="254" y="309"/>
                    <a:pt x="251" y="310"/>
                    <a:pt x="250" y="312"/>
                  </a:cubicBezTo>
                  <a:cubicBezTo>
                    <a:pt x="250" y="313"/>
                    <a:pt x="250" y="314"/>
                    <a:pt x="251" y="314"/>
                  </a:cubicBezTo>
                  <a:cubicBezTo>
                    <a:pt x="247" y="315"/>
                    <a:pt x="248" y="320"/>
                    <a:pt x="245" y="322"/>
                  </a:cubicBezTo>
                  <a:cubicBezTo>
                    <a:pt x="248" y="322"/>
                    <a:pt x="246" y="324"/>
                    <a:pt x="247" y="325"/>
                  </a:cubicBezTo>
                  <a:cubicBezTo>
                    <a:pt x="246" y="326"/>
                    <a:pt x="245" y="326"/>
                    <a:pt x="245" y="325"/>
                  </a:cubicBezTo>
                  <a:cubicBezTo>
                    <a:pt x="245" y="327"/>
                    <a:pt x="244" y="328"/>
                    <a:pt x="243" y="330"/>
                  </a:cubicBezTo>
                  <a:cubicBezTo>
                    <a:pt x="243" y="332"/>
                    <a:pt x="244" y="333"/>
                    <a:pt x="243" y="334"/>
                  </a:cubicBezTo>
                  <a:cubicBezTo>
                    <a:pt x="241" y="334"/>
                    <a:pt x="242" y="336"/>
                    <a:pt x="241" y="338"/>
                  </a:cubicBezTo>
                  <a:cubicBezTo>
                    <a:pt x="243" y="338"/>
                    <a:pt x="244" y="340"/>
                    <a:pt x="243" y="341"/>
                  </a:cubicBezTo>
                  <a:cubicBezTo>
                    <a:pt x="240" y="340"/>
                    <a:pt x="240" y="340"/>
                    <a:pt x="240" y="340"/>
                  </a:cubicBezTo>
                  <a:cubicBezTo>
                    <a:pt x="241" y="344"/>
                    <a:pt x="237" y="350"/>
                    <a:pt x="240" y="355"/>
                  </a:cubicBezTo>
                  <a:cubicBezTo>
                    <a:pt x="238" y="355"/>
                    <a:pt x="238" y="355"/>
                    <a:pt x="238" y="355"/>
                  </a:cubicBezTo>
                  <a:cubicBezTo>
                    <a:pt x="239" y="360"/>
                    <a:pt x="236" y="365"/>
                    <a:pt x="239" y="370"/>
                  </a:cubicBezTo>
                  <a:cubicBezTo>
                    <a:pt x="238" y="371"/>
                    <a:pt x="237" y="373"/>
                    <a:pt x="237" y="374"/>
                  </a:cubicBezTo>
                  <a:cubicBezTo>
                    <a:pt x="239" y="376"/>
                    <a:pt x="238" y="376"/>
                    <a:pt x="241" y="378"/>
                  </a:cubicBezTo>
                  <a:cubicBezTo>
                    <a:pt x="241" y="378"/>
                    <a:pt x="239" y="379"/>
                    <a:pt x="239" y="379"/>
                  </a:cubicBezTo>
                  <a:cubicBezTo>
                    <a:pt x="238" y="381"/>
                    <a:pt x="236" y="383"/>
                    <a:pt x="238" y="38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8" y="387"/>
                    <a:pt x="240" y="389"/>
                    <a:pt x="238" y="391"/>
                  </a:cubicBezTo>
                  <a:cubicBezTo>
                    <a:pt x="239" y="391"/>
                    <a:pt x="239" y="393"/>
                    <a:pt x="241" y="393"/>
                  </a:cubicBezTo>
                  <a:cubicBezTo>
                    <a:pt x="241" y="393"/>
                    <a:pt x="239" y="393"/>
                    <a:pt x="240" y="394"/>
                  </a:cubicBezTo>
                  <a:cubicBezTo>
                    <a:pt x="238" y="393"/>
                    <a:pt x="238" y="393"/>
                    <a:pt x="238" y="393"/>
                  </a:cubicBezTo>
                  <a:cubicBezTo>
                    <a:pt x="237" y="397"/>
                    <a:pt x="238" y="401"/>
                    <a:pt x="239" y="405"/>
                  </a:cubicBezTo>
                  <a:cubicBezTo>
                    <a:pt x="236" y="406"/>
                    <a:pt x="239" y="409"/>
                    <a:pt x="237" y="411"/>
                  </a:cubicBezTo>
                  <a:cubicBezTo>
                    <a:pt x="239" y="412"/>
                    <a:pt x="237" y="415"/>
                    <a:pt x="240" y="416"/>
                  </a:cubicBezTo>
                  <a:cubicBezTo>
                    <a:pt x="238" y="416"/>
                    <a:pt x="238" y="416"/>
                    <a:pt x="238" y="416"/>
                  </a:cubicBezTo>
                  <a:cubicBezTo>
                    <a:pt x="238" y="418"/>
                    <a:pt x="238" y="420"/>
                    <a:pt x="237" y="423"/>
                  </a:cubicBezTo>
                  <a:cubicBezTo>
                    <a:pt x="237" y="424"/>
                    <a:pt x="239" y="424"/>
                    <a:pt x="240" y="425"/>
                  </a:cubicBezTo>
                  <a:cubicBezTo>
                    <a:pt x="238" y="425"/>
                    <a:pt x="238" y="425"/>
                    <a:pt x="238" y="425"/>
                  </a:cubicBezTo>
                  <a:cubicBezTo>
                    <a:pt x="239" y="426"/>
                    <a:pt x="241" y="427"/>
                    <a:pt x="243" y="427"/>
                  </a:cubicBezTo>
                  <a:cubicBezTo>
                    <a:pt x="242" y="428"/>
                    <a:pt x="243" y="428"/>
                    <a:pt x="242" y="429"/>
                  </a:cubicBezTo>
                  <a:cubicBezTo>
                    <a:pt x="241" y="428"/>
                    <a:pt x="239" y="428"/>
                    <a:pt x="237" y="427"/>
                  </a:cubicBezTo>
                  <a:cubicBezTo>
                    <a:pt x="237" y="428"/>
                    <a:pt x="240" y="430"/>
                    <a:pt x="238" y="431"/>
                  </a:cubicBezTo>
                  <a:cubicBezTo>
                    <a:pt x="238" y="432"/>
                    <a:pt x="239" y="433"/>
                    <a:pt x="241" y="433"/>
                  </a:cubicBezTo>
                  <a:cubicBezTo>
                    <a:pt x="240" y="433"/>
                    <a:pt x="239" y="434"/>
                    <a:pt x="239" y="433"/>
                  </a:cubicBezTo>
                  <a:cubicBezTo>
                    <a:pt x="239" y="434"/>
                    <a:pt x="239" y="435"/>
                    <a:pt x="240" y="435"/>
                  </a:cubicBezTo>
                  <a:cubicBezTo>
                    <a:pt x="240" y="435"/>
                    <a:pt x="240" y="435"/>
                    <a:pt x="240" y="435"/>
                  </a:cubicBezTo>
                  <a:cubicBezTo>
                    <a:pt x="241" y="435"/>
                    <a:pt x="241" y="436"/>
                    <a:pt x="243" y="436"/>
                  </a:cubicBezTo>
                  <a:cubicBezTo>
                    <a:pt x="243" y="435"/>
                    <a:pt x="243" y="435"/>
                    <a:pt x="243" y="435"/>
                  </a:cubicBezTo>
                  <a:cubicBezTo>
                    <a:pt x="244" y="435"/>
                    <a:pt x="245" y="436"/>
                    <a:pt x="243" y="437"/>
                  </a:cubicBezTo>
                  <a:cubicBezTo>
                    <a:pt x="242" y="437"/>
                    <a:pt x="241" y="436"/>
                    <a:pt x="240" y="437"/>
                  </a:cubicBezTo>
                  <a:cubicBezTo>
                    <a:pt x="244" y="439"/>
                    <a:pt x="244" y="439"/>
                    <a:pt x="244" y="439"/>
                  </a:cubicBezTo>
                  <a:cubicBezTo>
                    <a:pt x="243" y="439"/>
                    <a:pt x="244" y="438"/>
                    <a:pt x="245" y="438"/>
                  </a:cubicBezTo>
                  <a:cubicBezTo>
                    <a:pt x="244" y="437"/>
                    <a:pt x="244" y="437"/>
                    <a:pt x="244" y="437"/>
                  </a:cubicBezTo>
                  <a:cubicBezTo>
                    <a:pt x="246" y="437"/>
                    <a:pt x="246" y="437"/>
                    <a:pt x="246" y="437"/>
                  </a:cubicBezTo>
                  <a:cubicBezTo>
                    <a:pt x="245" y="435"/>
                    <a:pt x="246" y="434"/>
                    <a:pt x="245" y="432"/>
                  </a:cubicBezTo>
                  <a:cubicBezTo>
                    <a:pt x="244" y="433"/>
                    <a:pt x="244" y="433"/>
                    <a:pt x="244" y="433"/>
                  </a:cubicBezTo>
                  <a:cubicBezTo>
                    <a:pt x="243" y="432"/>
                    <a:pt x="241" y="431"/>
                    <a:pt x="243" y="430"/>
                  </a:cubicBezTo>
                  <a:cubicBezTo>
                    <a:pt x="244" y="430"/>
                    <a:pt x="244" y="430"/>
                    <a:pt x="245" y="430"/>
                  </a:cubicBezTo>
                  <a:cubicBezTo>
                    <a:pt x="245" y="430"/>
                    <a:pt x="244" y="430"/>
                    <a:pt x="244" y="429"/>
                  </a:cubicBezTo>
                  <a:cubicBezTo>
                    <a:pt x="247" y="430"/>
                    <a:pt x="247" y="430"/>
                    <a:pt x="247" y="430"/>
                  </a:cubicBezTo>
                  <a:cubicBezTo>
                    <a:pt x="243" y="429"/>
                    <a:pt x="246" y="427"/>
                    <a:pt x="245" y="427"/>
                  </a:cubicBezTo>
                  <a:cubicBezTo>
                    <a:pt x="246" y="427"/>
                    <a:pt x="246" y="427"/>
                    <a:pt x="246" y="427"/>
                  </a:cubicBezTo>
                  <a:cubicBezTo>
                    <a:pt x="247" y="425"/>
                    <a:pt x="244" y="427"/>
                    <a:pt x="244" y="426"/>
                  </a:cubicBezTo>
                  <a:cubicBezTo>
                    <a:pt x="245" y="425"/>
                    <a:pt x="247" y="426"/>
                    <a:pt x="248" y="425"/>
                  </a:cubicBezTo>
                  <a:cubicBezTo>
                    <a:pt x="248" y="423"/>
                    <a:pt x="246" y="421"/>
                    <a:pt x="248" y="419"/>
                  </a:cubicBezTo>
                  <a:cubicBezTo>
                    <a:pt x="248" y="418"/>
                    <a:pt x="247" y="416"/>
                    <a:pt x="246" y="415"/>
                  </a:cubicBezTo>
                  <a:cubicBezTo>
                    <a:pt x="246" y="414"/>
                    <a:pt x="248" y="415"/>
                    <a:pt x="247" y="414"/>
                  </a:cubicBezTo>
                  <a:cubicBezTo>
                    <a:pt x="248" y="414"/>
                    <a:pt x="249" y="414"/>
                    <a:pt x="250" y="414"/>
                  </a:cubicBezTo>
                  <a:cubicBezTo>
                    <a:pt x="249" y="414"/>
                    <a:pt x="250" y="412"/>
                    <a:pt x="248" y="413"/>
                  </a:cubicBezTo>
                  <a:cubicBezTo>
                    <a:pt x="249" y="411"/>
                    <a:pt x="249" y="409"/>
                    <a:pt x="249" y="407"/>
                  </a:cubicBezTo>
                  <a:cubicBezTo>
                    <a:pt x="249" y="408"/>
                    <a:pt x="250" y="408"/>
                    <a:pt x="251" y="407"/>
                  </a:cubicBezTo>
                  <a:cubicBezTo>
                    <a:pt x="250" y="406"/>
                    <a:pt x="249" y="405"/>
                    <a:pt x="249" y="403"/>
                  </a:cubicBezTo>
                  <a:cubicBezTo>
                    <a:pt x="248" y="403"/>
                    <a:pt x="248" y="404"/>
                    <a:pt x="246" y="403"/>
                  </a:cubicBezTo>
                  <a:cubicBezTo>
                    <a:pt x="246" y="403"/>
                    <a:pt x="245" y="403"/>
                    <a:pt x="245" y="402"/>
                  </a:cubicBezTo>
                  <a:cubicBezTo>
                    <a:pt x="247" y="402"/>
                    <a:pt x="250" y="403"/>
                    <a:pt x="250" y="401"/>
                  </a:cubicBezTo>
                  <a:cubicBezTo>
                    <a:pt x="253" y="402"/>
                    <a:pt x="249" y="404"/>
                    <a:pt x="252" y="403"/>
                  </a:cubicBezTo>
                  <a:cubicBezTo>
                    <a:pt x="254" y="404"/>
                    <a:pt x="254" y="406"/>
                    <a:pt x="253" y="407"/>
                  </a:cubicBezTo>
                  <a:cubicBezTo>
                    <a:pt x="255" y="408"/>
                    <a:pt x="253" y="406"/>
                    <a:pt x="256" y="406"/>
                  </a:cubicBezTo>
                  <a:cubicBezTo>
                    <a:pt x="256" y="405"/>
                    <a:pt x="254" y="405"/>
                    <a:pt x="254" y="403"/>
                  </a:cubicBezTo>
                  <a:cubicBezTo>
                    <a:pt x="253" y="403"/>
                    <a:pt x="253" y="403"/>
                    <a:pt x="252" y="402"/>
                  </a:cubicBezTo>
                  <a:cubicBezTo>
                    <a:pt x="249" y="401"/>
                    <a:pt x="254" y="401"/>
                    <a:pt x="254" y="400"/>
                  </a:cubicBezTo>
                  <a:cubicBezTo>
                    <a:pt x="254" y="401"/>
                    <a:pt x="254" y="401"/>
                    <a:pt x="254" y="401"/>
                  </a:cubicBezTo>
                  <a:cubicBezTo>
                    <a:pt x="255" y="400"/>
                    <a:pt x="254" y="400"/>
                    <a:pt x="254" y="399"/>
                  </a:cubicBezTo>
                  <a:cubicBezTo>
                    <a:pt x="257" y="398"/>
                    <a:pt x="254" y="400"/>
                    <a:pt x="256" y="401"/>
                  </a:cubicBezTo>
                  <a:cubicBezTo>
                    <a:pt x="258" y="400"/>
                    <a:pt x="258" y="400"/>
                    <a:pt x="258" y="400"/>
                  </a:cubicBezTo>
                  <a:cubicBezTo>
                    <a:pt x="259" y="399"/>
                    <a:pt x="256" y="400"/>
                    <a:pt x="257" y="398"/>
                  </a:cubicBezTo>
                  <a:cubicBezTo>
                    <a:pt x="258" y="398"/>
                    <a:pt x="258" y="398"/>
                    <a:pt x="258" y="398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6" y="397"/>
                    <a:pt x="254" y="397"/>
                    <a:pt x="254" y="398"/>
                  </a:cubicBezTo>
                  <a:cubicBezTo>
                    <a:pt x="251" y="397"/>
                    <a:pt x="254" y="397"/>
                    <a:pt x="254" y="396"/>
                  </a:cubicBezTo>
                  <a:cubicBezTo>
                    <a:pt x="252" y="395"/>
                    <a:pt x="254" y="396"/>
                    <a:pt x="252" y="396"/>
                  </a:cubicBezTo>
                  <a:cubicBezTo>
                    <a:pt x="250" y="396"/>
                    <a:pt x="250" y="395"/>
                    <a:pt x="250" y="394"/>
                  </a:cubicBezTo>
                  <a:cubicBezTo>
                    <a:pt x="250" y="393"/>
                    <a:pt x="252" y="394"/>
                    <a:pt x="253" y="393"/>
                  </a:cubicBezTo>
                  <a:cubicBezTo>
                    <a:pt x="254" y="394"/>
                    <a:pt x="254" y="395"/>
                    <a:pt x="253" y="394"/>
                  </a:cubicBezTo>
                  <a:cubicBezTo>
                    <a:pt x="254" y="396"/>
                    <a:pt x="256" y="394"/>
                    <a:pt x="258" y="395"/>
                  </a:cubicBezTo>
                  <a:cubicBezTo>
                    <a:pt x="259" y="394"/>
                    <a:pt x="257" y="394"/>
                    <a:pt x="256" y="393"/>
                  </a:cubicBezTo>
                  <a:cubicBezTo>
                    <a:pt x="256" y="394"/>
                    <a:pt x="254" y="393"/>
                    <a:pt x="254" y="393"/>
                  </a:cubicBezTo>
                  <a:cubicBezTo>
                    <a:pt x="249" y="391"/>
                    <a:pt x="257" y="392"/>
                    <a:pt x="257" y="390"/>
                  </a:cubicBezTo>
                  <a:cubicBezTo>
                    <a:pt x="253" y="390"/>
                    <a:pt x="252" y="387"/>
                    <a:pt x="249" y="389"/>
                  </a:cubicBezTo>
                  <a:cubicBezTo>
                    <a:pt x="248" y="388"/>
                    <a:pt x="248" y="387"/>
                    <a:pt x="248" y="387"/>
                  </a:cubicBezTo>
                  <a:cubicBezTo>
                    <a:pt x="250" y="388"/>
                    <a:pt x="250" y="386"/>
                    <a:pt x="252" y="387"/>
                  </a:cubicBezTo>
                  <a:cubicBezTo>
                    <a:pt x="252" y="386"/>
                    <a:pt x="252" y="386"/>
                    <a:pt x="252" y="386"/>
                  </a:cubicBezTo>
                  <a:cubicBezTo>
                    <a:pt x="254" y="388"/>
                    <a:pt x="254" y="388"/>
                    <a:pt x="254" y="388"/>
                  </a:cubicBezTo>
                  <a:cubicBezTo>
                    <a:pt x="256" y="387"/>
                    <a:pt x="257" y="385"/>
                    <a:pt x="258" y="386"/>
                  </a:cubicBezTo>
                  <a:cubicBezTo>
                    <a:pt x="257" y="385"/>
                    <a:pt x="256" y="386"/>
                    <a:pt x="256" y="385"/>
                  </a:cubicBezTo>
                  <a:cubicBezTo>
                    <a:pt x="257" y="385"/>
                    <a:pt x="258" y="385"/>
                    <a:pt x="258" y="384"/>
                  </a:cubicBezTo>
                  <a:cubicBezTo>
                    <a:pt x="257" y="385"/>
                    <a:pt x="255" y="384"/>
                    <a:pt x="254" y="383"/>
                  </a:cubicBezTo>
                  <a:cubicBezTo>
                    <a:pt x="255" y="382"/>
                    <a:pt x="257" y="382"/>
                    <a:pt x="257" y="382"/>
                  </a:cubicBezTo>
                  <a:cubicBezTo>
                    <a:pt x="259" y="383"/>
                    <a:pt x="259" y="383"/>
                    <a:pt x="259" y="383"/>
                  </a:cubicBezTo>
                  <a:cubicBezTo>
                    <a:pt x="257" y="382"/>
                    <a:pt x="260" y="383"/>
                    <a:pt x="259" y="382"/>
                  </a:cubicBezTo>
                  <a:cubicBezTo>
                    <a:pt x="258" y="381"/>
                    <a:pt x="256" y="381"/>
                    <a:pt x="255" y="380"/>
                  </a:cubicBezTo>
                  <a:cubicBezTo>
                    <a:pt x="254" y="380"/>
                    <a:pt x="256" y="379"/>
                    <a:pt x="256" y="379"/>
                  </a:cubicBezTo>
                  <a:cubicBezTo>
                    <a:pt x="257" y="380"/>
                    <a:pt x="257" y="380"/>
                    <a:pt x="257" y="380"/>
                  </a:cubicBezTo>
                  <a:cubicBezTo>
                    <a:pt x="256" y="379"/>
                    <a:pt x="260" y="380"/>
                    <a:pt x="259" y="379"/>
                  </a:cubicBezTo>
                  <a:cubicBezTo>
                    <a:pt x="258" y="378"/>
                    <a:pt x="258" y="378"/>
                    <a:pt x="258" y="378"/>
                  </a:cubicBezTo>
                  <a:cubicBezTo>
                    <a:pt x="258" y="378"/>
                    <a:pt x="259" y="378"/>
                    <a:pt x="259" y="378"/>
                  </a:cubicBezTo>
                  <a:cubicBezTo>
                    <a:pt x="258" y="378"/>
                    <a:pt x="258" y="377"/>
                    <a:pt x="258" y="377"/>
                  </a:cubicBezTo>
                  <a:cubicBezTo>
                    <a:pt x="259" y="377"/>
                    <a:pt x="259" y="377"/>
                    <a:pt x="259" y="377"/>
                  </a:cubicBezTo>
                  <a:cubicBezTo>
                    <a:pt x="258" y="376"/>
                    <a:pt x="256" y="375"/>
                    <a:pt x="258" y="375"/>
                  </a:cubicBezTo>
                  <a:cubicBezTo>
                    <a:pt x="256" y="375"/>
                    <a:pt x="258" y="376"/>
                    <a:pt x="257" y="376"/>
                  </a:cubicBezTo>
                  <a:cubicBezTo>
                    <a:pt x="255" y="377"/>
                    <a:pt x="255" y="375"/>
                    <a:pt x="255" y="375"/>
                  </a:cubicBezTo>
                  <a:cubicBezTo>
                    <a:pt x="258" y="375"/>
                    <a:pt x="255" y="374"/>
                    <a:pt x="255" y="373"/>
                  </a:cubicBezTo>
                  <a:cubicBezTo>
                    <a:pt x="256" y="373"/>
                    <a:pt x="257" y="372"/>
                    <a:pt x="258" y="372"/>
                  </a:cubicBezTo>
                  <a:cubicBezTo>
                    <a:pt x="256" y="372"/>
                    <a:pt x="256" y="372"/>
                    <a:pt x="256" y="372"/>
                  </a:cubicBezTo>
                  <a:cubicBezTo>
                    <a:pt x="259" y="372"/>
                    <a:pt x="255" y="370"/>
                    <a:pt x="256" y="370"/>
                  </a:cubicBezTo>
                  <a:cubicBezTo>
                    <a:pt x="257" y="370"/>
                    <a:pt x="259" y="370"/>
                    <a:pt x="259" y="370"/>
                  </a:cubicBezTo>
                  <a:cubicBezTo>
                    <a:pt x="257" y="370"/>
                    <a:pt x="256" y="368"/>
                    <a:pt x="254" y="368"/>
                  </a:cubicBezTo>
                  <a:cubicBezTo>
                    <a:pt x="255" y="367"/>
                    <a:pt x="258" y="369"/>
                    <a:pt x="260" y="369"/>
                  </a:cubicBezTo>
                  <a:cubicBezTo>
                    <a:pt x="258" y="368"/>
                    <a:pt x="261" y="367"/>
                    <a:pt x="258" y="366"/>
                  </a:cubicBezTo>
                  <a:cubicBezTo>
                    <a:pt x="257" y="367"/>
                    <a:pt x="257" y="366"/>
                    <a:pt x="256" y="366"/>
                  </a:cubicBezTo>
                  <a:cubicBezTo>
                    <a:pt x="256" y="365"/>
                    <a:pt x="257" y="366"/>
                    <a:pt x="258" y="365"/>
                  </a:cubicBezTo>
                  <a:cubicBezTo>
                    <a:pt x="258" y="365"/>
                    <a:pt x="256" y="364"/>
                    <a:pt x="255" y="365"/>
                  </a:cubicBezTo>
                  <a:cubicBezTo>
                    <a:pt x="255" y="364"/>
                    <a:pt x="253" y="363"/>
                    <a:pt x="255" y="362"/>
                  </a:cubicBezTo>
                  <a:cubicBezTo>
                    <a:pt x="256" y="362"/>
                    <a:pt x="255" y="364"/>
                    <a:pt x="257" y="363"/>
                  </a:cubicBezTo>
                  <a:cubicBezTo>
                    <a:pt x="257" y="362"/>
                    <a:pt x="253" y="362"/>
                    <a:pt x="252" y="360"/>
                  </a:cubicBezTo>
                  <a:cubicBezTo>
                    <a:pt x="251" y="361"/>
                    <a:pt x="248" y="360"/>
                    <a:pt x="248" y="359"/>
                  </a:cubicBezTo>
                  <a:cubicBezTo>
                    <a:pt x="249" y="357"/>
                    <a:pt x="248" y="360"/>
                    <a:pt x="251" y="360"/>
                  </a:cubicBezTo>
                  <a:cubicBezTo>
                    <a:pt x="250" y="359"/>
                    <a:pt x="250" y="359"/>
                    <a:pt x="250" y="359"/>
                  </a:cubicBezTo>
                  <a:cubicBezTo>
                    <a:pt x="254" y="358"/>
                    <a:pt x="255" y="362"/>
                    <a:pt x="257" y="361"/>
                  </a:cubicBezTo>
                  <a:cubicBezTo>
                    <a:pt x="257" y="360"/>
                    <a:pt x="257" y="360"/>
                    <a:pt x="257" y="360"/>
                  </a:cubicBezTo>
                  <a:cubicBezTo>
                    <a:pt x="257" y="360"/>
                    <a:pt x="259" y="361"/>
                    <a:pt x="260" y="361"/>
                  </a:cubicBezTo>
                  <a:cubicBezTo>
                    <a:pt x="258" y="360"/>
                    <a:pt x="259" y="359"/>
                    <a:pt x="259" y="359"/>
                  </a:cubicBezTo>
                  <a:cubicBezTo>
                    <a:pt x="257" y="358"/>
                    <a:pt x="259" y="359"/>
                    <a:pt x="258" y="359"/>
                  </a:cubicBezTo>
                  <a:cubicBezTo>
                    <a:pt x="258" y="358"/>
                    <a:pt x="255" y="357"/>
                    <a:pt x="256" y="356"/>
                  </a:cubicBezTo>
                  <a:cubicBezTo>
                    <a:pt x="257" y="357"/>
                    <a:pt x="259" y="356"/>
                    <a:pt x="259" y="357"/>
                  </a:cubicBezTo>
                  <a:cubicBezTo>
                    <a:pt x="260" y="356"/>
                    <a:pt x="257" y="356"/>
                    <a:pt x="259" y="356"/>
                  </a:cubicBezTo>
                  <a:cubicBezTo>
                    <a:pt x="260" y="356"/>
                    <a:pt x="260" y="356"/>
                    <a:pt x="260" y="356"/>
                  </a:cubicBezTo>
                  <a:cubicBezTo>
                    <a:pt x="260" y="353"/>
                    <a:pt x="261" y="349"/>
                    <a:pt x="257" y="345"/>
                  </a:cubicBezTo>
                  <a:cubicBezTo>
                    <a:pt x="259" y="345"/>
                    <a:pt x="260" y="344"/>
                    <a:pt x="261" y="343"/>
                  </a:cubicBezTo>
                  <a:cubicBezTo>
                    <a:pt x="261" y="343"/>
                    <a:pt x="260" y="343"/>
                    <a:pt x="260" y="342"/>
                  </a:cubicBezTo>
                  <a:cubicBezTo>
                    <a:pt x="262" y="342"/>
                    <a:pt x="262" y="342"/>
                    <a:pt x="262" y="342"/>
                  </a:cubicBezTo>
                  <a:cubicBezTo>
                    <a:pt x="263" y="341"/>
                    <a:pt x="262" y="340"/>
                    <a:pt x="261" y="339"/>
                  </a:cubicBezTo>
                  <a:cubicBezTo>
                    <a:pt x="262" y="339"/>
                    <a:pt x="262" y="339"/>
                    <a:pt x="262" y="339"/>
                  </a:cubicBezTo>
                  <a:cubicBezTo>
                    <a:pt x="264" y="338"/>
                    <a:pt x="261" y="338"/>
                    <a:pt x="261" y="337"/>
                  </a:cubicBezTo>
                  <a:cubicBezTo>
                    <a:pt x="263" y="337"/>
                    <a:pt x="263" y="337"/>
                    <a:pt x="263" y="337"/>
                  </a:cubicBezTo>
                  <a:cubicBezTo>
                    <a:pt x="261" y="337"/>
                    <a:pt x="261" y="337"/>
                    <a:pt x="261" y="337"/>
                  </a:cubicBezTo>
                  <a:cubicBezTo>
                    <a:pt x="261" y="336"/>
                    <a:pt x="262" y="335"/>
                    <a:pt x="264" y="336"/>
                  </a:cubicBezTo>
                  <a:cubicBezTo>
                    <a:pt x="263" y="335"/>
                    <a:pt x="263" y="335"/>
                    <a:pt x="262" y="335"/>
                  </a:cubicBezTo>
                  <a:cubicBezTo>
                    <a:pt x="264" y="335"/>
                    <a:pt x="264" y="332"/>
                    <a:pt x="264" y="331"/>
                  </a:cubicBezTo>
                  <a:cubicBezTo>
                    <a:pt x="263" y="331"/>
                    <a:pt x="263" y="331"/>
                    <a:pt x="261" y="330"/>
                  </a:cubicBezTo>
                  <a:cubicBezTo>
                    <a:pt x="259" y="329"/>
                    <a:pt x="262" y="330"/>
                    <a:pt x="261" y="329"/>
                  </a:cubicBezTo>
                  <a:cubicBezTo>
                    <a:pt x="262" y="329"/>
                    <a:pt x="263" y="329"/>
                    <a:pt x="263" y="330"/>
                  </a:cubicBezTo>
                  <a:cubicBezTo>
                    <a:pt x="266" y="329"/>
                    <a:pt x="266" y="326"/>
                    <a:pt x="268" y="325"/>
                  </a:cubicBezTo>
                  <a:cubicBezTo>
                    <a:pt x="267" y="324"/>
                    <a:pt x="267" y="324"/>
                    <a:pt x="267" y="324"/>
                  </a:cubicBezTo>
                  <a:cubicBezTo>
                    <a:pt x="270" y="323"/>
                    <a:pt x="268" y="321"/>
                    <a:pt x="270" y="320"/>
                  </a:cubicBezTo>
                  <a:cubicBezTo>
                    <a:pt x="269" y="320"/>
                    <a:pt x="267" y="318"/>
                    <a:pt x="268" y="317"/>
                  </a:cubicBezTo>
                  <a:cubicBezTo>
                    <a:pt x="266" y="315"/>
                    <a:pt x="270" y="318"/>
                    <a:pt x="271" y="318"/>
                  </a:cubicBezTo>
                  <a:cubicBezTo>
                    <a:pt x="271" y="317"/>
                    <a:pt x="271" y="316"/>
                    <a:pt x="271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5"/>
                    <a:pt x="271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3" y="314"/>
                    <a:pt x="274" y="314"/>
                    <a:pt x="274" y="313"/>
                  </a:cubicBezTo>
                  <a:cubicBezTo>
                    <a:pt x="274" y="311"/>
                    <a:pt x="275" y="312"/>
                    <a:pt x="274" y="310"/>
                  </a:cubicBezTo>
                  <a:cubicBezTo>
                    <a:pt x="275" y="311"/>
                    <a:pt x="275" y="311"/>
                    <a:pt x="275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5" y="309"/>
                    <a:pt x="275" y="309"/>
                    <a:pt x="275" y="309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7" y="311"/>
                    <a:pt x="275" y="310"/>
                    <a:pt x="275" y="309"/>
                  </a:cubicBezTo>
                  <a:cubicBezTo>
                    <a:pt x="274" y="308"/>
                    <a:pt x="275" y="309"/>
                    <a:pt x="276" y="309"/>
                  </a:cubicBezTo>
                  <a:cubicBezTo>
                    <a:pt x="277" y="310"/>
                    <a:pt x="276" y="309"/>
                    <a:pt x="276" y="309"/>
                  </a:cubicBezTo>
                  <a:cubicBezTo>
                    <a:pt x="276" y="310"/>
                    <a:pt x="276" y="309"/>
                    <a:pt x="277" y="310"/>
                  </a:cubicBezTo>
                  <a:cubicBezTo>
                    <a:pt x="277" y="310"/>
                    <a:pt x="276" y="308"/>
                    <a:pt x="276" y="308"/>
                  </a:cubicBezTo>
                  <a:cubicBezTo>
                    <a:pt x="277" y="308"/>
                    <a:pt x="277" y="307"/>
                    <a:pt x="278" y="308"/>
                  </a:cubicBezTo>
                  <a:cubicBezTo>
                    <a:pt x="278" y="307"/>
                    <a:pt x="279" y="307"/>
                    <a:pt x="278" y="306"/>
                  </a:cubicBezTo>
                  <a:cubicBezTo>
                    <a:pt x="278" y="306"/>
                    <a:pt x="277" y="307"/>
                    <a:pt x="276" y="306"/>
                  </a:cubicBezTo>
                  <a:cubicBezTo>
                    <a:pt x="276" y="305"/>
                    <a:pt x="277" y="305"/>
                    <a:pt x="277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7" y="305"/>
                    <a:pt x="278" y="305"/>
                    <a:pt x="277" y="304"/>
                  </a:cubicBezTo>
                  <a:cubicBezTo>
                    <a:pt x="279" y="305"/>
                    <a:pt x="279" y="305"/>
                    <a:pt x="279" y="305"/>
                  </a:cubicBezTo>
                  <a:cubicBezTo>
                    <a:pt x="278" y="304"/>
                    <a:pt x="279" y="303"/>
                    <a:pt x="279" y="303"/>
                  </a:cubicBezTo>
                  <a:cubicBezTo>
                    <a:pt x="280" y="304"/>
                    <a:pt x="281" y="306"/>
                    <a:pt x="282" y="306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3" y="304"/>
                    <a:pt x="283" y="304"/>
                  </a:cubicBezTo>
                  <a:cubicBezTo>
                    <a:pt x="285" y="304"/>
                    <a:pt x="282" y="299"/>
                    <a:pt x="284" y="300"/>
                  </a:cubicBezTo>
                  <a:cubicBezTo>
                    <a:pt x="285" y="302"/>
                    <a:pt x="285" y="302"/>
                    <a:pt x="286" y="302"/>
                  </a:cubicBezTo>
                  <a:cubicBezTo>
                    <a:pt x="286" y="301"/>
                    <a:pt x="286" y="301"/>
                    <a:pt x="286" y="301"/>
                  </a:cubicBezTo>
                  <a:cubicBezTo>
                    <a:pt x="285" y="300"/>
                    <a:pt x="286" y="302"/>
                    <a:pt x="285" y="301"/>
                  </a:cubicBezTo>
                  <a:cubicBezTo>
                    <a:pt x="285" y="300"/>
                    <a:pt x="285" y="300"/>
                    <a:pt x="285" y="300"/>
                  </a:cubicBezTo>
                  <a:cubicBezTo>
                    <a:pt x="288" y="303"/>
                    <a:pt x="290" y="299"/>
                    <a:pt x="293" y="300"/>
                  </a:cubicBezTo>
                  <a:cubicBezTo>
                    <a:pt x="292" y="298"/>
                    <a:pt x="294" y="299"/>
                    <a:pt x="294" y="298"/>
                  </a:cubicBezTo>
                  <a:cubicBezTo>
                    <a:pt x="294" y="300"/>
                    <a:pt x="295" y="297"/>
                    <a:pt x="296" y="298"/>
                  </a:cubicBezTo>
                  <a:cubicBezTo>
                    <a:pt x="295" y="296"/>
                    <a:pt x="295" y="296"/>
                    <a:pt x="295" y="296"/>
                  </a:cubicBezTo>
                  <a:cubicBezTo>
                    <a:pt x="296" y="297"/>
                    <a:pt x="295" y="291"/>
                    <a:pt x="297" y="294"/>
                  </a:cubicBezTo>
                  <a:cubicBezTo>
                    <a:pt x="298" y="295"/>
                    <a:pt x="298" y="296"/>
                    <a:pt x="297" y="296"/>
                  </a:cubicBezTo>
                  <a:cubicBezTo>
                    <a:pt x="299" y="299"/>
                    <a:pt x="300" y="293"/>
                    <a:pt x="301" y="296"/>
                  </a:cubicBezTo>
                  <a:cubicBezTo>
                    <a:pt x="301" y="295"/>
                    <a:pt x="300" y="294"/>
                    <a:pt x="301" y="292"/>
                  </a:cubicBezTo>
                  <a:cubicBezTo>
                    <a:pt x="302" y="293"/>
                    <a:pt x="304" y="294"/>
                    <a:pt x="304" y="294"/>
                  </a:cubicBezTo>
                  <a:cubicBezTo>
                    <a:pt x="304" y="294"/>
                    <a:pt x="304" y="293"/>
                    <a:pt x="305" y="294"/>
                  </a:cubicBezTo>
                  <a:cubicBezTo>
                    <a:pt x="305" y="294"/>
                    <a:pt x="305" y="294"/>
                    <a:pt x="305" y="295"/>
                  </a:cubicBezTo>
                  <a:cubicBezTo>
                    <a:pt x="306" y="295"/>
                    <a:pt x="307" y="294"/>
                    <a:pt x="308" y="293"/>
                  </a:cubicBezTo>
                  <a:cubicBezTo>
                    <a:pt x="309" y="294"/>
                    <a:pt x="310" y="293"/>
                    <a:pt x="312" y="293"/>
                  </a:cubicBezTo>
                  <a:cubicBezTo>
                    <a:pt x="312" y="291"/>
                    <a:pt x="315" y="293"/>
                    <a:pt x="314" y="290"/>
                  </a:cubicBezTo>
                  <a:cubicBezTo>
                    <a:pt x="314" y="291"/>
                    <a:pt x="314" y="291"/>
                    <a:pt x="314" y="291"/>
                  </a:cubicBezTo>
                  <a:cubicBezTo>
                    <a:pt x="314" y="290"/>
                    <a:pt x="314" y="288"/>
                    <a:pt x="315" y="288"/>
                  </a:cubicBezTo>
                  <a:cubicBezTo>
                    <a:pt x="315" y="290"/>
                    <a:pt x="315" y="290"/>
                    <a:pt x="315" y="290"/>
                  </a:cubicBezTo>
                  <a:cubicBezTo>
                    <a:pt x="316" y="292"/>
                    <a:pt x="317" y="290"/>
                    <a:pt x="318" y="291"/>
                  </a:cubicBezTo>
                  <a:cubicBezTo>
                    <a:pt x="316" y="289"/>
                    <a:pt x="318" y="291"/>
                    <a:pt x="318" y="289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9" y="287"/>
                    <a:pt x="318" y="287"/>
                    <a:pt x="319" y="286"/>
                  </a:cubicBezTo>
                  <a:cubicBezTo>
                    <a:pt x="320" y="286"/>
                    <a:pt x="321" y="288"/>
                    <a:pt x="320" y="288"/>
                  </a:cubicBezTo>
                  <a:cubicBezTo>
                    <a:pt x="321" y="289"/>
                    <a:pt x="322" y="288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5" y="289"/>
                    <a:pt x="325" y="289"/>
                    <a:pt x="325" y="289"/>
                  </a:cubicBezTo>
                  <a:cubicBezTo>
                    <a:pt x="325" y="289"/>
                    <a:pt x="326" y="286"/>
                    <a:pt x="326" y="286"/>
                  </a:cubicBezTo>
                  <a:cubicBezTo>
                    <a:pt x="328" y="286"/>
                    <a:pt x="331" y="283"/>
                    <a:pt x="332" y="281"/>
                  </a:cubicBezTo>
                  <a:cubicBezTo>
                    <a:pt x="332" y="282"/>
                    <a:pt x="332" y="282"/>
                    <a:pt x="332" y="282"/>
                  </a:cubicBezTo>
                  <a:cubicBezTo>
                    <a:pt x="332" y="281"/>
                    <a:pt x="332" y="279"/>
                    <a:pt x="333" y="280"/>
                  </a:cubicBezTo>
                  <a:cubicBezTo>
                    <a:pt x="333" y="279"/>
                    <a:pt x="334" y="280"/>
                    <a:pt x="335" y="280"/>
                  </a:cubicBezTo>
                  <a:cubicBezTo>
                    <a:pt x="335" y="280"/>
                    <a:pt x="334" y="279"/>
                    <a:pt x="334" y="279"/>
                  </a:cubicBezTo>
                  <a:cubicBezTo>
                    <a:pt x="337" y="279"/>
                    <a:pt x="337" y="275"/>
                    <a:pt x="339" y="274"/>
                  </a:cubicBezTo>
                  <a:cubicBezTo>
                    <a:pt x="339" y="274"/>
                    <a:pt x="340" y="275"/>
                    <a:pt x="340" y="276"/>
                  </a:cubicBezTo>
                  <a:cubicBezTo>
                    <a:pt x="341" y="274"/>
                    <a:pt x="341" y="272"/>
                    <a:pt x="341" y="270"/>
                  </a:cubicBezTo>
                  <a:cubicBezTo>
                    <a:pt x="341" y="270"/>
                    <a:pt x="342" y="270"/>
                    <a:pt x="342" y="271"/>
                  </a:cubicBezTo>
                  <a:cubicBezTo>
                    <a:pt x="342" y="270"/>
                    <a:pt x="343" y="269"/>
                    <a:pt x="342" y="267"/>
                  </a:cubicBezTo>
                  <a:cubicBezTo>
                    <a:pt x="341" y="268"/>
                    <a:pt x="343" y="268"/>
                    <a:pt x="342" y="268"/>
                  </a:cubicBezTo>
                  <a:cubicBezTo>
                    <a:pt x="341" y="268"/>
                    <a:pt x="340" y="266"/>
                    <a:pt x="341" y="266"/>
                  </a:cubicBezTo>
                  <a:cubicBezTo>
                    <a:pt x="341" y="266"/>
                    <a:pt x="341" y="266"/>
                    <a:pt x="341" y="266"/>
                  </a:cubicBezTo>
                  <a:cubicBezTo>
                    <a:pt x="342" y="265"/>
                    <a:pt x="341" y="265"/>
                    <a:pt x="342" y="263"/>
                  </a:cubicBezTo>
                  <a:cubicBezTo>
                    <a:pt x="343" y="263"/>
                    <a:pt x="342" y="264"/>
                    <a:pt x="343" y="264"/>
                  </a:cubicBezTo>
                  <a:cubicBezTo>
                    <a:pt x="345" y="265"/>
                    <a:pt x="345" y="262"/>
                    <a:pt x="346" y="262"/>
                  </a:cubicBezTo>
                  <a:cubicBezTo>
                    <a:pt x="344" y="261"/>
                    <a:pt x="344" y="261"/>
                    <a:pt x="344" y="261"/>
                  </a:cubicBezTo>
                  <a:cubicBezTo>
                    <a:pt x="344" y="260"/>
                    <a:pt x="346" y="261"/>
                    <a:pt x="346" y="260"/>
                  </a:cubicBezTo>
                  <a:cubicBezTo>
                    <a:pt x="342" y="256"/>
                    <a:pt x="342" y="256"/>
                    <a:pt x="342" y="256"/>
                  </a:cubicBezTo>
                  <a:cubicBezTo>
                    <a:pt x="342" y="257"/>
                    <a:pt x="344" y="256"/>
                    <a:pt x="345" y="257"/>
                  </a:cubicBezTo>
                  <a:cubicBezTo>
                    <a:pt x="346" y="255"/>
                    <a:pt x="342" y="254"/>
                    <a:pt x="341" y="253"/>
                  </a:cubicBezTo>
                  <a:cubicBezTo>
                    <a:pt x="342" y="252"/>
                    <a:pt x="341" y="250"/>
                    <a:pt x="341" y="250"/>
                  </a:cubicBezTo>
                  <a:cubicBezTo>
                    <a:pt x="342" y="250"/>
                    <a:pt x="341" y="250"/>
                    <a:pt x="342" y="250"/>
                  </a:cubicBezTo>
                  <a:cubicBezTo>
                    <a:pt x="343" y="250"/>
                    <a:pt x="343" y="250"/>
                    <a:pt x="343" y="250"/>
                  </a:cubicBezTo>
                  <a:cubicBezTo>
                    <a:pt x="343" y="251"/>
                    <a:pt x="346" y="250"/>
                    <a:pt x="347" y="251"/>
                  </a:cubicBezTo>
                  <a:cubicBezTo>
                    <a:pt x="346" y="249"/>
                    <a:pt x="347" y="247"/>
                    <a:pt x="347" y="246"/>
                  </a:cubicBezTo>
                  <a:cubicBezTo>
                    <a:pt x="345" y="247"/>
                    <a:pt x="346" y="244"/>
                    <a:pt x="343" y="244"/>
                  </a:cubicBezTo>
                  <a:cubicBezTo>
                    <a:pt x="343" y="242"/>
                    <a:pt x="346" y="243"/>
                    <a:pt x="346" y="242"/>
                  </a:cubicBezTo>
                  <a:cubicBezTo>
                    <a:pt x="345" y="240"/>
                    <a:pt x="346" y="239"/>
                    <a:pt x="345" y="237"/>
                  </a:cubicBezTo>
                  <a:cubicBezTo>
                    <a:pt x="346" y="237"/>
                    <a:pt x="346" y="237"/>
                    <a:pt x="346" y="237"/>
                  </a:cubicBezTo>
                  <a:cubicBezTo>
                    <a:pt x="345" y="236"/>
                    <a:pt x="346" y="233"/>
                    <a:pt x="344" y="232"/>
                  </a:cubicBezTo>
                  <a:cubicBezTo>
                    <a:pt x="345" y="232"/>
                    <a:pt x="345" y="232"/>
                    <a:pt x="345" y="232"/>
                  </a:cubicBezTo>
                  <a:cubicBezTo>
                    <a:pt x="346" y="231"/>
                    <a:pt x="342" y="232"/>
                    <a:pt x="343" y="230"/>
                  </a:cubicBezTo>
                  <a:cubicBezTo>
                    <a:pt x="345" y="231"/>
                    <a:pt x="345" y="231"/>
                    <a:pt x="345" y="231"/>
                  </a:cubicBezTo>
                  <a:cubicBezTo>
                    <a:pt x="343" y="230"/>
                    <a:pt x="346" y="229"/>
                    <a:pt x="344" y="227"/>
                  </a:cubicBezTo>
                  <a:cubicBezTo>
                    <a:pt x="344" y="227"/>
                    <a:pt x="345" y="227"/>
                    <a:pt x="345" y="228"/>
                  </a:cubicBezTo>
                  <a:cubicBezTo>
                    <a:pt x="344" y="226"/>
                    <a:pt x="345" y="225"/>
                    <a:pt x="343" y="224"/>
                  </a:cubicBezTo>
                  <a:cubicBezTo>
                    <a:pt x="344" y="224"/>
                    <a:pt x="345" y="224"/>
                    <a:pt x="345" y="225"/>
                  </a:cubicBezTo>
                  <a:cubicBezTo>
                    <a:pt x="346" y="224"/>
                    <a:pt x="343" y="223"/>
                    <a:pt x="344" y="222"/>
                  </a:cubicBezTo>
                  <a:cubicBezTo>
                    <a:pt x="344" y="222"/>
                    <a:pt x="345" y="222"/>
                    <a:pt x="346" y="222"/>
                  </a:cubicBezTo>
                  <a:cubicBezTo>
                    <a:pt x="344" y="221"/>
                    <a:pt x="345" y="219"/>
                    <a:pt x="344" y="219"/>
                  </a:cubicBezTo>
                  <a:cubicBezTo>
                    <a:pt x="345" y="219"/>
                    <a:pt x="346" y="218"/>
                    <a:pt x="347" y="218"/>
                  </a:cubicBezTo>
                  <a:cubicBezTo>
                    <a:pt x="348" y="213"/>
                    <a:pt x="351" y="208"/>
                    <a:pt x="353" y="202"/>
                  </a:cubicBezTo>
                  <a:cubicBezTo>
                    <a:pt x="355" y="203"/>
                    <a:pt x="353" y="204"/>
                    <a:pt x="355" y="204"/>
                  </a:cubicBezTo>
                  <a:cubicBezTo>
                    <a:pt x="353" y="203"/>
                    <a:pt x="355" y="203"/>
                    <a:pt x="355" y="202"/>
                  </a:cubicBezTo>
                  <a:cubicBezTo>
                    <a:pt x="356" y="202"/>
                    <a:pt x="356" y="202"/>
                    <a:pt x="356" y="202"/>
                  </a:cubicBezTo>
                  <a:cubicBezTo>
                    <a:pt x="356" y="201"/>
                    <a:pt x="357" y="202"/>
                    <a:pt x="357" y="201"/>
                  </a:cubicBezTo>
                  <a:cubicBezTo>
                    <a:pt x="357" y="200"/>
                    <a:pt x="357" y="200"/>
                    <a:pt x="357" y="200"/>
                  </a:cubicBezTo>
                  <a:cubicBezTo>
                    <a:pt x="356" y="199"/>
                    <a:pt x="360" y="201"/>
                    <a:pt x="358" y="199"/>
                  </a:cubicBezTo>
                  <a:cubicBezTo>
                    <a:pt x="360" y="200"/>
                    <a:pt x="360" y="200"/>
                    <a:pt x="360" y="200"/>
                  </a:cubicBezTo>
                  <a:cubicBezTo>
                    <a:pt x="359" y="197"/>
                    <a:pt x="361" y="199"/>
                    <a:pt x="361" y="197"/>
                  </a:cubicBezTo>
                  <a:cubicBezTo>
                    <a:pt x="361" y="197"/>
                    <a:pt x="361" y="197"/>
                    <a:pt x="361" y="197"/>
                  </a:cubicBezTo>
                  <a:cubicBezTo>
                    <a:pt x="363" y="198"/>
                    <a:pt x="362" y="194"/>
                    <a:pt x="363" y="195"/>
                  </a:cubicBezTo>
                  <a:cubicBezTo>
                    <a:pt x="364" y="194"/>
                    <a:pt x="365" y="193"/>
                    <a:pt x="364" y="191"/>
                  </a:cubicBezTo>
                  <a:cubicBezTo>
                    <a:pt x="365" y="193"/>
                    <a:pt x="365" y="193"/>
                    <a:pt x="365" y="193"/>
                  </a:cubicBezTo>
                  <a:cubicBezTo>
                    <a:pt x="366" y="192"/>
                    <a:pt x="368" y="191"/>
                    <a:pt x="369" y="190"/>
                  </a:cubicBezTo>
                  <a:cubicBezTo>
                    <a:pt x="374" y="190"/>
                    <a:pt x="379" y="190"/>
                    <a:pt x="383" y="191"/>
                  </a:cubicBezTo>
                  <a:cubicBezTo>
                    <a:pt x="386" y="192"/>
                    <a:pt x="388" y="193"/>
                    <a:pt x="390" y="194"/>
                  </a:cubicBezTo>
                  <a:cubicBezTo>
                    <a:pt x="389" y="196"/>
                    <a:pt x="388" y="198"/>
                    <a:pt x="388" y="200"/>
                  </a:cubicBezTo>
                  <a:cubicBezTo>
                    <a:pt x="387" y="201"/>
                    <a:pt x="386" y="199"/>
                    <a:pt x="386" y="199"/>
                  </a:cubicBezTo>
                  <a:cubicBezTo>
                    <a:pt x="384" y="205"/>
                    <a:pt x="377" y="203"/>
                    <a:pt x="373" y="209"/>
                  </a:cubicBezTo>
                  <a:cubicBezTo>
                    <a:pt x="369" y="210"/>
                    <a:pt x="365" y="215"/>
                    <a:pt x="365" y="215"/>
                  </a:cubicBezTo>
                  <a:cubicBezTo>
                    <a:pt x="382" y="216"/>
                    <a:pt x="389" y="211"/>
                    <a:pt x="399" y="205"/>
                  </a:cubicBezTo>
                  <a:cubicBezTo>
                    <a:pt x="401" y="203"/>
                    <a:pt x="402" y="201"/>
                    <a:pt x="403" y="198"/>
                  </a:cubicBezTo>
                  <a:cubicBezTo>
                    <a:pt x="405" y="199"/>
                    <a:pt x="406" y="199"/>
                    <a:pt x="406" y="198"/>
                  </a:cubicBezTo>
                  <a:cubicBezTo>
                    <a:pt x="405" y="197"/>
                    <a:pt x="404" y="197"/>
                    <a:pt x="404" y="196"/>
                  </a:cubicBezTo>
                  <a:cubicBezTo>
                    <a:pt x="404" y="194"/>
                    <a:pt x="405" y="191"/>
                    <a:pt x="406" y="188"/>
                  </a:cubicBezTo>
                  <a:cubicBezTo>
                    <a:pt x="398" y="164"/>
                    <a:pt x="382" y="170"/>
                    <a:pt x="375" y="170"/>
                  </a:cubicBezTo>
                  <a:cubicBezTo>
                    <a:pt x="367" y="172"/>
                    <a:pt x="361" y="175"/>
                    <a:pt x="356" y="179"/>
                  </a:cubicBezTo>
                  <a:cubicBezTo>
                    <a:pt x="356" y="179"/>
                    <a:pt x="356" y="179"/>
                    <a:pt x="357" y="180"/>
                  </a:cubicBezTo>
                  <a:cubicBezTo>
                    <a:pt x="354" y="179"/>
                    <a:pt x="351" y="179"/>
                    <a:pt x="349" y="179"/>
                  </a:cubicBezTo>
                  <a:cubicBezTo>
                    <a:pt x="332" y="177"/>
                    <a:pt x="315" y="175"/>
                    <a:pt x="313" y="163"/>
                  </a:cubicBezTo>
                  <a:cubicBezTo>
                    <a:pt x="308" y="154"/>
                    <a:pt x="303" y="139"/>
                    <a:pt x="301" y="128"/>
                  </a:cubicBezTo>
                  <a:cubicBezTo>
                    <a:pt x="300" y="124"/>
                    <a:pt x="300" y="121"/>
                    <a:pt x="299" y="117"/>
                  </a:cubicBezTo>
                  <a:cubicBezTo>
                    <a:pt x="323" y="112"/>
                    <a:pt x="296" y="118"/>
                    <a:pt x="307" y="115"/>
                  </a:cubicBezTo>
                  <a:cubicBezTo>
                    <a:pt x="307" y="115"/>
                    <a:pt x="307" y="115"/>
                    <a:pt x="307" y="115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6" y="113"/>
                    <a:pt x="306" y="113"/>
                    <a:pt x="306" y="113"/>
                  </a:cubicBezTo>
                  <a:cubicBezTo>
                    <a:pt x="306" y="110"/>
                    <a:pt x="306" y="110"/>
                    <a:pt x="306" y="110"/>
                  </a:cubicBezTo>
                  <a:cubicBezTo>
                    <a:pt x="303" y="103"/>
                    <a:pt x="304" y="96"/>
                    <a:pt x="292" y="85"/>
                  </a:cubicBezTo>
                  <a:cubicBezTo>
                    <a:pt x="277" y="75"/>
                    <a:pt x="266" y="83"/>
                    <a:pt x="261" y="92"/>
                  </a:cubicBezTo>
                  <a:cubicBezTo>
                    <a:pt x="260" y="93"/>
                    <a:pt x="259" y="94"/>
                    <a:pt x="258" y="95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5" y="97"/>
                    <a:pt x="253" y="98"/>
                    <a:pt x="251" y="102"/>
                  </a:cubicBezTo>
                  <a:cubicBezTo>
                    <a:pt x="251" y="102"/>
                    <a:pt x="251" y="102"/>
                    <a:pt x="251" y="102"/>
                  </a:cubicBezTo>
                  <a:cubicBezTo>
                    <a:pt x="251" y="106"/>
                    <a:pt x="245" y="110"/>
                    <a:pt x="247" y="113"/>
                  </a:cubicBezTo>
                  <a:cubicBezTo>
                    <a:pt x="245" y="115"/>
                    <a:pt x="245" y="115"/>
                    <a:pt x="245" y="115"/>
                  </a:cubicBezTo>
                  <a:cubicBezTo>
                    <a:pt x="246" y="120"/>
                    <a:pt x="243" y="122"/>
                    <a:pt x="245" y="127"/>
                  </a:cubicBezTo>
                  <a:cubicBezTo>
                    <a:pt x="244" y="126"/>
                    <a:pt x="244" y="126"/>
                    <a:pt x="244" y="126"/>
                  </a:cubicBezTo>
                  <a:cubicBezTo>
                    <a:pt x="243" y="133"/>
                    <a:pt x="248" y="140"/>
                    <a:pt x="246" y="142"/>
                  </a:cubicBezTo>
                  <a:cubicBezTo>
                    <a:pt x="246" y="144"/>
                    <a:pt x="246" y="145"/>
                    <a:pt x="247" y="147"/>
                  </a:cubicBezTo>
                  <a:cubicBezTo>
                    <a:pt x="241" y="158"/>
                    <a:pt x="234" y="167"/>
                    <a:pt x="228" y="171"/>
                  </a:cubicBezTo>
                  <a:cubicBezTo>
                    <a:pt x="228" y="169"/>
                    <a:pt x="226" y="166"/>
                    <a:pt x="223" y="162"/>
                  </a:cubicBezTo>
                  <a:cubicBezTo>
                    <a:pt x="223" y="162"/>
                    <a:pt x="223" y="162"/>
                    <a:pt x="224" y="162"/>
                  </a:cubicBezTo>
                  <a:cubicBezTo>
                    <a:pt x="224" y="162"/>
                    <a:pt x="223" y="161"/>
                    <a:pt x="223" y="161"/>
                  </a:cubicBezTo>
                  <a:cubicBezTo>
                    <a:pt x="223" y="161"/>
                    <a:pt x="223" y="161"/>
                    <a:pt x="223" y="160"/>
                  </a:cubicBezTo>
                  <a:cubicBezTo>
                    <a:pt x="228" y="153"/>
                    <a:pt x="228" y="143"/>
                    <a:pt x="231" y="134"/>
                  </a:cubicBezTo>
                  <a:cubicBezTo>
                    <a:pt x="231" y="134"/>
                    <a:pt x="232" y="136"/>
                    <a:pt x="232" y="137"/>
                  </a:cubicBezTo>
                  <a:cubicBezTo>
                    <a:pt x="233" y="129"/>
                    <a:pt x="233" y="121"/>
                    <a:pt x="230" y="115"/>
                  </a:cubicBezTo>
                  <a:cubicBezTo>
                    <a:pt x="231" y="115"/>
                    <a:pt x="231" y="115"/>
                    <a:pt x="232" y="117"/>
                  </a:cubicBezTo>
                  <a:cubicBezTo>
                    <a:pt x="231" y="111"/>
                    <a:pt x="229" y="105"/>
                    <a:pt x="227" y="103"/>
                  </a:cubicBezTo>
                  <a:cubicBezTo>
                    <a:pt x="227" y="107"/>
                    <a:pt x="228" y="103"/>
                    <a:pt x="228" y="106"/>
                  </a:cubicBezTo>
                  <a:cubicBezTo>
                    <a:pt x="228" y="110"/>
                    <a:pt x="225" y="104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0" y="96"/>
                    <a:pt x="218" y="95"/>
                    <a:pt x="213" y="96"/>
                  </a:cubicBezTo>
                  <a:cubicBezTo>
                    <a:pt x="209" y="95"/>
                    <a:pt x="216" y="95"/>
                    <a:pt x="214" y="94"/>
                  </a:cubicBezTo>
                  <a:cubicBezTo>
                    <a:pt x="211" y="90"/>
                    <a:pt x="201" y="99"/>
                    <a:pt x="201" y="100"/>
                  </a:cubicBezTo>
                  <a:cubicBezTo>
                    <a:pt x="200" y="102"/>
                    <a:pt x="199" y="104"/>
                    <a:pt x="200" y="104"/>
                  </a:cubicBezTo>
                  <a:cubicBezTo>
                    <a:pt x="198" y="108"/>
                    <a:pt x="198" y="105"/>
                    <a:pt x="197" y="108"/>
                  </a:cubicBezTo>
                  <a:cubicBezTo>
                    <a:pt x="196" y="112"/>
                    <a:pt x="197" y="116"/>
                    <a:pt x="199" y="120"/>
                  </a:cubicBezTo>
                  <a:cubicBezTo>
                    <a:pt x="198" y="119"/>
                    <a:pt x="196" y="123"/>
                    <a:pt x="195" y="120"/>
                  </a:cubicBezTo>
                  <a:cubicBezTo>
                    <a:pt x="196" y="129"/>
                    <a:pt x="200" y="133"/>
                    <a:pt x="202" y="137"/>
                  </a:cubicBezTo>
                  <a:cubicBezTo>
                    <a:pt x="202" y="140"/>
                    <a:pt x="205" y="147"/>
                    <a:pt x="207" y="149"/>
                  </a:cubicBezTo>
                  <a:cubicBezTo>
                    <a:pt x="206" y="151"/>
                    <a:pt x="206" y="147"/>
                    <a:pt x="205" y="147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2" y="146"/>
                    <a:pt x="203" y="153"/>
                    <a:pt x="201" y="150"/>
                  </a:cubicBezTo>
                  <a:cubicBezTo>
                    <a:pt x="202" y="153"/>
                    <a:pt x="204" y="158"/>
                    <a:pt x="206" y="163"/>
                  </a:cubicBezTo>
                  <a:cubicBezTo>
                    <a:pt x="203" y="170"/>
                    <a:pt x="201" y="172"/>
                    <a:pt x="194" y="178"/>
                  </a:cubicBezTo>
                  <a:cubicBezTo>
                    <a:pt x="195" y="178"/>
                    <a:pt x="192" y="180"/>
                    <a:pt x="194" y="181"/>
                  </a:cubicBezTo>
                  <a:cubicBezTo>
                    <a:pt x="194" y="183"/>
                    <a:pt x="192" y="183"/>
                    <a:pt x="191" y="183"/>
                  </a:cubicBezTo>
                  <a:cubicBezTo>
                    <a:pt x="192" y="182"/>
                    <a:pt x="193" y="182"/>
                    <a:pt x="192" y="176"/>
                  </a:cubicBezTo>
                  <a:cubicBezTo>
                    <a:pt x="186" y="156"/>
                    <a:pt x="180" y="130"/>
                    <a:pt x="179" y="108"/>
                  </a:cubicBezTo>
                  <a:cubicBezTo>
                    <a:pt x="179" y="110"/>
                    <a:pt x="178" y="110"/>
                    <a:pt x="178" y="108"/>
                  </a:cubicBezTo>
                  <a:cubicBezTo>
                    <a:pt x="181" y="106"/>
                    <a:pt x="176" y="101"/>
                    <a:pt x="177" y="97"/>
                  </a:cubicBezTo>
                  <a:cubicBezTo>
                    <a:pt x="178" y="97"/>
                    <a:pt x="178" y="99"/>
                    <a:pt x="178" y="100"/>
                  </a:cubicBezTo>
                  <a:cubicBezTo>
                    <a:pt x="179" y="89"/>
                    <a:pt x="176" y="81"/>
                    <a:pt x="177" y="71"/>
                  </a:cubicBezTo>
                  <a:cubicBezTo>
                    <a:pt x="175" y="62"/>
                    <a:pt x="178" y="51"/>
                    <a:pt x="176" y="45"/>
                  </a:cubicBezTo>
                  <a:cubicBezTo>
                    <a:pt x="177" y="46"/>
                    <a:pt x="176" y="41"/>
                    <a:pt x="177" y="39"/>
                  </a:cubicBezTo>
                  <a:cubicBezTo>
                    <a:pt x="176" y="36"/>
                    <a:pt x="176" y="34"/>
                    <a:pt x="176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7"/>
                    <a:pt x="176" y="27"/>
                    <a:pt x="176" y="27"/>
                  </a:cubicBezTo>
                  <a:cubicBezTo>
                    <a:pt x="176" y="23"/>
                    <a:pt x="177" y="18"/>
                    <a:pt x="176" y="14"/>
                  </a:cubicBezTo>
                  <a:cubicBezTo>
                    <a:pt x="176" y="13"/>
                    <a:pt x="175" y="2"/>
                    <a:pt x="174" y="1"/>
                  </a:cubicBezTo>
                  <a:cubicBezTo>
                    <a:pt x="173" y="0"/>
                    <a:pt x="172" y="6"/>
                    <a:pt x="170" y="6"/>
                  </a:cubicBezTo>
                  <a:cubicBezTo>
                    <a:pt x="162" y="5"/>
                    <a:pt x="168" y="10"/>
                    <a:pt x="161" y="11"/>
                  </a:cubicBezTo>
                  <a:cubicBezTo>
                    <a:pt x="157" y="12"/>
                    <a:pt x="156" y="13"/>
                    <a:pt x="154" y="16"/>
                  </a:cubicBezTo>
                  <a:cubicBezTo>
                    <a:pt x="155" y="20"/>
                    <a:pt x="155" y="24"/>
                    <a:pt x="155" y="28"/>
                  </a:cubicBezTo>
                  <a:cubicBezTo>
                    <a:pt x="156" y="67"/>
                    <a:pt x="156" y="67"/>
                    <a:pt x="156" y="67"/>
                  </a:cubicBezTo>
                  <a:cubicBezTo>
                    <a:pt x="156" y="75"/>
                    <a:pt x="154" y="84"/>
                    <a:pt x="153" y="92"/>
                  </a:cubicBezTo>
                  <a:cubicBezTo>
                    <a:pt x="148" y="91"/>
                    <a:pt x="142" y="91"/>
                    <a:pt x="139" y="94"/>
                  </a:cubicBezTo>
                  <a:cubicBezTo>
                    <a:pt x="137" y="95"/>
                    <a:pt x="135" y="96"/>
                    <a:pt x="134" y="98"/>
                  </a:cubicBezTo>
                  <a:cubicBezTo>
                    <a:pt x="125" y="103"/>
                    <a:pt x="119" y="113"/>
                    <a:pt x="119" y="118"/>
                  </a:cubicBezTo>
                  <a:cubicBezTo>
                    <a:pt x="118" y="121"/>
                    <a:pt x="118" y="124"/>
                    <a:pt x="118" y="127"/>
                  </a:cubicBezTo>
                  <a:cubicBezTo>
                    <a:pt x="115" y="132"/>
                    <a:pt x="113" y="140"/>
                    <a:pt x="112" y="144"/>
                  </a:cubicBezTo>
                  <a:cubicBezTo>
                    <a:pt x="111" y="152"/>
                    <a:pt x="111" y="155"/>
                    <a:pt x="111" y="160"/>
                  </a:cubicBezTo>
                  <a:cubicBezTo>
                    <a:pt x="111" y="163"/>
                    <a:pt x="109" y="164"/>
                    <a:pt x="108" y="165"/>
                  </a:cubicBezTo>
                  <a:cubicBezTo>
                    <a:pt x="105" y="174"/>
                    <a:pt x="100" y="181"/>
                    <a:pt x="100" y="189"/>
                  </a:cubicBezTo>
                  <a:cubicBezTo>
                    <a:pt x="99" y="189"/>
                    <a:pt x="99" y="189"/>
                    <a:pt x="99" y="189"/>
                  </a:cubicBezTo>
                  <a:cubicBezTo>
                    <a:pt x="98" y="195"/>
                    <a:pt x="93" y="208"/>
                    <a:pt x="88" y="208"/>
                  </a:cubicBezTo>
                  <a:cubicBezTo>
                    <a:pt x="88" y="210"/>
                    <a:pt x="83" y="208"/>
                    <a:pt x="85" y="211"/>
                  </a:cubicBezTo>
                  <a:cubicBezTo>
                    <a:pt x="82" y="210"/>
                    <a:pt x="85" y="209"/>
                    <a:pt x="82" y="208"/>
                  </a:cubicBezTo>
                  <a:cubicBezTo>
                    <a:pt x="83" y="209"/>
                    <a:pt x="84" y="208"/>
                    <a:pt x="85" y="208"/>
                  </a:cubicBezTo>
                  <a:cubicBezTo>
                    <a:pt x="78" y="200"/>
                    <a:pt x="79" y="178"/>
                    <a:pt x="79" y="161"/>
                  </a:cubicBezTo>
                  <a:cubicBezTo>
                    <a:pt x="81" y="156"/>
                    <a:pt x="80" y="144"/>
                    <a:pt x="81" y="133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2" y="131"/>
                    <a:pt x="82" y="131"/>
                    <a:pt x="83" y="131"/>
                  </a:cubicBezTo>
                  <a:cubicBezTo>
                    <a:pt x="83" y="131"/>
                    <a:pt x="83" y="130"/>
                    <a:pt x="83" y="130"/>
                  </a:cubicBezTo>
                  <a:cubicBezTo>
                    <a:pt x="83" y="129"/>
                    <a:pt x="83" y="129"/>
                    <a:pt x="83" y="129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2" y="128"/>
                    <a:pt x="82" y="128"/>
                    <a:pt x="81" y="128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2" y="128"/>
                    <a:pt x="82" y="128"/>
                    <a:pt x="83" y="128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2" y="127"/>
                    <a:pt x="81" y="127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62" y="125"/>
                    <a:pt x="75" y="126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66" y="126"/>
                    <a:pt x="63" y="126"/>
                    <a:pt x="69" y="126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0" y="127"/>
                    <a:pt x="70" y="127"/>
                    <a:pt x="71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7"/>
                    <a:pt x="70" y="127"/>
                    <a:pt x="69" y="127"/>
                  </a:cubicBezTo>
                  <a:cubicBezTo>
                    <a:pt x="69" y="129"/>
                    <a:pt x="69" y="131"/>
                    <a:pt x="71" y="129"/>
                  </a:cubicBezTo>
                  <a:cubicBezTo>
                    <a:pt x="71" y="129"/>
                    <a:pt x="71" y="129"/>
                    <a:pt x="71" y="130"/>
                  </a:cubicBezTo>
                  <a:cubicBezTo>
                    <a:pt x="71" y="130"/>
                    <a:pt x="71" y="130"/>
                    <a:pt x="71" y="130"/>
                  </a:cubicBezTo>
                  <a:cubicBezTo>
                    <a:pt x="70" y="132"/>
                    <a:pt x="70" y="134"/>
                    <a:pt x="70" y="136"/>
                  </a:cubicBezTo>
                  <a:cubicBezTo>
                    <a:pt x="70" y="138"/>
                    <a:pt x="70" y="139"/>
                    <a:pt x="70" y="140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69" y="144"/>
                    <a:pt x="69" y="147"/>
                    <a:pt x="68" y="151"/>
                  </a:cubicBezTo>
                  <a:cubicBezTo>
                    <a:pt x="68" y="151"/>
                    <a:pt x="67" y="151"/>
                    <a:pt x="67" y="152"/>
                  </a:cubicBezTo>
                  <a:cubicBezTo>
                    <a:pt x="67" y="153"/>
                    <a:pt x="67" y="155"/>
                    <a:pt x="67" y="156"/>
                  </a:cubicBezTo>
                  <a:cubicBezTo>
                    <a:pt x="67" y="160"/>
                    <a:pt x="66" y="164"/>
                    <a:pt x="64" y="168"/>
                  </a:cubicBezTo>
                  <a:cubicBezTo>
                    <a:pt x="64" y="168"/>
                    <a:pt x="64" y="169"/>
                    <a:pt x="64" y="169"/>
                  </a:cubicBezTo>
                  <a:cubicBezTo>
                    <a:pt x="63" y="164"/>
                    <a:pt x="64" y="157"/>
                    <a:pt x="65" y="155"/>
                  </a:cubicBezTo>
                  <a:cubicBezTo>
                    <a:pt x="63" y="149"/>
                    <a:pt x="64" y="160"/>
                    <a:pt x="62" y="159"/>
                  </a:cubicBezTo>
                  <a:cubicBezTo>
                    <a:pt x="62" y="163"/>
                    <a:pt x="62" y="166"/>
                    <a:pt x="63" y="171"/>
                  </a:cubicBezTo>
                  <a:cubicBezTo>
                    <a:pt x="62" y="174"/>
                    <a:pt x="63" y="175"/>
                    <a:pt x="61" y="179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58" y="183"/>
                    <a:pt x="58" y="185"/>
                    <a:pt x="58" y="188"/>
                  </a:cubicBezTo>
                  <a:cubicBezTo>
                    <a:pt x="54" y="190"/>
                    <a:pt x="55" y="191"/>
                    <a:pt x="51" y="193"/>
                  </a:cubicBezTo>
                  <a:cubicBezTo>
                    <a:pt x="54" y="190"/>
                    <a:pt x="55" y="186"/>
                    <a:pt x="55" y="183"/>
                  </a:cubicBezTo>
                  <a:cubicBezTo>
                    <a:pt x="51" y="187"/>
                    <a:pt x="48" y="194"/>
                    <a:pt x="43" y="194"/>
                  </a:cubicBezTo>
                  <a:cubicBezTo>
                    <a:pt x="38" y="196"/>
                    <a:pt x="35" y="199"/>
                    <a:pt x="35" y="201"/>
                  </a:cubicBezTo>
                  <a:cubicBezTo>
                    <a:pt x="36" y="200"/>
                    <a:pt x="31" y="201"/>
                    <a:pt x="34" y="199"/>
                  </a:cubicBezTo>
                  <a:cubicBezTo>
                    <a:pt x="32" y="200"/>
                    <a:pt x="30" y="201"/>
                    <a:pt x="29" y="201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28" y="201"/>
                    <a:pt x="28" y="200"/>
                    <a:pt x="28" y="199"/>
                  </a:cubicBezTo>
                  <a:cubicBezTo>
                    <a:pt x="26" y="197"/>
                    <a:pt x="23" y="193"/>
                    <a:pt x="19" y="196"/>
                  </a:cubicBezTo>
                  <a:cubicBezTo>
                    <a:pt x="19" y="194"/>
                    <a:pt x="19" y="194"/>
                    <a:pt x="19" y="194"/>
                  </a:cubicBezTo>
                  <a:cubicBezTo>
                    <a:pt x="16" y="196"/>
                    <a:pt x="12" y="198"/>
                    <a:pt x="9" y="198"/>
                  </a:cubicBezTo>
                  <a:cubicBezTo>
                    <a:pt x="9" y="200"/>
                    <a:pt x="8" y="202"/>
                    <a:pt x="10" y="203"/>
                  </a:cubicBezTo>
                  <a:cubicBezTo>
                    <a:pt x="9" y="204"/>
                    <a:pt x="7" y="201"/>
                    <a:pt x="8" y="203"/>
                  </a:cubicBezTo>
                  <a:cubicBezTo>
                    <a:pt x="7" y="201"/>
                    <a:pt x="7" y="201"/>
                    <a:pt x="7" y="201"/>
                  </a:cubicBezTo>
                  <a:cubicBezTo>
                    <a:pt x="1" y="206"/>
                    <a:pt x="3" y="212"/>
                    <a:pt x="3" y="217"/>
                  </a:cubicBezTo>
                  <a:cubicBezTo>
                    <a:pt x="0" y="218"/>
                    <a:pt x="3" y="221"/>
                    <a:pt x="2" y="224"/>
                  </a:cubicBezTo>
                  <a:cubicBezTo>
                    <a:pt x="3" y="226"/>
                    <a:pt x="2" y="229"/>
                    <a:pt x="5" y="229"/>
                  </a:cubicBezTo>
                  <a:cubicBezTo>
                    <a:pt x="4" y="230"/>
                    <a:pt x="4" y="230"/>
                    <a:pt x="4" y="230"/>
                  </a:cubicBezTo>
                  <a:cubicBezTo>
                    <a:pt x="4" y="232"/>
                    <a:pt x="4" y="235"/>
                    <a:pt x="5" y="237"/>
                  </a:cubicBezTo>
                  <a:cubicBezTo>
                    <a:pt x="5" y="239"/>
                    <a:pt x="7" y="238"/>
                    <a:pt x="8" y="239"/>
                  </a:cubicBezTo>
                  <a:cubicBezTo>
                    <a:pt x="7" y="240"/>
                    <a:pt x="7" y="240"/>
                    <a:pt x="7" y="240"/>
                  </a:cubicBezTo>
                  <a:cubicBezTo>
                    <a:pt x="8" y="241"/>
                    <a:pt x="10" y="240"/>
                    <a:pt x="12" y="240"/>
                  </a:cubicBezTo>
                  <a:cubicBezTo>
                    <a:pt x="12" y="241"/>
                    <a:pt x="12" y="241"/>
                    <a:pt x="12" y="242"/>
                  </a:cubicBezTo>
                  <a:cubicBezTo>
                    <a:pt x="11" y="242"/>
                    <a:pt x="9" y="242"/>
                    <a:pt x="7" y="242"/>
                  </a:cubicBezTo>
                  <a:cubicBezTo>
                    <a:pt x="8" y="244"/>
                    <a:pt x="11" y="244"/>
                    <a:pt x="10" y="246"/>
                  </a:cubicBezTo>
                  <a:cubicBezTo>
                    <a:pt x="11" y="247"/>
                    <a:pt x="12" y="248"/>
                    <a:pt x="14" y="247"/>
                  </a:cubicBezTo>
                  <a:cubicBezTo>
                    <a:pt x="13" y="247"/>
                    <a:pt x="14" y="248"/>
                    <a:pt x="13" y="248"/>
                  </a:cubicBezTo>
                  <a:cubicBezTo>
                    <a:pt x="13" y="249"/>
                    <a:pt x="14" y="249"/>
                    <a:pt x="15" y="249"/>
                  </a:cubicBezTo>
                  <a:cubicBezTo>
                    <a:pt x="15" y="249"/>
                    <a:pt x="15" y="249"/>
                    <a:pt x="15" y="249"/>
                  </a:cubicBezTo>
                  <a:cubicBezTo>
                    <a:pt x="16" y="248"/>
                    <a:pt x="17" y="249"/>
                    <a:pt x="18" y="247"/>
                  </a:cubicBezTo>
                  <a:cubicBezTo>
                    <a:pt x="17" y="247"/>
                    <a:pt x="17" y="247"/>
                    <a:pt x="17" y="246"/>
                  </a:cubicBezTo>
                  <a:cubicBezTo>
                    <a:pt x="18" y="246"/>
                    <a:pt x="19" y="246"/>
                    <a:pt x="19" y="248"/>
                  </a:cubicBezTo>
                  <a:cubicBezTo>
                    <a:pt x="18" y="249"/>
                    <a:pt x="16" y="249"/>
                    <a:pt x="17" y="250"/>
                  </a:cubicBezTo>
                  <a:cubicBezTo>
                    <a:pt x="18" y="250"/>
                    <a:pt x="20" y="249"/>
                    <a:pt x="21" y="248"/>
                  </a:cubicBezTo>
                  <a:cubicBezTo>
                    <a:pt x="20" y="249"/>
                    <a:pt x="19" y="248"/>
                    <a:pt x="20" y="246"/>
                  </a:cubicBezTo>
                  <a:cubicBezTo>
                    <a:pt x="19" y="247"/>
                    <a:pt x="19" y="247"/>
                    <a:pt x="19" y="247"/>
                  </a:cubicBezTo>
                  <a:cubicBezTo>
                    <a:pt x="20" y="246"/>
                    <a:pt x="20" y="246"/>
                    <a:pt x="20" y="246"/>
                  </a:cubicBezTo>
                  <a:cubicBezTo>
                    <a:pt x="18" y="245"/>
                    <a:pt x="19" y="243"/>
                    <a:pt x="17" y="243"/>
                  </a:cubicBezTo>
                  <a:cubicBezTo>
                    <a:pt x="16" y="245"/>
                    <a:pt x="16" y="245"/>
                    <a:pt x="16" y="245"/>
                  </a:cubicBezTo>
                  <a:cubicBezTo>
                    <a:pt x="15" y="244"/>
                    <a:pt x="13" y="244"/>
                    <a:pt x="13" y="243"/>
                  </a:cubicBezTo>
                  <a:cubicBezTo>
                    <a:pt x="14" y="243"/>
                    <a:pt x="15" y="242"/>
                    <a:pt x="15" y="241"/>
                  </a:cubicBezTo>
                  <a:cubicBezTo>
                    <a:pt x="15" y="241"/>
                    <a:pt x="14" y="241"/>
                    <a:pt x="15" y="241"/>
                  </a:cubicBezTo>
                  <a:cubicBezTo>
                    <a:pt x="17" y="240"/>
                    <a:pt x="17" y="240"/>
                    <a:pt x="17" y="240"/>
                  </a:cubicBezTo>
                  <a:cubicBezTo>
                    <a:pt x="14" y="242"/>
                    <a:pt x="15" y="238"/>
                    <a:pt x="14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15" y="236"/>
                    <a:pt x="13" y="239"/>
                    <a:pt x="13" y="238"/>
                  </a:cubicBezTo>
                  <a:cubicBezTo>
                    <a:pt x="13" y="237"/>
                    <a:pt x="15" y="237"/>
                    <a:pt x="16" y="235"/>
                  </a:cubicBezTo>
                  <a:cubicBezTo>
                    <a:pt x="15" y="234"/>
                    <a:pt x="12" y="233"/>
                    <a:pt x="14" y="230"/>
                  </a:cubicBezTo>
                  <a:cubicBezTo>
                    <a:pt x="13" y="229"/>
                    <a:pt x="12" y="228"/>
                    <a:pt x="11" y="227"/>
                  </a:cubicBezTo>
                  <a:cubicBezTo>
                    <a:pt x="10" y="226"/>
                    <a:pt x="13" y="227"/>
                    <a:pt x="12" y="226"/>
                  </a:cubicBezTo>
                  <a:cubicBezTo>
                    <a:pt x="13" y="226"/>
                    <a:pt x="14" y="225"/>
                    <a:pt x="15" y="225"/>
                  </a:cubicBezTo>
                  <a:cubicBezTo>
                    <a:pt x="14" y="225"/>
                    <a:pt x="15" y="223"/>
                    <a:pt x="12" y="224"/>
                  </a:cubicBezTo>
                  <a:cubicBezTo>
                    <a:pt x="13" y="222"/>
                    <a:pt x="13" y="221"/>
                    <a:pt x="13" y="219"/>
                  </a:cubicBezTo>
                  <a:cubicBezTo>
                    <a:pt x="13" y="219"/>
                    <a:pt x="14" y="219"/>
                    <a:pt x="15" y="219"/>
                  </a:cubicBezTo>
                  <a:cubicBezTo>
                    <a:pt x="14" y="218"/>
                    <a:pt x="12" y="217"/>
                    <a:pt x="13" y="216"/>
                  </a:cubicBezTo>
                  <a:cubicBezTo>
                    <a:pt x="12" y="215"/>
                    <a:pt x="12" y="216"/>
                    <a:pt x="10" y="215"/>
                  </a:cubicBezTo>
                  <a:cubicBezTo>
                    <a:pt x="10" y="215"/>
                    <a:pt x="9" y="215"/>
                    <a:pt x="9" y="214"/>
                  </a:cubicBezTo>
                  <a:cubicBezTo>
                    <a:pt x="11" y="214"/>
                    <a:pt x="14" y="215"/>
                    <a:pt x="14" y="214"/>
                  </a:cubicBezTo>
                  <a:cubicBezTo>
                    <a:pt x="17" y="215"/>
                    <a:pt x="13" y="216"/>
                    <a:pt x="16" y="216"/>
                  </a:cubicBezTo>
                  <a:cubicBezTo>
                    <a:pt x="18" y="216"/>
                    <a:pt x="18" y="218"/>
                    <a:pt x="17" y="219"/>
                  </a:cubicBezTo>
                  <a:cubicBezTo>
                    <a:pt x="19" y="220"/>
                    <a:pt x="17" y="218"/>
                    <a:pt x="19" y="218"/>
                  </a:cubicBezTo>
                  <a:cubicBezTo>
                    <a:pt x="19" y="217"/>
                    <a:pt x="18" y="217"/>
                    <a:pt x="18" y="216"/>
                  </a:cubicBezTo>
                  <a:cubicBezTo>
                    <a:pt x="18" y="216"/>
                    <a:pt x="17" y="216"/>
                    <a:pt x="17" y="216"/>
                  </a:cubicBezTo>
                  <a:cubicBezTo>
                    <a:pt x="17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6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5"/>
                    <a:pt x="17" y="215"/>
                    <a:pt x="17" y="216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6" y="216"/>
                    <a:pt x="16" y="215"/>
                    <a:pt x="16" y="215"/>
                  </a:cubicBezTo>
                  <a:cubicBezTo>
                    <a:pt x="14" y="214"/>
                    <a:pt x="17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7" y="214"/>
                    <a:pt x="17" y="215"/>
                    <a:pt x="17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7" y="216"/>
                    <a:pt x="17" y="216"/>
                    <a:pt x="17" y="216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7" y="215"/>
                    <a:pt x="17" y="215"/>
                  </a:cubicBezTo>
                  <a:cubicBezTo>
                    <a:pt x="17" y="215"/>
                    <a:pt x="17" y="215"/>
                    <a:pt x="18" y="215"/>
                  </a:cubicBezTo>
                  <a:cubicBezTo>
                    <a:pt x="17" y="215"/>
                    <a:pt x="17" y="215"/>
                    <a:pt x="17" y="215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20" y="212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8" y="213"/>
                  </a:cubicBezTo>
                  <a:cubicBezTo>
                    <a:pt x="19" y="213"/>
                    <a:pt x="19" y="213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9" y="213"/>
                    <a:pt x="19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3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4"/>
                    <a:pt x="18" y="214"/>
                    <a:pt x="18" y="214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8" y="216"/>
                    <a:pt x="18" y="216"/>
                    <a:pt x="18" y="216"/>
                  </a:cubicBezTo>
                  <a:cubicBezTo>
                    <a:pt x="19" y="216"/>
                    <a:pt x="18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19" y="215"/>
                    <a:pt x="19" y="216"/>
                    <a:pt x="19" y="216"/>
                  </a:cubicBezTo>
                  <a:cubicBezTo>
                    <a:pt x="19" y="216"/>
                    <a:pt x="19" y="216"/>
                    <a:pt x="19" y="215"/>
                  </a:cubicBezTo>
                  <a:cubicBezTo>
                    <a:pt x="19" y="216"/>
                    <a:pt x="19" y="216"/>
                    <a:pt x="19" y="216"/>
                  </a:cubicBezTo>
                  <a:cubicBezTo>
                    <a:pt x="19" y="215"/>
                    <a:pt x="20" y="217"/>
                    <a:pt x="20" y="215"/>
                  </a:cubicBezTo>
                  <a:cubicBezTo>
                    <a:pt x="19" y="215"/>
                    <a:pt x="19" y="215"/>
                    <a:pt x="19" y="215"/>
                  </a:cubicBezTo>
                  <a:cubicBezTo>
                    <a:pt x="20" y="215"/>
                    <a:pt x="18" y="215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3"/>
                  </a:cubicBezTo>
                  <a:cubicBezTo>
                    <a:pt x="19" y="213"/>
                    <a:pt x="19" y="214"/>
                    <a:pt x="19" y="214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9" y="214"/>
                    <a:pt x="20" y="214"/>
                    <a:pt x="20" y="214"/>
                  </a:cubicBezTo>
                  <a:cubicBezTo>
                    <a:pt x="20" y="214"/>
                    <a:pt x="19" y="214"/>
                    <a:pt x="20" y="215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6"/>
                    <a:pt x="20" y="216"/>
                    <a:pt x="20" y="216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0" y="217"/>
                    <a:pt x="20" y="217"/>
                    <a:pt x="20" y="217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20" y="218"/>
                    <a:pt x="23" y="217"/>
                    <a:pt x="22" y="218"/>
                  </a:cubicBezTo>
                  <a:cubicBezTo>
                    <a:pt x="21" y="218"/>
                    <a:pt x="20" y="219"/>
                    <a:pt x="20" y="219"/>
                  </a:cubicBezTo>
                  <a:cubicBezTo>
                    <a:pt x="22" y="218"/>
                    <a:pt x="23" y="219"/>
                    <a:pt x="25" y="218"/>
                  </a:cubicBezTo>
                  <a:cubicBezTo>
                    <a:pt x="24" y="219"/>
                    <a:pt x="21" y="219"/>
                    <a:pt x="20" y="220"/>
                  </a:cubicBezTo>
                  <a:cubicBezTo>
                    <a:pt x="22" y="220"/>
                    <a:pt x="19" y="222"/>
                    <a:pt x="22" y="221"/>
                  </a:cubicBezTo>
                  <a:cubicBezTo>
                    <a:pt x="22" y="220"/>
                    <a:pt x="23" y="221"/>
                    <a:pt x="25" y="220"/>
                  </a:cubicBezTo>
                  <a:cubicBezTo>
                    <a:pt x="25" y="222"/>
                    <a:pt x="23" y="221"/>
                    <a:pt x="23" y="222"/>
                  </a:cubicBezTo>
                  <a:cubicBezTo>
                    <a:pt x="23" y="222"/>
                    <a:pt x="25" y="222"/>
                    <a:pt x="26" y="221"/>
                  </a:cubicBezTo>
                  <a:cubicBezTo>
                    <a:pt x="26" y="222"/>
                    <a:pt x="28" y="222"/>
                    <a:pt x="27" y="223"/>
                  </a:cubicBezTo>
                  <a:cubicBezTo>
                    <a:pt x="25" y="224"/>
                    <a:pt x="26" y="222"/>
                    <a:pt x="25" y="223"/>
                  </a:cubicBezTo>
                  <a:cubicBezTo>
                    <a:pt x="25" y="224"/>
                    <a:pt x="29" y="222"/>
                    <a:pt x="30" y="224"/>
                  </a:cubicBezTo>
                  <a:cubicBezTo>
                    <a:pt x="31" y="223"/>
                    <a:pt x="34" y="223"/>
                    <a:pt x="35" y="224"/>
                  </a:cubicBezTo>
                  <a:cubicBezTo>
                    <a:pt x="35" y="226"/>
                    <a:pt x="34" y="223"/>
                    <a:pt x="32" y="224"/>
                  </a:cubicBezTo>
                  <a:cubicBezTo>
                    <a:pt x="32" y="225"/>
                    <a:pt x="32" y="225"/>
                    <a:pt x="32" y="225"/>
                  </a:cubicBezTo>
                  <a:cubicBezTo>
                    <a:pt x="30" y="227"/>
                    <a:pt x="27" y="224"/>
                    <a:pt x="25" y="225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6"/>
                    <a:pt x="24" y="226"/>
                    <a:pt x="23" y="227"/>
                  </a:cubicBezTo>
                  <a:cubicBezTo>
                    <a:pt x="25" y="226"/>
                    <a:pt x="24" y="228"/>
                    <a:pt x="25" y="228"/>
                  </a:cubicBezTo>
                  <a:cubicBezTo>
                    <a:pt x="26" y="228"/>
                    <a:pt x="24" y="228"/>
                    <a:pt x="25" y="228"/>
                  </a:cubicBezTo>
                  <a:cubicBezTo>
                    <a:pt x="26" y="228"/>
                    <a:pt x="29" y="228"/>
                    <a:pt x="28" y="230"/>
                  </a:cubicBezTo>
                  <a:cubicBezTo>
                    <a:pt x="27" y="229"/>
                    <a:pt x="26" y="230"/>
                    <a:pt x="25" y="230"/>
                  </a:cubicBezTo>
                  <a:cubicBezTo>
                    <a:pt x="24" y="231"/>
                    <a:pt x="27" y="230"/>
                    <a:pt x="26" y="231"/>
                  </a:cubicBezTo>
                  <a:cubicBezTo>
                    <a:pt x="25" y="231"/>
                    <a:pt x="25" y="231"/>
                    <a:pt x="25" y="231"/>
                  </a:cubicBezTo>
                  <a:cubicBezTo>
                    <a:pt x="25" y="233"/>
                    <a:pt x="26" y="241"/>
                    <a:pt x="32" y="242"/>
                  </a:cubicBezTo>
                  <a:cubicBezTo>
                    <a:pt x="31" y="243"/>
                    <a:pt x="31" y="245"/>
                    <a:pt x="30" y="247"/>
                  </a:cubicBezTo>
                  <a:cubicBezTo>
                    <a:pt x="31" y="246"/>
                    <a:pt x="32" y="246"/>
                    <a:pt x="33" y="247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0" y="250"/>
                    <a:pt x="33" y="251"/>
                    <a:pt x="34" y="251"/>
                  </a:cubicBezTo>
                  <a:cubicBezTo>
                    <a:pt x="33" y="252"/>
                    <a:pt x="33" y="252"/>
                    <a:pt x="33" y="252"/>
                  </a:cubicBezTo>
                  <a:cubicBezTo>
                    <a:pt x="32" y="254"/>
                    <a:pt x="34" y="253"/>
                    <a:pt x="35" y="253"/>
                  </a:cubicBezTo>
                  <a:cubicBezTo>
                    <a:pt x="34" y="254"/>
                    <a:pt x="34" y="254"/>
                    <a:pt x="34" y="254"/>
                  </a:cubicBezTo>
                  <a:cubicBezTo>
                    <a:pt x="35" y="254"/>
                    <a:pt x="35" y="254"/>
                    <a:pt x="35" y="254"/>
                  </a:cubicBezTo>
                  <a:cubicBezTo>
                    <a:pt x="36" y="255"/>
                    <a:pt x="36" y="256"/>
                    <a:pt x="34" y="257"/>
                  </a:cubicBezTo>
                  <a:cubicBezTo>
                    <a:pt x="35" y="257"/>
                    <a:pt x="35" y="257"/>
                    <a:pt x="36" y="256"/>
                  </a:cubicBezTo>
                  <a:cubicBezTo>
                    <a:pt x="35" y="258"/>
                    <a:pt x="36" y="261"/>
                    <a:pt x="38" y="262"/>
                  </a:cubicBezTo>
                  <a:cubicBezTo>
                    <a:pt x="38" y="261"/>
                    <a:pt x="39" y="261"/>
                    <a:pt x="40" y="260"/>
                  </a:cubicBezTo>
                  <a:cubicBezTo>
                    <a:pt x="42" y="259"/>
                    <a:pt x="40" y="260"/>
                    <a:pt x="41" y="260"/>
                  </a:cubicBezTo>
                  <a:cubicBezTo>
                    <a:pt x="41" y="261"/>
                    <a:pt x="40" y="262"/>
                    <a:pt x="39" y="262"/>
                  </a:cubicBezTo>
                  <a:cubicBezTo>
                    <a:pt x="38" y="265"/>
                    <a:pt x="42" y="267"/>
                    <a:pt x="44" y="270"/>
                  </a:cubicBezTo>
                  <a:cubicBezTo>
                    <a:pt x="44" y="270"/>
                    <a:pt x="44" y="270"/>
                    <a:pt x="45" y="270"/>
                  </a:cubicBezTo>
                  <a:cubicBezTo>
                    <a:pt x="44" y="273"/>
                    <a:pt x="48" y="273"/>
                    <a:pt x="48" y="276"/>
                  </a:cubicBezTo>
                  <a:cubicBezTo>
                    <a:pt x="49" y="275"/>
                    <a:pt x="51" y="273"/>
                    <a:pt x="52" y="274"/>
                  </a:cubicBezTo>
                  <a:cubicBezTo>
                    <a:pt x="54" y="274"/>
                    <a:pt x="50" y="276"/>
                    <a:pt x="50" y="279"/>
                  </a:cubicBezTo>
                  <a:cubicBezTo>
                    <a:pt x="51" y="278"/>
                    <a:pt x="52" y="279"/>
                    <a:pt x="53" y="279"/>
                  </a:cubicBezTo>
                  <a:cubicBezTo>
                    <a:pt x="52" y="280"/>
                    <a:pt x="52" y="280"/>
                    <a:pt x="52" y="280"/>
                  </a:cubicBezTo>
                  <a:cubicBezTo>
                    <a:pt x="54" y="279"/>
                    <a:pt x="55" y="280"/>
                    <a:pt x="55" y="281"/>
                  </a:cubicBezTo>
                  <a:cubicBezTo>
                    <a:pt x="55" y="281"/>
                    <a:pt x="55" y="281"/>
                    <a:pt x="55" y="281"/>
                  </a:cubicBezTo>
                  <a:cubicBezTo>
                    <a:pt x="55" y="282"/>
                    <a:pt x="55" y="283"/>
                    <a:pt x="56" y="284"/>
                  </a:cubicBezTo>
                  <a:cubicBezTo>
                    <a:pt x="57" y="282"/>
                    <a:pt x="58" y="284"/>
                    <a:pt x="59" y="283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0" y="283"/>
                    <a:pt x="60" y="283"/>
                    <a:pt x="60" y="283"/>
                  </a:cubicBezTo>
                  <a:cubicBezTo>
                    <a:pt x="61" y="285"/>
                    <a:pt x="61" y="285"/>
                    <a:pt x="61" y="285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60" y="287"/>
                    <a:pt x="60" y="285"/>
                    <a:pt x="62" y="284"/>
                  </a:cubicBezTo>
                  <a:cubicBezTo>
                    <a:pt x="63" y="284"/>
                    <a:pt x="62" y="285"/>
                    <a:pt x="62" y="286"/>
                  </a:cubicBezTo>
                  <a:cubicBezTo>
                    <a:pt x="62" y="287"/>
                    <a:pt x="62" y="285"/>
                    <a:pt x="61" y="285"/>
                  </a:cubicBezTo>
                  <a:cubicBezTo>
                    <a:pt x="60" y="286"/>
                    <a:pt x="62" y="286"/>
                    <a:pt x="61" y="287"/>
                  </a:cubicBezTo>
                  <a:cubicBezTo>
                    <a:pt x="62" y="287"/>
                    <a:pt x="63" y="286"/>
                    <a:pt x="63" y="286"/>
                  </a:cubicBezTo>
                  <a:cubicBezTo>
                    <a:pt x="64" y="287"/>
                    <a:pt x="65" y="287"/>
                    <a:pt x="65" y="289"/>
                  </a:cubicBezTo>
                  <a:cubicBezTo>
                    <a:pt x="65" y="288"/>
                    <a:pt x="66" y="289"/>
                    <a:pt x="67" y="288"/>
                  </a:cubicBezTo>
                  <a:cubicBezTo>
                    <a:pt x="66" y="288"/>
                    <a:pt x="66" y="287"/>
                    <a:pt x="66" y="286"/>
                  </a:cubicBezTo>
                  <a:cubicBezTo>
                    <a:pt x="67" y="286"/>
                    <a:pt x="68" y="286"/>
                    <a:pt x="68" y="287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8" y="287"/>
                    <a:pt x="69" y="288"/>
                    <a:pt x="69" y="286"/>
                  </a:cubicBezTo>
                  <a:cubicBezTo>
                    <a:pt x="69" y="289"/>
                    <a:pt x="69" y="289"/>
                    <a:pt x="69" y="289"/>
                  </a:cubicBezTo>
                  <a:cubicBezTo>
                    <a:pt x="70" y="288"/>
                    <a:pt x="71" y="288"/>
                    <a:pt x="72" y="288"/>
                  </a:cubicBezTo>
                  <a:cubicBezTo>
                    <a:pt x="71" y="290"/>
                    <a:pt x="69" y="291"/>
                    <a:pt x="71" y="292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74" y="291"/>
                    <a:pt x="74" y="292"/>
                    <a:pt x="74" y="293"/>
                  </a:cubicBezTo>
                  <a:cubicBezTo>
                    <a:pt x="76" y="294"/>
                    <a:pt x="77" y="289"/>
                    <a:pt x="79" y="291"/>
                  </a:cubicBezTo>
                  <a:cubicBezTo>
                    <a:pt x="78" y="293"/>
                    <a:pt x="78" y="293"/>
                    <a:pt x="79" y="294"/>
                  </a:cubicBezTo>
                  <a:cubicBezTo>
                    <a:pt x="79" y="293"/>
                    <a:pt x="79" y="293"/>
                    <a:pt x="80" y="293"/>
                  </a:cubicBezTo>
                  <a:cubicBezTo>
                    <a:pt x="80" y="292"/>
                    <a:pt x="79" y="294"/>
                    <a:pt x="79" y="293"/>
                  </a:cubicBezTo>
                  <a:cubicBezTo>
                    <a:pt x="79" y="291"/>
                    <a:pt x="80" y="292"/>
                    <a:pt x="80" y="292"/>
                  </a:cubicBezTo>
                  <a:cubicBezTo>
                    <a:pt x="81" y="296"/>
                    <a:pt x="86" y="294"/>
                    <a:pt x="88" y="296"/>
                  </a:cubicBezTo>
                  <a:cubicBezTo>
                    <a:pt x="88" y="294"/>
                    <a:pt x="90" y="295"/>
                    <a:pt x="90" y="295"/>
                  </a:cubicBezTo>
                  <a:cubicBezTo>
                    <a:pt x="90" y="297"/>
                    <a:pt x="92" y="294"/>
                    <a:pt x="93" y="296"/>
                  </a:cubicBezTo>
                  <a:cubicBezTo>
                    <a:pt x="92" y="293"/>
                    <a:pt x="92" y="293"/>
                    <a:pt x="92" y="293"/>
                  </a:cubicBezTo>
                  <a:cubicBezTo>
                    <a:pt x="94" y="295"/>
                    <a:pt x="95" y="290"/>
                    <a:pt x="96" y="293"/>
                  </a:cubicBezTo>
                  <a:cubicBezTo>
                    <a:pt x="97" y="293"/>
                    <a:pt x="96" y="294"/>
                    <a:pt x="95" y="295"/>
                  </a:cubicBezTo>
                  <a:cubicBezTo>
                    <a:pt x="96" y="298"/>
                    <a:pt x="99" y="293"/>
                    <a:pt x="100" y="296"/>
                  </a:cubicBezTo>
                  <a:cubicBezTo>
                    <a:pt x="100" y="295"/>
                    <a:pt x="99" y="293"/>
                    <a:pt x="101" y="292"/>
                  </a:cubicBezTo>
                  <a:cubicBezTo>
                    <a:pt x="101" y="294"/>
                    <a:pt x="103" y="295"/>
                    <a:pt x="103" y="295"/>
                  </a:cubicBezTo>
                  <a:cubicBezTo>
                    <a:pt x="104" y="295"/>
                    <a:pt x="104" y="294"/>
                    <a:pt x="105" y="295"/>
                  </a:cubicBezTo>
                  <a:cubicBezTo>
                    <a:pt x="104" y="296"/>
                    <a:pt x="104" y="296"/>
                    <a:pt x="104" y="296"/>
                  </a:cubicBezTo>
                  <a:cubicBezTo>
                    <a:pt x="105" y="297"/>
                    <a:pt x="106" y="296"/>
                    <a:pt x="107" y="295"/>
                  </a:cubicBezTo>
                  <a:cubicBezTo>
                    <a:pt x="108" y="297"/>
                    <a:pt x="110" y="296"/>
                    <a:pt x="111" y="297"/>
                  </a:cubicBezTo>
                  <a:cubicBezTo>
                    <a:pt x="112" y="295"/>
                    <a:pt x="113" y="299"/>
                    <a:pt x="113" y="295"/>
                  </a:cubicBezTo>
                  <a:cubicBezTo>
                    <a:pt x="114" y="296"/>
                    <a:pt x="114" y="296"/>
                    <a:pt x="114" y="296"/>
                  </a:cubicBezTo>
                  <a:cubicBezTo>
                    <a:pt x="114" y="296"/>
                    <a:pt x="115" y="294"/>
                    <a:pt x="115" y="294"/>
                  </a:cubicBezTo>
                  <a:cubicBezTo>
                    <a:pt x="115" y="296"/>
                    <a:pt x="115" y="296"/>
                    <a:pt x="115" y="296"/>
                  </a:cubicBezTo>
                  <a:cubicBezTo>
                    <a:pt x="114" y="298"/>
                    <a:pt x="117" y="296"/>
                    <a:pt x="117" y="298"/>
                  </a:cubicBezTo>
                  <a:cubicBezTo>
                    <a:pt x="116" y="296"/>
                    <a:pt x="117" y="298"/>
                    <a:pt x="118" y="296"/>
                  </a:cubicBezTo>
                  <a:cubicBezTo>
                    <a:pt x="118" y="296"/>
                    <a:pt x="118" y="296"/>
                    <a:pt x="118" y="296"/>
                  </a:cubicBezTo>
                  <a:cubicBezTo>
                    <a:pt x="120" y="296"/>
                    <a:pt x="119" y="295"/>
                    <a:pt x="120" y="295"/>
                  </a:cubicBezTo>
                  <a:cubicBezTo>
                    <a:pt x="121" y="295"/>
                    <a:pt x="120" y="297"/>
                    <a:pt x="120" y="297"/>
                  </a:cubicBezTo>
                  <a:cubicBezTo>
                    <a:pt x="120" y="298"/>
                    <a:pt x="121" y="298"/>
                    <a:pt x="122" y="297"/>
                  </a:cubicBezTo>
                  <a:cubicBezTo>
                    <a:pt x="122" y="298"/>
                    <a:pt x="122" y="298"/>
                    <a:pt x="123" y="298"/>
                  </a:cubicBezTo>
                  <a:cubicBezTo>
                    <a:pt x="123" y="298"/>
                    <a:pt x="123" y="298"/>
                    <a:pt x="123" y="298"/>
                  </a:cubicBezTo>
                  <a:cubicBezTo>
                    <a:pt x="123" y="298"/>
                    <a:pt x="124" y="298"/>
                    <a:pt x="124" y="299"/>
                  </a:cubicBezTo>
                  <a:cubicBezTo>
                    <a:pt x="123" y="300"/>
                    <a:pt x="123" y="300"/>
                    <a:pt x="123" y="300"/>
                  </a:cubicBezTo>
                  <a:cubicBezTo>
                    <a:pt x="124" y="300"/>
                    <a:pt x="125" y="299"/>
                    <a:pt x="125" y="298"/>
                  </a:cubicBezTo>
                  <a:cubicBezTo>
                    <a:pt x="127" y="300"/>
                    <a:pt x="131" y="300"/>
                    <a:pt x="132" y="300"/>
                  </a:cubicBezTo>
                  <a:cubicBezTo>
                    <a:pt x="131" y="299"/>
                    <a:pt x="131" y="301"/>
                    <a:pt x="131" y="300"/>
                  </a:cubicBezTo>
                  <a:cubicBezTo>
                    <a:pt x="132" y="300"/>
                    <a:pt x="133" y="299"/>
                    <a:pt x="133" y="300"/>
                  </a:cubicBezTo>
                  <a:cubicBezTo>
                    <a:pt x="134" y="300"/>
                    <a:pt x="133" y="301"/>
                    <a:pt x="134" y="302"/>
                  </a:cubicBezTo>
                  <a:cubicBezTo>
                    <a:pt x="133" y="302"/>
                    <a:pt x="135" y="300"/>
                    <a:pt x="134" y="300"/>
                  </a:cubicBezTo>
                  <a:cubicBezTo>
                    <a:pt x="134" y="303"/>
                    <a:pt x="138" y="301"/>
                    <a:pt x="139" y="304"/>
                  </a:cubicBezTo>
                  <a:cubicBezTo>
                    <a:pt x="139" y="303"/>
                    <a:pt x="138" y="304"/>
                    <a:pt x="137" y="305"/>
                  </a:cubicBezTo>
                  <a:cubicBezTo>
                    <a:pt x="139" y="305"/>
                    <a:pt x="141" y="305"/>
                    <a:pt x="143" y="304"/>
                  </a:cubicBezTo>
                  <a:cubicBezTo>
                    <a:pt x="142" y="305"/>
                    <a:pt x="142" y="305"/>
                    <a:pt x="141" y="305"/>
                  </a:cubicBezTo>
                  <a:cubicBezTo>
                    <a:pt x="142" y="306"/>
                    <a:pt x="143" y="307"/>
                    <a:pt x="144" y="306"/>
                  </a:cubicBezTo>
                  <a:cubicBezTo>
                    <a:pt x="145" y="305"/>
                    <a:pt x="144" y="307"/>
                    <a:pt x="144" y="306"/>
                  </a:cubicBezTo>
                  <a:cubicBezTo>
                    <a:pt x="144" y="305"/>
                    <a:pt x="146" y="305"/>
                    <a:pt x="146" y="306"/>
                  </a:cubicBezTo>
                  <a:cubicBezTo>
                    <a:pt x="146" y="306"/>
                    <a:pt x="146" y="306"/>
                    <a:pt x="146" y="306"/>
                  </a:cubicBezTo>
                  <a:cubicBezTo>
                    <a:pt x="147" y="307"/>
                    <a:pt x="147" y="306"/>
                    <a:pt x="148" y="307"/>
                  </a:cubicBezTo>
                  <a:cubicBezTo>
                    <a:pt x="148" y="308"/>
                    <a:pt x="147" y="307"/>
                    <a:pt x="147" y="308"/>
                  </a:cubicBezTo>
                  <a:cubicBezTo>
                    <a:pt x="145" y="310"/>
                    <a:pt x="147" y="311"/>
                    <a:pt x="147" y="311"/>
                  </a:cubicBezTo>
                  <a:cubicBezTo>
                    <a:pt x="149" y="311"/>
                    <a:pt x="149" y="311"/>
                    <a:pt x="149" y="311"/>
                  </a:cubicBezTo>
                  <a:cubicBezTo>
                    <a:pt x="150" y="311"/>
                    <a:pt x="148" y="312"/>
                    <a:pt x="148" y="312"/>
                  </a:cubicBezTo>
                  <a:cubicBezTo>
                    <a:pt x="154" y="312"/>
                    <a:pt x="154" y="312"/>
                    <a:pt x="154" y="312"/>
                  </a:cubicBezTo>
                  <a:cubicBezTo>
                    <a:pt x="153" y="312"/>
                    <a:pt x="152" y="314"/>
                    <a:pt x="151" y="314"/>
                  </a:cubicBezTo>
                  <a:cubicBezTo>
                    <a:pt x="152" y="315"/>
                    <a:pt x="155" y="315"/>
                    <a:pt x="157" y="315"/>
                  </a:cubicBezTo>
                  <a:cubicBezTo>
                    <a:pt x="157" y="316"/>
                    <a:pt x="158" y="317"/>
                    <a:pt x="159" y="318"/>
                  </a:cubicBezTo>
                  <a:cubicBezTo>
                    <a:pt x="158" y="319"/>
                    <a:pt x="159" y="317"/>
                    <a:pt x="158" y="318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6" y="318"/>
                    <a:pt x="154" y="320"/>
                    <a:pt x="153" y="320"/>
                  </a:cubicBezTo>
                  <a:cubicBezTo>
                    <a:pt x="155" y="320"/>
                    <a:pt x="154" y="323"/>
                    <a:pt x="154" y="325"/>
                  </a:cubicBezTo>
                  <a:cubicBezTo>
                    <a:pt x="157" y="323"/>
                    <a:pt x="156" y="326"/>
                    <a:pt x="159" y="325"/>
                  </a:cubicBezTo>
                  <a:cubicBezTo>
                    <a:pt x="160" y="327"/>
                    <a:pt x="157" y="327"/>
                    <a:pt x="156" y="328"/>
                  </a:cubicBezTo>
                  <a:cubicBezTo>
                    <a:pt x="158" y="329"/>
                    <a:pt x="158" y="331"/>
                    <a:pt x="158" y="333"/>
                  </a:cubicBezTo>
                  <a:cubicBezTo>
                    <a:pt x="158" y="333"/>
                    <a:pt x="158" y="333"/>
                    <a:pt x="158" y="333"/>
                  </a:cubicBezTo>
                  <a:cubicBezTo>
                    <a:pt x="159" y="334"/>
                    <a:pt x="158" y="337"/>
                    <a:pt x="161" y="338"/>
                  </a:cubicBezTo>
                  <a:cubicBezTo>
                    <a:pt x="160" y="338"/>
                    <a:pt x="160" y="338"/>
                    <a:pt x="159" y="338"/>
                  </a:cubicBezTo>
                  <a:cubicBezTo>
                    <a:pt x="159" y="340"/>
                    <a:pt x="163" y="338"/>
                    <a:pt x="162" y="340"/>
                  </a:cubicBezTo>
                  <a:cubicBezTo>
                    <a:pt x="160" y="339"/>
                    <a:pt x="160" y="339"/>
                    <a:pt x="160" y="339"/>
                  </a:cubicBezTo>
                  <a:cubicBezTo>
                    <a:pt x="162" y="340"/>
                    <a:pt x="160" y="342"/>
                    <a:pt x="162" y="343"/>
                  </a:cubicBezTo>
                  <a:cubicBezTo>
                    <a:pt x="161" y="343"/>
                    <a:pt x="161" y="343"/>
                    <a:pt x="160" y="343"/>
                  </a:cubicBezTo>
                  <a:cubicBezTo>
                    <a:pt x="161" y="344"/>
                    <a:pt x="161" y="345"/>
                    <a:pt x="163" y="346"/>
                  </a:cubicBezTo>
                  <a:cubicBezTo>
                    <a:pt x="162" y="347"/>
                    <a:pt x="161" y="346"/>
                    <a:pt x="160" y="346"/>
                  </a:cubicBezTo>
                  <a:cubicBezTo>
                    <a:pt x="160" y="347"/>
                    <a:pt x="163" y="347"/>
                    <a:pt x="162" y="348"/>
                  </a:cubicBezTo>
                  <a:cubicBezTo>
                    <a:pt x="162" y="349"/>
                    <a:pt x="161" y="349"/>
                    <a:pt x="161" y="349"/>
                  </a:cubicBezTo>
                  <a:cubicBezTo>
                    <a:pt x="162" y="350"/>
                    <a:pt x="162" y="351"/>
                    <a:pt x="163" y="352"/>
                  </a:cubicBezTo>
                  <a:cubicBezTo>
                    <a:pt x="162" y="352"/>
                    <a:pt x="162" y="353"/>
                    <a:pt x="161" y="353"/>
                  </a:cubicBezTo>
                  <a:cubicBezTo>
                    <a:pt x="161" y="360"/>
                    <a:pt x="162" y="366"/>
                    <a:pt x="164" y="372"/>
                  </a:cubicBezTo>
                  <a:cubicBezTo>
                    <a:pt x="161" y="374"/>
                    <a:pt x="162" y="371"/>
                    <a:pt x="161" y="372"/>
                  </a:cubicBezTo>
                  <a:cubicBezTo>
                    <a:pt x="163" y="372"/>
                    <a:pt x="161" y="373"/>
                    <a:pt x="162" y="375"/>
                  </a:cubicBezTo>
                  <a:cubicBezTo>
                    <a:pt x="162" y="375"/>
                    <a:pt x="162" y="375"/>
                    <a:pt x="162" y="375"/>
                  </a:cubicBezTo>
                  <a:cubicBezTo>
                    <a:pt x="162" y="376"/>
                    <a:pt x="161" y="376"/>
                    <a:pt x="162" y="377"/>
                  </a:cubicBezTo>
                  <a:cubicBezTo>
                    <a:pt x="162" y="377"/>
                    <a:pt x="162" y="377"/>
                    <a:pt x="162" y="377"/>
                  </a:cubicBezTo>
                  <a:cubicBezTo>
                    <a:pt x="164" y="378"/>
                    <a:pt x="159" y="379"/>
                    <a:pt x="162" y="379"/>
                  </a:cubicBezTo>
                  <a:cubicBezTo>
                    <a:pt x="161" y="380"/>
                    <a:pt x="161" y="380"/>
                    <a:pt x="161" y="380"/>
                  </a:cubicBezTo>
                  <a:cubicBezTo>
                    <a:pt x="163" y="381"/>
                    <a:pt x="160" y="382"/>
                    <a:pt x="162" y="383"/>
                  </a:cubicBezTo>
                  <a:cubicBezTo>
                    <a:pt x="162" y="383"/>
                    <a:pt x="162" y="383"/>
                    <a:pt x="162" y="383"/>
                  </a:cubicBezTo>
                  <a:cubicBezTo>
                    <a:pt x="161" y="384"/>
                    <a:pt x="165" y="386"/>
                    <a:pt x="163" y="386"/>
                  </a:cubicBezTo>
                  <a:cubicBezTo>
                    <a:pt x="163" y="388"/>
                    <a:pt x="164" y="389"/>
                    <a:pt x="166" y="389"/>
                  </a:cubicBezTo>
                  <a:cubicBezTo>
                    <a:pt x="165" y="390"/>
                    <a:pt x="164" y="389"/>
                    <a:pt x="163" y="389"/>
                  </a:cubicBezTo>
                  <a:cubicBezTo>
                    <a:pt x="164" y="394"/>
                    <a:pt x="164" y="400"/>
                    <a:pt x="167" y="404"/>
                  </a:cubicBezTo>
                  <a:cubicBezTo>
                    <a:pt x="166" y="404"/>
                    <a:pt x="166" y="404"/>
                    <a:pt x="165" y="404"/>
                  </a:cubicBezTo>
                  <a:cubicBezTo>
                    <a:pt x="168" y="406"/>
                    <a:pt x="163" y="409"/>
                    <a:pt x="168" y="411"/>
                  </a:cubicBezTo>
                  <a:cubicBezTo>
                    <a:pt x="170" y="412"/>
                    <a:pt x="170" y="412"/>
                    <a:pt x="170" y="412"/>
                  </a:cubicBezTo>
                  <a:cubicBezTo>
                    <a:pt x="169" y="412"/>
                    <a:pt x="168" y="412"/>
                    <a:pt x="167" y="413"/>
                  </a:cubicBezTo>
                  <a:cubicBezTo>
                    <a:pt x="168" y="413"/>
                    <a:pt x="167" y="415"/>
                    <a:pt x="169" y="416"/>
                  </a:cubicBezTo>
                  <a:cubicBezTo>
                    <a:pt x="168" y="416"/>
                    <a:pt x="168" y="416"/>
                    <a:pt x="168" y="416"/>
                  </a:cubicBezTo>
                  <a:cubicBezTo>
                    <a:pt x="167" y="417"/>
                    <a:pt x="170" y="418"/>
                    <a:pt x="169" y="419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66" y="425"/>
                    <a:pt x="163" y="434"/>
                    <a:pt x="168" y="438"/>
                  </a:cubicBezTo>
                  <a:cubicBezTo>
                    <a:pt x="169" y="440"/>
                    <a:pt x="166" y="439"/>
                    <a:pt x="166" y="440"/>
                  </a:cubicBezTo>
                  <a:cubicBezTo>
                    <a:pt x="170" y="444"/>
                    <a:pt x="167" y="452"/>
                    <a:pt x="173" y="453"/>
                  </a:cubicBezTo>
                  <a:cubicBezTo>
                    <a:pt x="173" y="454"/>
                    <a:pt x="173" y="454"/>
                    <a:pt x="173" y="455"/>
                  </a:cubicBezTo>
                  <a:cubicBezTo>
                    <a:pt x="173" y="455"/>
                    <a:pt x="173" y="456"/>
                    <a:pt x="174" y="456"/>
                  </a:cubicBezTo>
                  <a:cubicBezTo>
                    <a:pt x="171" y="457"/>
                    <a:pt x="174" y="460"/>
                    <a:pt x="172" y="462"/>
                  </a:cubicBezTo>
                  <a:cubicBezTo>
                    <a:pt x="175" y="462"/>
                    <a:pt x="174" y="463"/>
                    <a:pt x="174" y="464"/>
                  </a:cubicBezTo>
                  <a:cubicBezTo>
                    <a:pt x="174" y="464"/>
                    <a:pt x="173" y="464"/>
                    <a:pt x="173" y="464"/>
                  </a:cubicBezTo>
                  <a:cubicBezTo>
                    <a:pt x="173" y="466"/>
                    <a:pt x="173" y="466"/>
                    <a:pt x="172" y="468"/>
                  </a:cubicBezTo>
                  <a:cubicBezTo>
                    <a:pt x="172" y="469"/>
                    <a:pt x="174" y="469"/>
                    <a:pt x="173" y="470"/>
                  </a:cubicBezTo>
                  <a:cubicBezTo>
                    <a:pt x="171" y="471"/>
                    <a:pt x="173" y="472"/>
                    <a:pt x="172" y="473"/>
                  </a:cubicBezTo>
                  <a:cubicBezTo>
                    <a:pt x="174" y="473"/>
                    <a:pt x="175" y="474"/>
                    <a:pt x="175" y="475"/>
                  </a:cubicBezTo>
                  <a:cubicBezTo>
                    <a:pt x="172" y="475"/>
                    <a:pt x="172" y="475"/>
                    <a:pt x="172" y="475"/>
                  </a:cubicBezTo>
                  <a:cubicBezTo>
                    <a:pt x="174" y="477"/>
                    <a:pt x="170" y="481"/>
                    <a:pt x="174" y="485"/>
                  </a:cubicBezTo>
                  <a:cubicBezTo>
                    <a:pt x="172" y="485"/>
                    <a:pt x="172" y="485"/>
                    <a:pt x="172" y="485"/>
                  </a:cubicBezTo>
                  <a:cubicBezTo>
                    <a:pt x="174" y="488"/>
                    <a:pt x="173" y="491"/>
                    <a:pt x="176" y="494"/>
                  </a:cubicBezTo>
                  <a:cubicBezTo>
                    <a:pt x="175" y="495"/>
                    <a:pt x="175" y="496"/>
                    <a:pt x="175" y="497"/>
                  </a:cubicBezTo>
                  <a:cubicBezTo>
                    <a:pt x="176" y="498"/>
                    <a:pt x="176" y="499"/>
                    <a:pt x="178" y="499"/>
                  </a:cubicBezTo>
                  <a:cubicBezTo>
                    <a:pt x="178" y="500"/>
                    <a:pt x="177" y="500"/>
                    <a:pt x="177" y="500"/>
                  </a:cubicBezTo>
                  <a:cubicBezTo>
                    <a:pt x="176" y="501"/>
                    <a:pt x="174" y="504"/>
                    <a:pt x="177" y="504"/>
                  </a:cubicBezTo>
                  <a:cubicBezTo>
                    <a:pt x="175" y="505"/>
                    <a:pt x="175" y="505"/>
                    <a:pt x="175" y="505"/>
                  </a:cubicBezTo>
                  <a:cubicBezTo>
                    <a:pt x="177" y="506"/>
                    <a:pt x="179" y="507"/>
                    <a:pt x="177" y="508"/>
                  </a:cubicBezTo>
                  <a:cubicBezTo>
                    <a:pt x="178" y="509"/>
                    <a:pt x="179" y="510"/>
                    <a:pt x="181" y="509"/>
                  </a:cubicBezTo>
                  <a:cubicBezTo>
                    <a:pt x="181" y="510"/>
                    <a:pt x="178" y="510"/>
                    <a:pt x="180" y="510"/>
                  </a:cubicBezTo>
                  <a:cubicBezTo>
                    <a:pt x="178" y="510"/>
                    <a:pt x="178" y="510"/>
                    <a:pt x="178" y="510"/>
                  </a:cubicBezTo>
                  <a:cubicBezTo>
                    <a:pt x="177" y="513"/>
                    <a:pt x="179" y="515"/>
                    <a:pt x="180" y="518"/>
                  </a:cubicBezTo>
                  <a:cubicBezTo>
                    <a:pt x="178" y="519"/>
                    <a:pt x="181" y="520"/>
                    <a:pt x="179" y="522"/>
                  </a:cubicBezTo>
                  <a:cubicBezTo>
                    <a:pt x="181" y="523"/>
                    <a:pt x="179" y="525"/>
                    <a:pt x="182" y="525"/>
                  </a:cubicBezTo>
                  <a:cubicBezTo>
                    <a:pt x="181" y="525"/>
                    <a:pt x="181" y="525"/>
                    <a:pt x="181" y="525"/>
                  </a:cubicBezTo>
                  <a:cubicBezTo>
                    <a:pt x="181" y="526"/>
                    <a:pt x="181" y="528"/>
                    <a:pt x="180" y="530"/>
                  </a:cubicBezTo>
                  <a:cubicBezTo>
                    <a:pt x="180" y="531"/>
                    <a:pt x="182" y="530"/>
                    <a:pt x="183" y="531"/>
                  </a:cubicBezTo>
                  <a:cubicBezTo>
                    <a:pt x="182" y="531"/>
                    <a:pt x="182" y="531"/>
                    <a:pt x="182" y="531"/>
                  </a:cubicBezTo>
                  <a:cubicBezTo>
                    <a:pt x="183" y="532"/>
                    <a:pt x="185" y="532"/>
                    <a:pt x="186" y="532"/>
                  </a:cubicBezTo>
                  <a:cubicBezTo>
                    <a:pt x="185" y="533"/>
                    <a:pt x="186" y="533"/>
                    <a:pt x="185" y="533"/>
                  </a:cubicBezTo>
                  <a:cubicBezTo>
                    <a:pt x="185" y="533"/>
                    <a:pt x="183" y="533"/>
                    <a:pt x="181" y="532"/>
                  </a:cubicBezTo>
                  <a:cubicBezTo>
                    <a:pt x="181" y="534"/>
                    <a:pt x="184" y="534"/>
                    <a:pt x="182" y="535"/>
                  </a:cubicBezTo>
                  <a:cubicBezTo>
                    <a:pt x="182" y="536"/>
                    <a:pt x="182" y="536"/>
                    <a:pt x="184" y="536"/>
                  </a:cubicBezTo>
                  <a:cubicBezTo>
                    <a:pt x="184" y="536"/>
                    <a:pt x="183" y="537"/>
                    <a:pt x="182" y="537"/>
                  </a:cubicBezTo>
                  <a:cubicBezTo>
                    <a:pt x="183" y="537"/>
                    <a:pt x="183" y="538"/>
                    <a:pt x="184" y="538"/>
                  </a:cubicBezTo>
                  <a:cubicBezTo>
                    <a:pt x="184" y="538"/>
                    <a:pt x="184" y="537"/>
                    <a:pt x="184" y="537"/>
                  </a:cubicBezTo>
                  <a:cubicBezTo>
                    <a:pt x="185" y="537"/>
                    <a:pt x="185" y="538"/>
                    <a:pt x="187" y="538"/>
                  </a:cubicBezTo>
                  <a:cubicBezTo>
                    <a:pt x="187" y="537"/>
                    <a:pt x="186" y="537"/>
                    <a:pt x="186" y="537"/>
                  </a:cubicBezTo>
                  <a:cubicBezTo>
                    <a:pt x="188" y="537"/>
                    <a:pt x="188" y="538"/>
                    <a:pt x="187" y="538"/>
                  </a:cubicBezTo>
                  <a:cubicBezTo>
                    <a:pt x="186" y="539"/>
                    <a:pt x="185" y="538"/>
                    <a:pt x="184" y="539"/>
                  </a:cubicBezTo>
                  <a:cubicBezTo>
                    <a:pt x="188" y="540"/>
                    <a:pt x="188" y="540"/>
                    <a:pt x="188" y="540"/>
                  </a:cubicBezTo>
                  <a:cubicBezTo>
                    <a:pt x="186" y="540"/>
                    <a:pt x="187" y="539"/>
                    <a:pt x="189" y="539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7"/>
                    <a:pt x="190" y="536"/>
                    <a:pt x="189" y="535"/>
                  </a:cubicBezTo>
                  <a:cubicBezTo>
                    <a:pt x="187" y="536"/>
                    <a:pt x="187" y="536"/>
                    <a:pt x="187" y="536"/>
                  </a:cubicBezTo>
                  <a:cubicBezTo>
                    <a:pt x="187" y="535"/>
                    <a:pt x="185" y="535"/>
                    <a:pt x="187" y="534"/>
                  </a:cubicBezTo>
                  <a:cubicBezTo>
                    <a:pt x="187" y="534"/>
                    <a:pt x="188" y="534"/>
                    <a:pt x="189" y="534"/>
                  </a:cubicBezTo>
                  <a:cubicBezTo>
                    <a:pt x="189" y="534"/>
                    <a:pt x="188" y="533"/>
                    <a:pt x="188" y="533"/>
                  </a:cubicBezTo>
                  <a:cubicBezTo>
                    <a:pt x="191" y="533"/>
                    <a:pt x="191" y="533"/>
                    <a:pt x="191" y="533"/>
                  </a:cubicBezTo>
                  <a:cubicBezTo>
                    <a:pt x="187" y="533"/>
                    <a:pt x="189" y="532"/>
                    <a:pt x="189" y="531"/>
                  </a:cubicBezTo>
                  <a:cubicBezTo>
                    <a:pt x="189" y="531"/>
                    <a:pt x="189" y="531"/>
                    <a:pt x="189" y="531"/>
                  </a:cubicBezTo>
                  <a:cubicBezTo>
                    <a:pt x="190" y="530"/>
                    <a:pt x="188" y="532"/>
                    <a:pt x="188" y="531"/>
                  </a:cubicBezTo>
                  <a:cubicBezTo>
                    <a:pt x="188" y="530"/>
                    <a:pt x="191" y="530"/>
                    <a:pt x="192" y="530"/>
                  </a:cubicBezTo>
                  <a:cubicBezTo>
                    <a:pt x="191" y="529"/>
                    <a:pt x="189" y="527"/>
                    <a:pt x="191" y="526"/>
                  </a:cubicBezTo>
                  <a:cubicBezTo>
                    <a:pt x="190" y="525"/>
                    <a:pt x="189" y="524"/>
                    <a:pt x="188" y="524"/>
                  </a:cubicBezTo>
                  <a:cubicBezTo>
                    <a:pt x="188" y="523"/>
                    <a:pt x="191" y="523"/>
                    <a:pt x="190" y="523"/>
                  </a:cubicBezTo>
                  <a:cubicBezTo>
                    <a:pt x="190" y="523"/>
                    <a:pt x="191" y="522"/>
                    <a:pt x="192" y="522"/>
                  </a:cubicBezTo>
                  <a:cubicBezTo>
                    <a:pt x="191" y="522"/>
                    <a:pt x="192" y="521"/>
                    <a:pt x="190" y="522"/>
                  </a:cubicBezTo>
                  <a:cubicBezTo>
                    <a:pt x="190" y="520"/>
                    <a:pt x="191" y="519"/>
                    <a:pt x="190" y="518"/>
                  </a:cubicBezTo>
                  <a:cubicBezTo>
                    <a:pt x="190" y="518"/>
                    <a:pt x="192" y="518"/>
                    <a:pt x="193" y="518"/>
                  </a:cubicBezTo>
                  <a:cubicBezTo>
                    <a:pt x="191" y="517"/>
                    <a:pt x="190" y="516"/>
                    <a:pt x="190" y="515"/>
                  </a:cubicBezTo>
                  <a:cubicBezTo>
                    <a:pt x="189" y="515"/>
                    <a:pt x="189" y="516"/>
                    <a:pt x="187" y="516"/>
                  </a:cubicBezTo>
                  <a:cubicBezTo>
                    <a:pt x="187" y="516"/>
                    <a:pt x="186" y="516"/>
                    <a:pt x="186" y="515"/>
                  </a:cubicBezTo>
                  <a:cubicBezTo>
                    <a:pt x="188" y="515"/>
                    <a:pt x="191" y="515"/>
                    <a:pt x="191" y="514"/>
                  </a:cubicBezTo>
                  <a:cubicBezTo>
                    <a:pt x="193" y="514"/>
                    <a:pt x="190" y="515"/>
                    <a:pt x="193" y="515"/>
                  </a:cubicBezTo>
                  <a:cubicBezTo>
                    <a:pt x="195" y="515"/>
                    <a:pt x="196" y="517"/>
                    <a:pt x="194" y="517"/>
                  </a:cubicBezTo>
                  <a:cubicBezTo>
                    <a:pt x="197" y="518"/>
                    <a:pt x="195" y="516"/>
                    <a:pt x="197" y="516"/>
                  </a:cubicBezTo>
                  <a:cubicBezTo>
                    <a:pt x="197" y="516"/>
                    <a:pt x="195" y="515"/>
                    <a:pt x="195" y="514"/>
                  </a:cubicBezTo>
                  <a:cubicBezTo>
                    <a:pt x="194" y="514"/>
                    <a:pt x="194" y="515"/>
                    <a:pt x="193" y="514"/>
                  </a:cubicBezTo>
                  <a:cubicBezTo>
                    <a:pt x="190" y="514"/>
                    <a:pt x="194" y="513"/>
                    <a:pt x="194" y="513"/>
                  </a:cubicBezTo>
                  <a:cubicBezTo>
                    <a:pt x="195" y="513"/>
                    <a:pt x="195" y="513"/>
                    <a:pt x="195" y="513"/>
                  </a:cubicBezTo>
                  <a:cubicBezTo>
                    <a:pt x="196" y="512"/>
                    <a:pt x="194" y="512"/>
                    <a:pt x="194" y="511"/>
                  </a:cubicBezTo>
                  <a:cubicBezTo>
                    <a:pt x="197" y="511"/>
                    <a:pt x="195" y="513"/>
                    <a:pt x="197" y="513"/>
                  </a:cubicBezTo>
                  <a:cubicBezTo>
                    <a:pt x="199" y="512"/>
                    <a:pt x="199" y="512"/>
                    <a:pt x="199" y="512"/>
                  </a:cubicBezTo>
                  <a:cubicBezTo>
                    <a:pt x="199" y="511"/>
                    <a:pt x="196" y="512"/>
                    <a:pt x="197" y="511"/>
                  </a:cubicBezTo>
                  <a:cubicBezTo>
                    <a:pt x="198" y="511"/>
                    <a:pt x="198" y="511"/>
                    <a:pt x="198" y="511"/>
                  </a:cubicBezTo>
                  <a:cubicBezTo>
                    <a:pt x="197" y="510"/>
                    <a:pt x="197" y="510"/>
                    <a:pt x="197" y="510"/>
                  </a:cubicBezTo>
                  <a:cubicBezTo>
                    <a:pt x="196" y="510"/>
                    <a:pt x="194" y="510"/>
                    <a:pt x="195" y="511"/>
                  </a:cubicBezTo>
                  <a:cubicBezTo>
                    <a:pt x="191" y="511"/>
                    <a:pt x="194" y="511"/>
                    <a:pt x="193" y="510"/>
                  </a:cubicBezTo>
                  <a:cubicBezTo>
                    <a:pt x="192" y="509"/>
                    <a:pt x="194" y="510"/>
                    <a:pt x="192" y="510"/>
                  </a:cubicBezTo>
                  <a:cubicBezTo>
                    <a:pt x="190" y="510"/>
                    <a:pt x="190" y="510"/>
                    <a:pt x="190" y="509"/>
                  </a:cubicBezTo>
                  <a:cubicBezTo>
                    <a:pt x="190" y="508"/>
                    <a:pt x="192" y="509"/>
                    <a:pt x="193" y="508"/>
                  </a:cubicBezTo>
                  <a:cubicBezTo>
                    <a:pt x="193" y="508"/>
                    <a:pt x="193" y="509"/>
                    <a:pt x="192" y="509"/>
                  </a:cubicBezTo>
                  <a:cubicBezTo>
                    <a:pt x="194" y="510"/>
                    <a:pt x="196" y="508"/>
                    <a:pt x="197" y="509"/>
                  </a:cubicBezTo>
                  <a:cubicBezTo>
                    <a:pt x="198" y="508"/>
                    <a:pt x="196" y="508"/>
                    <a:pt x="196" y="508"/>
                  </a:cubicBezTo>
                  <a:cubicBezTo>
                    <a:pt x="195" y="508"/>
                    <a:pt x="194" y="508"/>
                    <a:pt x="193" y="508"/>
                  </a:cubicBezTo>
                  <a:cubicBezTo>
                    <a:pt x="188" y="507"/>
                    <a:pt x="197" y="507"/>
                    <a:pt x="196" y="506"/>
                  </a:cubicBezTo>
                  <a:cubicBezTo>
                    <a:pt x="193" y="506"/>
                    <a:pt x="191" y="504"/>
                    <a:pt x="188" y="506"/>
                  </a:cubicBezTo>
                  <a:cubicBezTo>
                    <a:pt x="187" y="505"/>
                    <a:pt x="187" y="505"/>
                    <a:pt x="187" y="505"/>
                  </a:cubicBezTo>
                  <a:cubicBezTo>
                    <a:pt x="189" y="505"/>
                    <a:pt x="189" y="504"/>
                    <a:pt x="191" y="504"/>
                  </a:cubicBezTo>
                  <a:cubicBezTo>
                    <a:pt x="191" y="504"/>
                    <a:pt x="191" y="504"/>
                    <a:pt x="191" y="504"/>
                  </a:cubicBezTo>
                  <a:cubicBezTo>
                    <a:pt x="193" y="504"/>
                    <a:pt x="193" y="504"/>
                    <a:pt x="193" y="504"/>
                  </a:cubicBezTo>
                  <a:cubicBezTo>
                    <a:pt x="195" y="504"/>
                    <a:pt x="196" y="503"/>
                    <a:pt x="197" y="503"/>
                  </a:cubicBezTo>
                  <a:cubicBezTo>
                    <a:pt x="196" y="502"/>
                    <a:pt x="195" y="503"/>
                    <a:pt x="194" y="502"/>
                  </a:cubicBezTo>
                  <a:cubicBezTo>
                    <a:pt x="195" y="502"/>
                    <a:pt x="195" y="502"/>
                    <a:pt x="196" y="502"/>
                  </a:cubicBezTo>
                  <a:cubicBezTo>
                    <a:pt x="195" y="502"/>
                    <a:pt x="193" y="503"/>
                    <a:pt x="193" y="502"/>
                  </a:cubicBezTo>
                  <a:cubicBezTo>
                    <a:pt x="193" y="501"/>
                    <a:pt x="195" y="500"/>
                    <a:pt x="195" y="501"/>
                  </a:cubicBezTo>
                  <a:cubicBezTo>
                    <a:pt x="197" y="501"/>
                    <a:pt x="197" y="501"/>
                    <a:pt x="197" y="501"/>
                  </a:cubicBezTo>
                  <a:cubicBezTo>
                    <a:pt x="195" y="501"/>
                    <a:pt x="198" y="501"/>
                    <a:pt x="197" y="500"/>
                  </a:cubicBezTo>
                  <a:cubicBezTo>
                    <a:pt x="196" y="500"/>
                    <a:pt x="194" y="500"/>
                    <a:pt x="193" y="500"/>
                  </a:cubicBezTo>
                  <a:cubicBezTo>
                    <a:pt x="192" y="499"/>
                    <a:pt x="194" y="499"/>
                    <a:pt x="193" y="499"/>
                  </a:cubicBezTo>
                  <a:cubicBezTo>
                    <a:pt x="195" y="500"/>
                    <a:pt x="195" y="500"/>
                    <a:pt x="195" y="500"/>
                  </a:cubicBezTo>
                  <a:cubicBezTo>
                    <a:pt x="194" y="499"/>
                    <a:pt x="198" y="499"/>
                    <a:pt x="197" y="498"/>
                  </a:cubicBezTo>
                  <a:cubicBezTo>
                    <a:pt x="195" y="498"/>
                    <a:pt x="195" y="498"/>
                    <a:pt x="195" y="498"/>
                  </a:cubicBezTo>
                  <a:cubicBezTo>
                    <a:pt x="196" y="498"/>
                    <a:pt x="196" y="498"/>
                    <a:pt x="197" y="498"/>
                  </a:cubicBezTo>
                  <a:cubicBezTo>
                    <a:pt x="196" y="498"/>
                    <a:pt x="196" y="497"/>
                    <a:pt x="196" y="497"/>
                  </a:cubicBezTo>
                  <a:cubicBezTo>
                    <a:pt x="197" y="497"/>
                    <a:pt x="197" y="497"/>
                    <a:pt x="197" y="497"/>
                  </a:cubicBezTo>
                  <a:cubicBezTo>
                    <a:pt x="196" y="497"/>
                    <a:pt x="193" y="496"/>
                    <a:pt x="196" y="496"/>
                  </a:cubicBezTo>
                  <a:cubicBezTo>
                    <a:pt x="193" y="496"/>
                    <a:pt x="196" y="496"/>
                    <a:pt x="194" y="497"/>
                  </a:cubicBezTo>
                  <a:cubicBezTo>
                    <a:pt x="192" y="497"/>
                    <a:pt x="193" y="496"/>
                    <a:pt x="192" y="496"/>
                  </a:cubicBezTo>
                  <a:cubicBezTo>
                    <a:pt x="195" y="496"/>
                    <a:pt x="192" y="495"/>
                    <a:pt x="192" y="495"/>
                  </a:cubicBezTo>
                  <a:cubicBezTo>
                    <a:pt x="193" y="494"/>
                    <a:pt x="194" y="494"/>
                    <a:pt x="194" y="494"/>
                  </a:cubicBezTo>
                  <a:cubicBezTo>
                    <a:pt x="193" y="494"/>
                    <a:pt x="193" y="494"/>
                    <a:pt x="193" y="494"/>
                  </a:cubicBezTo>
                  <a:cubicBezTo>
                    <a:pt x="196" y="493"/>
                    <a:pt x="192" y="493"/>
                    <a:pt x="193" y="492"/>
                  </a:cubicBezTo>
                  <a:cubicBezTo>
                    <a:pt x="194" y="492"/>
                    <a:pt x="195" y="492"/>
                    <a:pt x="196" y="492"/>
                  </a:cubicBezTo>
                  <a:cubicBezTo>
                    <a:pt x="193" y="493"/>
                    <a:pt x="193" y="491"/>
                    <a:pt x="191" y="491"/>
                  </a:cubicBezTo>
                  <a:cubicBezTo>
                    <a:pt x="192" y="490"/>
                    <a:pt x="194" y="492"/>
                    <a:pt x="196" y="491"/>
                  </a:cubicBezTo>
                  <a:cubicBezTo>
                    <a:pt x="194" y="491"/>
                    <a:pt x="197" y="490"/>
                    <a:pt x="195" y="490"/>
                  </a:cubicBezTo>
                  <a:cubicBezTo>
                    <a:pt x="194" y="491"/>
                    <a:pt x="193" y="490"/>
                    <a:pt x="192" y="490"/>
                  </a:cubicBezTo>
                  <a:cubicBezTo>
                    <a:pt x="192" y="489"/>
                    <a:pt x="193" y="490"/>
                    <a:pt x="194" y="489"/>
                  </a:cubicBezTo>
                  <a:cubicBezTo>
                    <a:pt x="193" y="489"/>
                    <a:pt x="191" y="488"/>
                    <a:pt x="191" y="489"/>
                  </a:cubicBezTo>
                  <a:cubicBezTo>
                    <a:pt x="191" y="488"/>
                    <a:pt x="189" y="488"/>
                    <a:pt x="190" y="487"/>
                  </a:cubicBezTo>
                  <a:cubicBezTo>
                    <a:pt x="192" y="487"/>
                    <a:pt x="191" y="488"/>
                    <a:pt x="192" y="488"/>
                  </a:cubicBezTo>
                  <a:cubicBezTo>
                    <a:pt x="192" y="487"/>
                    <a:pt x="188" y="488"/>
                    <a:pt x="187" y="487"/>
                  </a:cubicBezTo>
                  <a:cubicBezTo>
                    <a:pt x="187" y="487"/>
                    <a:pt x="184" y="487"/>
                    <a:pt x="183" y="486"/>
                  </a:cubicBezTo>
                  <a:cubicBezTo>
                    <a:pt x="183" y="485"/>
                    <a:pt x="184" y="487"/>
                    <a:pt x="186" y="486"/>
                  </a:cubicBezTo>
                  <a:cubicBezTo>
                    <a:pt x="185" y="486"/>
                    <a:pt x="185" y="486"/>
                    <a:pt x="185" y="486"/>
                  </a:cubicBezTo>
                  <a:cubicBezTo>
                    <a:pt x="188" y="485"/>
                    <a:pt x="190" y="487"/>
                    <a:pt x="193" y="486"/>
                  </a:cubicBezTo>
                  <a:cubicBezTo>
                    <a:pt x="192" y="486"/>
                    <a:pt x="192" y="486"/>
                    <a:pt x="192" y="486"/>
                  </a:cubicBezTo>
                  <a:cubicBezTo>
                    <a:pt x="195" y="486"/>
                    <a:pt x="195" y="486"/>
                    <a:pt x="195" y="486"/>
                  </a:cubicBezTo>
                  <a:cubicBezTo>
                    <a:pt x="193" y="486"/>
                    <a:pt x="194" y="485"/>
                    <a:pt x="194" y="484"/>
                  </a:cubicBezTo>
                  <a:cubicBezTo>
                    <a:pt x="192" y="484"/>
                    <a:pt x="194" y="485"/>
                    <a:pt x="193" y="485"/>
                  </a:cubicBezTo>
                  <a:cubicBezTo>
                    <a:pt x="192" y="484"/>
                    <a:pt x="190" y="484"/>
                    <a:pt x="191" y="483"/>
                  </a:cubicBezTo>
                  <a:cubicBezTo>
                    <a:pt x="192" y="484"/>
                    <a:pt x="193" y="483"/>
                    <a:pt x="194" y="483"/>
                  </a:cubicBezTo>
                  <a:cubicBezTo>
                    <a:pt x="195" y="483"/>
                    <a:pt x="192" y="483"/>
                    <a:pt x="193" y="482"/>
                  </a:cubicBezTo>
                  <a:cubicBezTo>
                    <a:pt x="194" y="483"/>
                    <a:pt x="194" y="483"/>
                    <a:pt x="194" y="483"/>
                  </a:cubicBezTo>
                  <a:cubicBezTo>
                    <a:pt x="194" y="480"/>
                    <a:pt x="194" y="478"/>
                    <a:pt x="190" y="476"/>
                  </a:cubicBezTo>
                  <a:cubicBezTo>
                    <a:pt x="191" y="475"/>
                    <a:pt x="191" y="475"/>
                    <a:pt x="193" y="474"/>
                  </a:cubicBezTo>
                  <a:cubicBezTo>
                    <a:pt x="192" y="474"/>
                    <a:pt x="191" y="474"/>
                    <a:pt x="191" y="473"/>
                  </a:cubicBezTo>
                  <a:cubicBezTo>
                    <a:pt x="193" y="473"/>
                    <a:pt x="193" y="473"/>
                    <a:pt x="193" y="473"/>
                  </a:cubicBezTo>
                  <a:cubicBezTo>
                    <a:pt x="194" y="472"/>
                    <a:pt x="192" y="472"/>
                    <a:pt x="191" y="471"/>
                  </a:cubicBezTo>
                  <a:cubicBezTo>
                    <a:pt x="193" y="471"/>
                    <a:pt x="193" y="471"/>
                    <a:pt x="193" y="471"/>
                  </a:cubicBezTo>
                  <a:cubicBezTo>
                    <a:pt x="194" y="471"/>
                    <a:pt x="192" y="470"/>
                    <a:pt x="191" y="470"/>
                  </a:cubicBezTo>
                  <a:cubicBezTo>
                    <a:pt x="193" y="470"/>
                    <a:pt x="193" y="470"/>
                    <a:pt x="193" y="470"/>
                  </a:cubicBezTo>
                  <a:cubicBezTo>
                    <a:pt x="191" y="470"/>
                    <a:pt x="191" y="470"/>
                    <a:pt x="191" y="470"/>
                  </a:cubicBezTo>
                  <a:cubicBezTo>
                    <a:pt x="191" y="469"/>
                    <a:pt x="191" y="468"/>
                    <a:pt x="193" y="469"/>
                  </a:cubicBezTo>
                  <a:cubicBezTo>
                    <a:pt x="193" y="469"/>
                    <a:pt x="192" y="468"/>
                    <a:pt x="192" y="468"/>
                  </a:cubicBezTo>
                  <a:cubicBezTo>
                    <a:pt x="193" y="468"/>
                    <a:pt x="193" y="467"/>
                    <a:pt x="193" y="466"/>
                  </a:cubicBezTo>
                  <a:cubicBezTo>
                    <a:pt x="192" y="466"/>
                    <a:pt x="191" y="466"/>
                    <a:pt x="190" y="466"/>
                  </a:cubicBezTo>
                  <a:cubicBezTo>
                    <a:pt x="188" y="465"/>
                    <a:pt x="190" y="466"/>
                    <a:pt x="189" y="465"/>
                  </a:cubicBezTo>
                  <a:cubicBezTo>
                    <a:pt x="190" y="465"/>
                    <a:pt x="191" y="465"/>
                    <a:pt x="192" y="465"/>
                  </a:cubicBezTo>
                  <a:cubicBezTo>
                    <a:pt x="195" y="465"/>
                    <a:pt x="192" y="462"/>
                    <a:pt x="193" y="461"/>
                  </a:cubicBezTo>
                  <a:cubicBezTo>
                    <a:pt x="192" y="460"/>
                    <a:pt x="192" y="460"/>
                    <a:pt x="192" y="460"/>
                  </a:cubicBezTo>
                  <a:cubicBezTo>
                    <a:pt x="195" y="460"/>
                    <a:pt x="193" y="459"/>
                    <a:pt x="194" y="458"/>
                  </a:cubicBezTo>
                  <a:cubicBezTo>
                    <a:pt x="193" y="458"/>
                    <a:pt x="191" y="457"/>
                    <a:pt x="191" y="456"/>
                  </a:cubicBezTo>
                  <a:cubicBezTo>
                    <a:pt x="189" y="455"/>
                    <a:pt x="193" y="457"/>
                    <a:pt x="195" y="457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6"/>
                    <a:pt x="194" y="456"/>
                    <a:pt x="194" y="456"/>
                  </a:cubicBezTo>
                  <a:cubicBezTo>
                    <a:pt x="194" y="455"/>
                    <a:pt x="193" y="454"/>
                    <a:pt x="194" y="454"/>
                  </a:cubicBezTo>
                  <a:cubicBezTo>
                    <a:pt x="194" y="454"/>
                    <a:pt x="194" y="454"/>
                    <a:pt x="194" y="454"/>
                  </a:cubicBezTo>
                  <a:cubicBezTo>
                    <a:pt x="195" y="454"/>
                    <a:pt x="196" y="455"/>
                    <a:pt x="196" y="454"/>
                  </a:cubicBezTo>
                  <a:cubicBezTo>
                    <a:pt x="194" y="453"/>
                    <a:pt x="196" y="453"/>
                    <a:pt x="194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4" y="451"/>
                    <a:pt x="194" y="451"/>
                    <a:pt x="194" y="451"/>
                  </a:cubicBezTo>
                  <a:cubicBezTo>
                    <a:pt x="195" y="451"/>
                    <a:pt x="195" y="451"/>
                    <a:pt x="195" y="451"/>
                  </a:cubicBezTo>
                  <a:cubicBezTo>
                    <a:pt x="196" y="453"/>
                    <a:pt x="196" y="453"/>
                    <a:pt x="196" y="453"/>
                  </a:cubicBezTo>
                  <a:cubicBezTo>
                    <a:pt x="197" y="452"/>
                    <a:pt x="195" y="452"/>
                    <a:pt x="194" y="451"/>
                  </a:cubicBezTo>
                  <a:cubicBezTo>
                    <a:pt x="193" y="450"/>
                    <a:pt x="195" y="450"/>
                    <a:pt x="195" y="451"/>
                  </a:cubicBezTo>
                  <a:cubicBezTo>
                    <a:pt x="196" y="451"/>
                    <a:pt x="195" y="451"/>
                    <a:pt x="195" y="451"/>
                  </a:cubicBezTo>
                  <a:cubicBezTo>
                    <a:pt x="196" y="452"/>
                    <a:pt x="196" y="451"/>
                    <a:pt x="196" y="452"/>
                  </a:cubicBezTo>
                  <a:cubicBezTo>
                    <a:pt x="196" y="451"/>
                    <a:pt x="195" y="450"/>
                    <a:pt x="195" y="450"/>
                  </a:cubicBezTo>
                  <a:cubicBezTo>
                    <a:pt x="195" y="451"/>
                    <a:pt x="196" y="450"/>
                    <a:pt x="197" y="451"/>
                  </a:cubicBezTo>
                  <a:cubicBezTo>
                    <a:pt x="196" y="450"/>
                    <a:pt x="197" y="450"/>
                    <a:pt x="196" y="450"/>
                  </a:cubicBezTo>
                  <a:cubicBezTo>
                    <a:pt x="196" y="450"/>
                    <a:pt x="195" y="449"/>
                    <a:pt x="194" y="449"/>
                  </a:cubicBezTo>
                  <a:cubicBezTo>
                    <a:pt x="194" y="448"/>
                    <a:pt x="194" y="448"/>
                    <a:pt x="195" y="448"/>
                  </a:cubicBezTo>
                  <a:cubicBezTo>
                    <a:pt x="195" y="449"/>
                    <a:pt x="195" y="449"/>
                    <a:pt x="195" y="449"/>
                  </a:cubicBezTo>
                  <a:cubicBezTo>
                    <a:pt x="195" y="448"/>
                    <a:pt x="196" y="448"/>
                    <a:pt x="194" y="447"/>
                  </a:cubicBezTo>
                  <a:cubicBezTo>
                    <a:pt x="196" y="449"/>
                    <a:pt x="196" y="449"/>
                    <a:pt x="196" y="449"/>
                  </a:cubicBezTo>
                  <a:cubicBezTo>
                    <a:pt x="196" y="448"/>
                    <a:pt x="196" y="448"/>
                    <a:pt x="196" y="447"/>
                  </a:cubicBezTo>
                  <a:cubicBezTo>
                    <a:pt x="197" y="448"/>
                    <a:pt x="198" y="450"/>
                    <a:pt x="199" y="450"/>
                  </a:cubicBezTo>
                  <a:cubicBezTo>
                    <a:pt x="198" y="448"/>
                    <a:pt x="198" y="448"/>
                    <a:pt x="198" y="448"/>
                  </a:cubicBezTo>
                  <a:cubicBezTo>
                    <a:pt x="199" y="448"/>
                    <a:pt x="199" y="448"/>
                    <a:pt x="199" y="449"/>
                  </a:cubicBezTo>
                  <a:cubicBezTo>
                    <a:pt x="200" y="449"/>
                    <a:pt x="198" y="444"/>
                    <a:pt x="199" y="445"/>
                  </a:cubicBezTo>
                  <a:cubicBezTo>
                    <a:pt x="200" y="447"/>
                    <a:pt x="200" y="447"/>
                    <a:pt x="201" y="447"/>
                  </a:cubicBezTo>
                  <a:cubicBezTo>
                    <a:pt x="200" y="446"/>
                    <a:pt x="200" y="446"/>
                    <a:pt x="200" y="446"/>
                  </a:cubicBezTo>
                  <a:cubicBezTo>
                    <a:pt x="200" y="446"/>
                    <a:pt x="201" y="448"/>
                    <a:pt x="200" y="447"/>
                  </a:cubicBezTo>
                  <a:cubicBezTo>
                    <a:pt x="199" y="446"/>
                    <a:pt x="200" y="446"/>
                    <a:pt x="200" y="445"/>
                  </a:cubicBezTo>
                  <a:cubicBezTo>
                    <a:pt x="200" y="446"/>
                    <a:pt x="201" y="447"/>
                    <a:pt x="202" y="447"/>
                  </a:cubicBezTo>
                  <a:cubicBezTo>
                    <a:pt x="202" y="447"/>
                    <a:pt x="202" y="447"/>
                    <a:pt x="202" y="447"/>
                  </a:cubicBezTo>
                  <a:cubicBezTo>
                    <a:pt x="205" y="449"/>
                    <a:pt x="200" y="450"/>
                    <a:pt x="204" y="454"/>
                  </a:cubicBezTo>
                  <a:cubicBezTo>
                    <a:pt x="205" y="456"/>
                    <a:pt x="206" y="463"/>
                    <a:pt x="206" y="463"/>
                  </a:cubicBezTo>
                  <a:cubicBezTo>
                    <a:pt x="214" y="451"/>
                    <a:pt x="212" y="449"/>
                    <a:pt x="214" y="446"/>
                  </a:cubicBezTo>
                  <a:cubicBezTo>
                    <a:pt x="214" y="447"/>
                    <a:pt x="214" y="447"/>
                    <a:pt x="214" y="447"/>
                  </a:cubicBezTo>
                  <a:cubicBezTo>
                    <a:pt x="214" y="446"/>
                    <a:pt x="214" y="446"/>
                    <a:pt x="214" y="446"/>
                  </a:cubicBezTo>
                  <a:cubicBezTo>
                    <a:pt x="214" y="446"/>
                    <a:pt x="215" y="446"/>
                    <a:pt x="215" y="446"/>
                  </a:cubicBezTo>
                  <a:cubicBezTo>
                    <a:pt x="215" y="446"/>
                    <a:pt x="215" y="447"/>
                    <a:pt x="216" y="445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5"/>
                    <a:pt x="217" y="443"/>
                    <a:pt x="217" y="443"/>
                  </a:cubicBezTo>
                  <a:cubicBezTo>
                    <a:pt x="216" y="445"/>
                    <a:pt x="216" y="445"/>
                    <a:pt x="216" y="445"/>
                  </a:cubicBezTo>
                  <a:cubicBezTo>
                    <a:pt x="216" y="447"/>
                    <a:pt x="217" y="446"/>
                    <a:pt x="217" y="447"/>
                  </a:cubicBezTo>
                  <a:cubicBezTo>
                    <a:pt x="217" y="445"/>
                    <a:pt x="217" y="447"/>
                    <a:pt x="218" y="445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19" y="445"/>
                    <a:pt x="219" y="444"/>
                    <a:pt x="220" y="444"/>
                  </a:cubicBezTo>
                  <a:cubicBezTo>
                    <a:pt x="220" y="444"/>
                    <a:pt x="219" y="446"/>
                    <a:pt x="219" y="446"/>
                  </a:cubicBezTo>
                  <a:cubicBezTo>
                    <a:pt x="219" y="447"/>
                    <a:pt x="219" y="447"/>
                    <a:pt x="220" y="447"/>
                  </a:cubicBezTo>
                  <a:cubicBezTo>
                    <a:pt x="220" y="447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6"/>
                    <a:pt x="220" y="446"/>
                    <a:pt x="220" y="446"/>
                  </a:cubicBezTo>
                  <a:cubicBezTo>
                    <a:pt x="220" y="446"/>
                    <a:pt x="220" y="446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7"/>
                  </a:cubicBezTo>
                  <a:cubicBezTo>
                    <a:pt x="220" y="447"/>
                    <a:pt x="220" y="447"/>
                    <a:pt x="220" y="448"/>
                  </a:cubicBezTo>
                  <a:cubicBezTo>
                    <a:pt x="220" y="449"/>
                    <a:pt x="220" y="449"/>
                    <a:pt x="220" y="449"/>
                  </a:cubicBezTo>
                  <a:cubicBezTo>
                    <a:pt x="220" y="449"/>
                    <a:pt x="221" y="448"/>
                    <a:pt x="221" y="447"/>
                  </a:cubicBezTo>
                  <a:cubicBezTo>
                    <a:pt x="222" y="449"/>
                    <a:pt x="224" y="448"/>
                    <a:pt x="225" y="448"/>
                  </a:cubicBezTo>
                  <a:cubicBezTo>
                    <a:pt x="225" y="448"/>
                    <a:pt x="224" y="449"/>
                    <a:pt x="225" y="449"/>
                  </a:cubicBezTo>
                  <a:cubicBezTo>
                    <a:pt x="225" y="449"/>
                    <a:pt x="226" y="448"/>
                    <a:pt x="226" y="449"/>
                  </a:cubicBezTo>
                  <a:cubicBezTo>
                    <a:pt x="226" y="448"/>
                    <a:pt x="225" y="450"/>
                    <a:pt x="225" y="450"/>
                  </a:cubicBezTo>
                  <a:cubicBezTo>
                    <a:pt x="225" y="451"/>
                    <a:pt x="226" y="449"/>
                    <a:pt x="226" y="449"/>
                  </a:cubicBezTo>
                  <a:cubicBezTo>
                    <a:pt x="225" y="452"/>
                    <a:pt x="229" y="450"/>
                    <a:pt x="229" y="452"/>
                  </a:cubicBezTo>
                  <a:cubicBezTo>
                    <a:pt x="229" y="451"/>
                    <a:pt x="228" y="452"/>
                    <a:pt x="227" y="452"/>
                  </a:cubicBezTo>
                  <a:cubicBezTo>
                    <a:pt x="228" y="452"/>
                    <a:pt x="229" y="452"/>
                    <a:pt x="232" y="452"/>
                  </a:cubicBezTo>
                  <a:cubicBezTo>
                    <a:pt x="230" y="453"/>
                    <a:pt x="230" y="453"/>
                    <a:pt x="230" y="453"/>
                  </a:cubicBezTo>
                  <a:cubicBezTo>
                    <a:pt x="230" y="453"/>
                    <a:pt x="231" y="453"/>
                    <a:pt x="232" y="453"/>
                  </a:cubicBezTo>
                  <a:cubicBezTo>
                    <a:pt x="233" y="452"/>
                    <a:pt x="234" y="452"/>
                    <a:pt x="234" y="452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5" y="453"/>
                    <a:pt x="235" y="452"/>
                    <a:pt x="236" y="453"/>
                  </a:cubicBezTo>
                  <a:cubicBezTo>
                    <a:pt x="235" y="454"/>
                    <a:pt x="235" y="453"/>
                    <a:pt x="234" y="454"/>
                  </a:cubicBezTo>
                  <a:cubicBezTo>
                    <a:pt x="232" y="455"/>
                    <a:pt x="233" y="456"/>
                    <a:pt x="233" y="456"/>
                  </a:cubicBezTo>
                  <a:cubicBezTo>
                    <a:pt x="235" y="456"/>
                    <a:pt x="235" y="456"/>
                    <a:pt x="235" y="456"/>
                  </a:cubicBezTo>
                  <a:cubicBezTo>
                    <a:pt x="236" y="456"/>
                    <a:pt x="234" y="457"/>
                    <a:pt x="234" y="457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8" y="456"/>
                    <a:pt x="237" y="458"/>
                    <a:pt x="236" y="457"/>
                  </a:cubicBezTo>
                  <a:cubicBezTo>
                    <a:pt x="237" y="458"/>
                    <a:pt x="240" y="458"/>
                    <a:pt x="241" y="458"/>
                  </a:cubicBezTo>
                  <a:cubicBezTo>
                    <a:pt x="241" y="459"/>
                    <a:pt x="243" y="459"/>
                    <a:pt x="243" y="460"/>
                  </a:cubicBezTo>
                  <a:cubicBezTo>
                    <a:pt x="242" y="460"/>
                    <a:pt x="243" y="459"/>
                    <a:pt x="242" y="460"/>
                  </a:cubicBezTo>
                  <a:cubicBezTo>
                    <a:pt x="240" y="461"/>
                    <a:pt x="240" y="461"/>
                    <a:pt x="240" y="461"/>
                  </a:cubicBezTo>
                  <a:cubicBezTo>
                    <a:pt x="240" y="460"/>
                    <a:pt x="238" y="461"/>
                    <a:pt x="237" y="461"/>
                  </a:cubicBezTo>
                  <a:cubicBezTo>
                    <a:pt x="238" y="462"/>
                    <a:pt x="238" y="463"/>
                    <a:pt x="237" y="464"/>
                  </a:cubicBezTo>
                  <a:cubicBezTo>
                    <a:pt x="240" y="463"/>
                    <a:pt x="239" y="465"/>
                    <a:pt x="242" y="465"/>
                  </a:cubicBezTo>
                  <a:cubicBezTo>
                    <a:pt x="242" y="466"/>
                    <a:pt x="240" y="466"/>
                    <a:pt x="239" y="466"/>
                  </a:cubicBezTo>
                  <a:cubicBezTo>
                    <a:pt x="240" y="467"/>
                    <a:pt x="240" y="468"/>
                    <a:pt x="240" y="469"/>
                  </a:cubicBezTo>
                  <a:cubicBezTo>
                    <a:pt x="240" y="469"/>
                    <a:pt x="240" y="469"/>
                    <a:pt x="240" y="469"/>
                  </a:cubicBezTo>
                  <a:cubicBezTo>
                    <a:pt x="240" y="470"/>
                    <a:pt x="240" y="472"/>
                    <a:pt x="242" y="472"/>
                  </a:cubicBezTo>
                  <a:cubicBezTo>
                    <a:pt x="241" y="472"/>
                    <a:pt x="241" y="472"/>
                    <a:pt x="241" y="472"/>
                  </a:cubicBezTo>
                  <a:cubicBezTo>
                    <a:pt x="240" y="473"/>
                    <a:pt x="244" y="472"/>
                    <a:pt x="243" y="474"/>
                  </a:cubicBezTo>
                  <a:cubicBezTo>
                    <a:pt x="242" y="473"/>
                    <a:pt x="242" y="473"/>
                    <a:pt x="242" y="473"/>
                  </a:cubicBezTo>
                  <a:cubicBezTo>
                    <a:pt x="243" y="474"/>
                    <a:pt x="241" y="475"/>
                    <a:pt x="243" y="476"/>
                  </a:cubicBezTo>
                  <a:cubicBezTo>
                    <a:pt x="242" y="476"/>
                    <a:pt x="242" y="476"/>
                    <a:pt x="241" y="475"/>
                  </a:cubicBezTo>
                  <a:cubicBezTo>
                    <a:pt x="242" y="476"/>
                    <a:pt x="242" y="477"/>
                    <a:pt x="243" y="478"/>
                  </a:cubicBezTo>
                  <a:cubicBezTo>
                    <a:pt x="241" y="478"/>
                    <a:pt x="241" y="478"/>
                    <a:pt x="241" y="478"/>
                  </a:cubicBezTo>
                  <a:cubicBezTo>
                    <a:pt x="240" y="478"/>
                    <a:pt x="244" y="478"/>
                    <a:pt x="243" y="479"/>
                  </a:cubicBezTo>
                  <a:cubicBezTo>
                    <a:pt x="243" y="479"/>
                    <a:pt x="242" y="480"/>
                    <a:pt x="242" y="480"/>
                  </a:cubicBezTo>
                  <a:cubicBezTo>
                    <a:pt x="243" y="480"/>
                    <a:pt x="243" y="481"/>
                    <a:pt x="243" y="481"/>
                  </a:cubicBezTo>
                  <a:cubicBezTo>
                    <a:pt x="241" y="482"/>
                    <a:pt x="241" y="482"/>
                    <a:pt x="241" y="482"/>
                  </a:cubicBezTo>
                  <a:cubicBezTo>
                    <a:pt x="241" y="486"/>
                    <a:pt x="241" y="490"/>
                    <a:pt x="243" y="494"/>
                  </a:cubicBezTo>
                  <a:cubicBezTo>
                    <a:pt x="240" y="494"/>
                    <a:pt x="241" y="493"/>
                    <a:pt x="240" y="493"/>
                  </a:cubicBezTo>
                  <a:cubicBezTo>
                    <a:pt x="242" y="493"/>
                    <a:pt x="240" y="494"/>
                    <a:pt x="241" y="495"/>
                  </a:cubicBezTo>
                  <a:cubicBezTo>
                    <a:pt x="241" y="495"/>
                    <a:pt x="241" y="495"/>
                    <a:pt x="241" y="495"/>
                  </a:cubicBezTo>
                  <a:cubicBezTo>
                    <a:pt x="241" y="496"/>
                    <a:pt x="240" y="496"/>
                    <a:pt x="240" y="497"/>
                  </a:cubicBezTo>
                  <a:cubicBezTo>
                    <a:pt x="241" y="497"/>
                    <a:pt x="241" y="497"/>
                    <a:pt x="241" y="497"/>
                  </a:cubicBezTo>
                  <a:cubicBezTo>
                    <a:pt x="242" y="497"/>
                    <a:pt x="238" y="498"/>
                    <a:pt x="241" y="498"/>
                  </a:cubicBezTo>
                  <a:cubicBezTo>
                    <a:pt x="239" y="499"/>
                    <a:pt x="239" y="499"/>
                    <a:pt x="239" y="499"/>
                  </a:cubicBezTo>
                  <a:cubicBezTo>
                    <a:pt x="242" y="499"/>
                    <a:pt x="238" y="499"/>
                    <a:pt x="240" y="500"/>
                  </a:cubicBezTo>
                  <a:cubicBezTo>
                    <a:pt x="240" y="500"/>
                    <a:pt x="240" y="500"/>
                    <a:pt x="240" y="500"/>
                  </a:cubicBezTo>
                  <a:cubicBezTo>
                    <a:pt x="239" y="501"/>
                    <a:pt x="243" y="502"/>
                    <a:pt x="241" y="502"/>
                  </a:cubicBezTo>
                  <a:cubicBezTo>
                    <a:pt x="241" y="503"/>
                    <a:pt x="242" y="504"/>
                    <a:pt x="244" y="504"/>
                  </a:cubicBezTo>
                  <a:cubicBezTo>
                    <a:pt x="241" y="504"/>
                    <a:pt x="241" y="504"/>
                    <a:pt x="241" y="504"/>
                  </a:cubicBezTo>
                  <a:cubicBezTo>
                    <a:pt x="242" y="507"/>
                    <a:pt x="241" y="511"/>
                    <a:pt x="244" y="513"/>
                  </a:cubicBezTo>
                  <a:cubicBezTo>
                    <a:pt x="243" y="513"/>
                    <a:pt x="243" y="513"/>
                    <a:pt x="243" y="513"/>
                  </a:cubicBezTo>
                  <a:cubicBezTo>
                    <a:pt x="245" y="515"/>
                    <a:pt x="241" y="517"/>
                    <a:pt x="245" y="518"/>
                  </a:cubicBezTo>
                  <a:cubicBezTo>
                    <a:pt x="247" y="518"/>
                    <a:pt x="247" y="518"/>
                    <a:pt x="247" y="518"/>
                  </a:cubicBezTo>
                  <a:cubicBezTo>
                    <a:pt x="244" y="519"/>
                    <a:pt x="244" y="519"/>
                    <a:pt x="244" y="519"/>
                  </a:cubicBezTo>
                  <a:cubicBezTo>
                    <a:pt x="246" y="519"/>
                    <a:pt x="245" y="520"/>
                    <a:pt x="247" y="521"/>
                  </a:cubicBezTo>
                  <a:cubicBezTo>
                    <a:pt x="245" y="521"/>
                    <a:pt x="245" y="521"/>
                    <a:pt x="245" y="521"/>
                  </a:cubicBezTo>
                  <a:cubicBezTo>
                    <a:pt x="245" y="521"/>
                    <a:pt x="247" y="522"/>
                    <a:pt x="247" y="523"/>
                  </a:cubicBezTo>
                  <a:cubicBezTo>
                    <a:pt x="246" y="523"/>
                    <a:pt x="246" y="523"/>
                    <a:pt x="246" y="523"/>
                  </a:cubicBezTo>
                  <a:cubicBezTo>
                    <a:pt x="243" y="527"/>
                    <a:pt x="241" y="532"/>
                    <a:pt x="246" y="534"/>
                  </a:cubicBezTo>
                  <a:cubicBezTo>
                    <a:pt x="247" y="535"/>
                    <a:pt x="243" y="535"/>
                    <a:pt x="244" y="536"/>
                  </a:cubicBezTo>
                  <a:cubicBezTo>
                    <a:pt x="247" y="538"/>
                    <a:pt x="245" y="541"/>
                    <a:pt x="247" y="543"/>
                  </a:cubicBezTo>
                  <a:cubicBezTo>
                    <a:pt x="246" y="546"/>
                    <a:pt x="244" y="545"/>
                    <a:pt x="243" y="548"/>
                  </a:cubicBezTo>
                  <a:cubicBezTo>
                    <a:pt x="243" y="547"/>
                    <a:pt x="243" y="547"/>
                    <a:pt x="243" y="547"/>
                  </a:cubicBezTo>
                  <a:cubicBezTo>
                    <a:pt x="242" y="549"/>
                    <a:pt x="241" y="547"/>
                    <a:pt x="240" y="546"/>
                  </a:cubicBezTo>
                  <a:cubicBezTo>
                    <a:pt x="240" y="547"/>
                    <a:pt x="239" y="547"/>
                    <a:pt x="240" y="549"/>
                  </a:cubicBezTo>
                  <a:cubicBezTo>
                    <a:pt x="239" y="550"/>
                    <a:pt x="238" y="546"/>
                    <a:pt x="238" y="547"/>
                  </a:cubicBezTo>
                  <a:cubicBezTo>
                    <a:pt x="238" y="546"/>
                    <a:pt x="238" y="548"/>
                    <a:pt x="238" y="548"/>
                  </a:cubicBezTo>
                  <a:cubicBezTo>
                    <a:pt x="236" y="550"/>
                    <a:pt x="238" y="546"/>
                    <a:pt x="235" y="545"/>
                  </a:cubicBezTo>
                  <a:cubicBezTo>
                    <a:pt x="232" y="546"/>
                    <a:pt x="228" y="548"/>
                    <a:pt x="225" y="547"/>
                  </a:cubicBezTo>
                  <a:cubicBezTo>
                    <a:pt x="225" y="547"/>
                    <a:pt x="225" y="549"/>
                    <a:pt x="225" y="549"/>
                  </a:cubicBezTo>
                  <a:cubicBezTo>
                    <a:pt x="224" y="546"/>
                    <a:pt x="224" y="550"/>
                    <a:pt x="223" y="549"/>
                  </a:cubicBezTo>
                  <a:cubicBezTo>
                    <a:pt x="223" y="548"/>
                    <a:pt x="223" y="548"/>
                    <a:pt x="223" y="547"/>
                  </a:cubicBezTo>
                  <a:cubicBezTo>
                    <a:pt x="222" y="546"/>
                    <a:pt x="220" y="548"/>
                    <a:pt x="219" y="547"/>
                  </a:cubicBezTo>
                  <a:cubicBezTo>
                    <a:pt x="218" y="549"/>
                    <a:pt x="216" y="546"/>
                    <a:pt x="215" y="548"/>
                  </a:cubicBezTo>
                  <a:cubicBezTo>
                    <a:pt x="215" y="546"/>
                    <a:pt x="214" y="547"/>
                    <a:pt x="214" y="546"/>
                  </a:cubicBezTo>
                  <a:cubicBezTo>
                    <a:pt x="213" y="550"/>
                    <a:pt x="211" y="545"/>
                    <a:pt x="210" y="547"/>
                  </a:cubicBezTo>
                  <a:cubicBezTo>
                    <a:pt x="210" y="547"/>
                    <a:pt x="210" y="547"/>
                    <a:pt x="210" y="547"/>
                  </a:cubicBezTo>
                  <a:cubicBezTo>
                    <a:pt x="206" y="547"/>
                    <a:pt x="202" y="547"/>
                    <a:pt x="198" y="549"/>
                  </a:cubicBezTo>
                  <a:cubicBezTo>
                    <a:pt x="195" y="549"/>
                    <a:pt x="193" y="546"/>
                    <a:pt x="190" y="547"/>
                  </a:cubicBezTo>
                  <a:cubicBezTo>
                    <a:pt x="190" y="548"/>
                    <a:pt x="190" y="549"/>
                    <a:pt x="190" y="549"/>
                  </a:cubicBezTo>
                  <a:cubicBezTo>
                    <a:pt x="189" y="549"/>
                    <a:pt x="190" y="548"/>
                    <a:pt x="190" y="547"/>
                  </a:cubicBezTo>
                  <a:cubicBezTo>
                    <a:pt x="188" y="549"/>
                    <a:pt x="187" y="547"/>
                    <a:pt x="185" y="547"/>
                  </a:cubicBezTo>
                  <a:cubicBezTo>
                    <a:pt x="185" y="548"/>
                    <a:pt x="184" y="548"/>
                    <a:pt x="185" y="549"/>
                  </a:cubicBezTo>
                  <a:cubicBezTo>
                    <a:pt x="183" y="546"/>
                    <a:pt x="181" y="550"/>
                    <a:pt x="179" y="548"/>
                  </a:cubicBezTo>
                  <a:cubicBezTo>
                    <a:pt x="179" y="552"/>
                    <a:pt x="178" y="550"/>
                    <a:pt x="177" y="551"/>
                  </a:cubicBezTo>
                  <a:cubicBezTo>
                    <a:pt x="177" y="551"/>
                    <a:pt x="177" y="550"/>
                    <a:pt x="177" y="549"/>
                  </a:cubicBezTo>
                  <a:cubicBezTo>
                    <a:pt x="175" y="550"/>
                    <a:pt x="175" y="550"/>
                    <a:pt x="173" y="549"/>
                  </a:cubicBezTo>
                  <a:cubicBezTo>
                    <a:pt x="172" y="549"/>
                    <a:pt x="172" y="551"/>
                    <a:pt x="171" y="551"/>
                  </a:cubicBezTo>
                  <a:cubicBezTo>
                    <a:pt x="171" y="548"/>
                    <a:pt x="170" y="550"/>
                    <a:pt x="169" y="550"/>
                  </a:cubicBezTo>
                  <a:cubicBezTo>
                    <a:pt x="169" y="552"/>
                    <a:pt x="168" y="553"/>
                    <a:pt x="167" y="552"/>
                  </a:cubicBezTo>
                  <a:cubicBezTo>
                    <a:pt x="168" y="549"/>
                    <a:pt x="168" y="549"/>
                    <a:pt x="168" y="549"/>
                  </a:cubicBezTo>
                  <a:cubicBezTo>
                    <a:pt x="165" y="551"/>
                    <a:pt x="162" y="548"/>
                    <a:pt x="159" y="551"/>
                  </a:cubicBezTo>
                  <a:cubicBezTo>
                    <a:pt x="159" y="549"/>
                    <a:pt x="159" y="549"/>
                    <a:pt x="159" y="549"/>
                  </a:cubicBezTo>
                  <a:cubicBezTo>
                    <a:pt x="156" y="550"/>
                    <a:pt x="154" y="548"/>
                    <a:pt x="151" y="549"/>
                  </a:cubicBezTo>
                  <a:cubicBezTo>
                    <a:pt x="150" y="548"/>
                    <a:pt x="150" y="547"/>
                    <a:pt x="149" y="547"/>
                  </a:cubicBezTo>
                  <a:cubicBezTo>
                    <a:pt x="148" y="548"/>
                    <a:pt x="148" y="548"/>
                    <a:pt x="146" y="549"/>
                  </a:cubicBezTo>
                  <a:cubicBezTo>
                    <a:pt x="146" y="549"/>
                    <a:pt x="146" y="548"/>
                    <a:pt x="147" y="547"/>
                  </a:cubicBezTo>
                  <a:cubicBezTo>
                    <a:pt x="146" y="546"/>
                    <a:pt x="147" y="544"/>
                    <a:pt x="145" y="545"/>
                  </a:cubicBezTo>
                  <a:cubicBezTo>
                    <a:pt x="146" y="545"/>
                    <a:pt x="146" y="545"/>
                    <a:pt x="146" y="545"/>
                  </a:cubicBezTo>
                  <a:cubicBezTo>
                    <a:pt x="145" y="545"/>
                    <a:pt x="143" y="545"/>
                    <a:pt x="144" y="544"/>
                  </a:cubicBezTo>
                  <a:cubicBezTo>
                    <a:pt x="143" y="544"/>
                    <a:pt x="142" y="543"/>
                    <a:pt x="140" y="544"/>
                  </a:cubicBezTo>
                  <a:cubicBezTo>
                    <a:pt x="140" y="543"/>
                    <a:pt x="143" y="543"/>
                    <a:pt x="141" y="543"/>
                  </a:cubicBezTo>
                  <a:cubicBezTo>
                    <a:pt x="143" y="543"/>
                    <a:pt x="143" y="543"/>
                    <a:pt x="143" y="543"/>
                  </a:cubicBezTo>
                  <a:cubicBezTo>
                    <a:pt x="143" y="541"/>
                    <a:pt x="142" y="539"/>
                    <a:pt x="142" y="537"/>
                  </a:cubicBezTo>
                  <a:cubicBezTo>
                    <a:pt x="145" y="537"/>
                    <a:pt x="142" y="534"/>
                    <a:pt x="144" y="534"/>
                  </a:cubicBezTo>
                  <a:cubicBezTo>
                    <a:pt x="143" y="533"/>
                    <a:pt x="146" y="532"/>
                    <a:pt x="143" y="530"/>
                  </a:cubicBezTo>
                  <a:cubicBezTo>
                    <a:pt x="144" y="531"/>
                    <a:pt x="144" y="531"/>
                    <a:pt x="144" y="531"/>
                  </a:cubicBezTo>
                  <a:cubicBezTo>
                    <a:pt x="145" y="530"/>
                    <a:pt x="146" y="528"/>
                    <a:pt x="147" y="527"/>
                  </a:cubicBezTo>
                  <a:cubicBezTo>
                    <a:pt x="148" y="527"/>
                    <a:pt x="146" y="526"/>
                    <a:pt x="146" y="525"/>
                  </a:cubicBezTo>
                  <a:cubicBezTo>
                    <a:pt x="147" y="525"/>
                    <a:pt x="147" y="525"/>
                    <a:pt x="147" y="525"/>
                  </a:cubicBezTo>
                  <a:cubicBezTo>
                    <a:pt x="147" y="524"/>
                    <a:pt x="145" y="523"/>
                    <a:pt x="145" y="522"/>
                  </a:cubicBezTo>
                  <a:cubicBezTo>
                    <a:pt x="146" y="522"/>
                    <a:pt x="145" y="521"/>
                    <a:pt x="146" y="521"/>
                  </a:cubicBezTo>
                  <a:cubicBezTo>
                    <a:pt x="146" y="522"/>
                    <a:pt x="147" y="523"/>
                    <a:pt x="149" y="525"/>
                  </a:cubicBezTo>
                  <a:cubicBezTo>
                    <a:pt x="150" y="525"/>
                    <a:pt x="147" y="522"/>
                    <a:pt x="149" y="523"/>
                  </a:cubicBezTo>
                  <a:cubicBezTo>
                    <a:pt x="150" y="522"/>
                    <a:pt x="150" y="521"/>
                    <a:pt x="149" y="520"/>
                  </a:cubicBezTo>
                  <a:cubicBezTo>
                    <a:pt x="149" y="521"/>
                    <a:pt x="150" y="520"/>
                    <a:pt x="150" y="521"/>
                  </a:cubicBezTo>
                  <a:cubicBezTo>
                    <a:pt x="151" y="521"/>
                    <a:pt x="151" y="520"/>
                    <a:pt x="151" y="520"/>
                  </a:cubicBezTo>
                  <a:cubicBezTo>
                    <a:pt x="150" y="520"/>
                    <a:pt x="150" y="520"/>
                    <a:pt x="150" y="520"/>
                  </a:cubicBezTo>
                  <a:cubicBezTo>
                    <a:pt x="149" y="519"/>
                    <a:pt x="150" y="518"/>
                    <a:pt x="148" y="517"/>
                  </a:cubicBezTo>
                  <a:cubicBezTo>
                    <a:pt x="148" y="517"/>
                    <a:pt x="149" y="518"/>
                    <a:pt x="148" y="518"/>
                  </a:cubicBezTo>
                  <a:cubicBezTo>
                    <a:pt x="147" y="517"/>
                    <a:pt x="148" y="516"/>
                    <a:pt x="149" y="516"/>
                  </a:cubicBezTo>
                  <a:cubicBezTo>
                    <a:pt x="150" y="517"/>
                    <a:pt x="150" y="519"/>
                    <a:pt x="151" y="519"/>
                  </a:cubicBezTo>
                  <a:cubicBezTo>
                    <a:pt x="150" y="515"/>
                    <a:pt x="150" y="515"/>
                    <a:pt x="150" y="515"/>
                  </a:cubicBezTo>
                  <a:cubicBezTo>
                    <a:pt x="150" y="516"/>
                    <a:pt x="149" y="516"/>
                    <a:pt x="148" y="515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7" y="515"/>
                    <a:pt x="147" y="515"/>
                    <a:pt x="147" y="515"/>
                  </a:cubicBezTo>
                  <a:cubicBezTo>
                    <a:pt x="147" y="516"/>
                    <a:pt x="145" y="516"/>
                    <a:pt x="145" y="517"/>
                  </a:cubicBezTo>
                  <a:cubicBezTo>
                    <a:pt x="147" y="518"/>
                    <a:pt x="147" y="518"/>
                    <a:pt x="147" y="518"/>
                  </a:cubicBezTo>
                  <a:cubicBezTo>
                    <a:pt x="146" y="519"/>
                    <a:pt x="147" y="521"/>
                    <a:pt x="146" y="520"/>
                  </a:cubicBezTo>
                  <a:cubicBezTo>
                    <a:pt x="145" y="519"/>
                    <a:pt x="145" y="519"/>
                    <a:pt x="144" y="519"/>
                  </a:cubicBezTo>
                  <a:cubicBezTo>
                    <a:pt x="144" y="519"/>
                    <a:pt x="144" y="519"/>
                    <a:pt x="144" y="519"/>
                  </a:cubicBezTo>
                  <a:cubicBezTo>
                    <a:pt x="142" y="518"/>
                    <a:pt x="142" y="518"/>
                    <a:pt x="142" y="518"/>
                  </a:cubicBezTo>
                  <a:cubicBezTo>
                    <a:pt x="145" y="520"/>
                    <a:pt x="142" y="520"/>
                    <a:pt x="142" y="521"/>
                  </a:cubicBezTo>
                  <a:cubicBezTo>
                    <a:pt x="142" y="520"/>
                    <a:pt x="142" y="520"/>
                    <a:pt x="142" y="520"/>
                  </a:cubicBezTo>
                  <a:cubicBezTo>
                    <a:pt x="140" y="521"/>
                    <a:pt x="143" y="521"/>
                    <a:pt x="143" y="522"/>
                  </a:cubicBezTo>
                  <a:cubicBezTo>
                    <a:pt x="142" y="522"/>
                    <a:pt x="140" y="520"/>
                    <a:pt x="139" y="520"/>
                  </a:cubicBezTo>
                  <a:cubicBezTo>
                    <a:pt x="138" y="521"/>
                    <a:pt x="139" y="524"/>
                    <a:pt x="137" y="524"/>
                  </a:cubicBezTo>
                  <a:cubicBezTo>
                    <a:pt x="136" y="525"/>
                    <a:pt x="137" y="526"/>
                    <a:pt x="137" y="528"/>
                  </a:cubicBezTo>
                  <a:cubicBezTo>
                    <a:pt x="137" y="529"/>
                    <a:pt x="135" y="527"/>
                    <a:pt x="136" y="528"/>
                  </a:cubicBezTo>
                  <a:cubicBezTo>
                    <a:pt x="135" y="527"/>
                    <a:pt x="134" y="527"/>
                    <a:pt x="133" y="527"/>
                  </a:cubicBezTo>
                  <a:cubicBezTo>
                    <a:pt x="134" y="527"/>
                    <a:pt x="132" y="528"/>
                    <a:pt x="135" y="529"/>
                  </a:cubicBezTo>
                  <a:cubicBezTo>
                    <a:pt x="133" y="529"/>
                    <a:pt x="132" y="532"/>
                    <a:pt x="133" y="533"/>
                  </a:cubicBezTo>
                  <a:cubicBezTo>
                    <a:pt x="133" y="533"/>
                    <a:pt x="131" y="532"/>
                    <a:pt x="130" y="532"/>
                  </a:cubicBezTo>
                  <a:cubicBezTo>
                    <a:pt x="131" y="534"/>
                    <a:pt x="132" y="535"/>
                    <a:pt x="131" y="536"/>
                  </a:cubicBezTo>
                  <a:cubicBezTo>
                    <a:pt x="133" y="537"/>
                    <a:pt x="133" y="536"/>
                    <a:pt x="135" y="537"/>
                  </a:cubicBezTo>
                  <a:cubicBezTo>
                    <a:pt x="135" y="537"/>
                    <a:pt x="136" y="537"/>
                    <a:pt x="136" y="537"/>
                  </a:cubicBezTo>
                  <a:cubicBezTo>
                    <a:pt x="134" y="537"/>
                    <a:pt x="131" y="537"/>
                    <a:pt x="131" y="538"/>
                  </a:cubicBezTo>
                  <a:cubicBezTo>
                    <a:pt x="128" y="538"/>
                    <a:pt x="132" y="536"/>
                    <a:pt x="129" y="536"/>
                  </a:cubicBezTo>
                  <a:cubicBezTo>
                    <a:pt x="126" y="535"/>
                    <a:pt x="127" y="533"/>
                    <a:pt x="128" y="533"/>
                  </a:cubicBezTo>
                  <a:cubicBezTo>
                    <a:pt x="126" y="531"/>
                    <a:pt x="128" y="533"/>
                    <a:pt x="126" y="533"/>
                  </a:cubicBezTo>
                  <a:cubicBezTo>
                    <a:pt x="126" y="534"/>
                    <a:pt x="127" y="535"/>
                    <a:pt x="127" y="536"/>
                  </a:cubicBezTo>
                  <a:cubicBezTo>
                    <a:pt x="128" y="537"/>
                    <a:pt x="128" y="536"/>
                    <a:pt x="129" y="537"/>
                  </a:cubicBezTo>
                  <a:cubicBezTo>
                    <a:pt x="131" y="539"/>
                    <a:pt x="127" y="539"/>
                    <a:pt x="127" y="539"/>
                  </a:cubicBezTo>
                  <a:cubicBezTo>
                    <a:pt x="126" y="538"/>
                    <a:pt x="126" y="538"/>
                    <a:pt x="126" y="538"/>
                  </a:cubicBezTo>
                  <a:cubicBezTo>
                    <a:pt x="125" y="539"/>
                    <a:pt x="127" y="540"/>
                    <a:pt x="127" y="541"/>
                  </a:cubicBezTo>
                  <a:cubicBezTo>
                    <a:pt x="124" y="541"/>
                    <a:pt x="126" y="539"/>
                    <a:pt x="124" y="538"/>
                  </a:cubicBezTo>
                  <a:cubicBezTo>
                    <a:pt x="122" y="539"/>
                    <a:pt x="122" y="539"/>
                    <a:pt x="122" y="539"/>
                  </a:cubicBezTo>
                  <a:cubicBezTo>
                    <a:pt x="122" y="542"/>
                    <a:pt x="125" y="540"/>
                    <a:pt x="124" y="542"/>
                  </a:cubicBezTo>
                  <a:cubicBezTo>
                    <a:pt x="123" y="542"/>
                    <a:pt x="123" y="542"/>
                    <a:pt x="123" y="542"/>
                  </a:cubicBezTo>
                  <a:cubicBezTo>
                    <a:pt x="124" y="543"/>
                    <a:pt x="124" y="543"/>
                    <a:pt x="124" y="543"/>
                  </a:cubicBezTo>
                  <a:cubicBezTo>
                    <a:pt x="125" y="543"/>
                    <a:pt x="127" y="543"/>
                    <a:pt x="126" y="542"/>
                  </a:cubicBezTo>
                  <a:cubicBezTo>
                    <a:pt x="130" y="542"/>
                    <a:pt x="127" y="543"/>
                    <a:pt x="128" y="544"/>
                  </a:cubicBezTo>
                  <a:cubicBezTo>
                    <a:pt x="130" y="545"/>
                    <a:pt x="127" y="544"/>
                    <a:pt x="129" y="543"/>
                  </a:cubicBezTo>
                  <a:cubicBezTo>
                    <a:pt x="131" y="543"/>
                    <a:pt x="131" y="544"/>
                    <a:pt x="131" y="545"/>
                  </a:cubicBezTo>
                  <a:cubicBezTo>
                    <a:pt x="132" y="546"/>
                    <a:pt x="130" y="546"/>
                    <a:pt x="129" y="547"/>
                  </a:cubicBezTo>
                  <a:cubicBezTo>
                    <a:pt x="128" y="546"/>
                    <a:pt x="128" y="545"/>
                    <a:pt x="129" y="545"/>
                  </a:cubicBezTo>
                  <a:cubicBezTo>
                    <a:pt x="127" y="544"/>
                    <a:pt x="125" y="547"/>
                    <a:pt x="124" y="546"/>
                  </a:cubicBezTo>
                  <a:cubicBezTo>
                    <a:pt x="123" y="548"/>
                    <a:pt x="125" y="547"/>
                    <a:pt x="126" y="548"/>
                  </a:cubicBezTo>
                  <a:cubicBezTo>
                    <a:pt x="126" y="547"/>
                    <a:pt x="128" y="547"/>
                    <a:pt x="128" y="547"/>
                  </a:cubicBezTo>
                  <a:cubicBezTo>
                    <a:pt x="133" y="548"/>
                    <a:pt x="125" y="549"/>
                    <a:pt x="127" y="551"/>
                  </a:cubicBezTo>
                  <a:cubicBezTo>
                    <a:pt x="130" y="550"/>
                    <a:pt x="132" y="552"/>
                    <a:pt x="134" y="549"/>
                  </a:cubicBezTo>
                  <a:cubicBezTo>
                    <a:pt x="135" y="549"/>
                    <a:pt x="136" y="550"/>
                    <a:pt x="136" y="550"/>
                  </a:cubicBezTo>
                  <a:cubicBezTo>
                    <a:pt x="134" y="551"/>
                    <a:pt x="135" y="552"/>
                    <a:pt x="133" y="552"/>
                  </a:cubicBezTo>
                  <a:cubicBezTo>
                    <a:pt x="133" y="553"/>
                    <a:pt x="133" y="553"/>
                    <a:pt x="133" y="553"/>
                  </a:cubicBezTo>
                  <a:cubicBezTo>
                    <a:pt x="130" y="553"/>
                    <a:pt x="130" y="553"/>
                    <a:pt x="130" y="553"/>
                  </a:cubicBezTo>
                  <a:cubicBezTo>
                    <a:pt x="130" y="554"/>
                    <a:pt x="129" y="557"/>
                    <a:pt x="129" y="558"/>
                  </a:cubicBezTo>
                  <a:cubicBezTo>
                    <a:pt x="130" y="558"/>
                    <a:pt x="130" y="556"/>
                    <a:pt x="131" y="557"/>
                  </a:cubicBezTo>
                  <a:cubicBezTo>
                    <a:pt x="130" y="557"/>
                    <a:pt x="130" y="559"/>
                    <a:pt x="131" y="559"/>
                  </a:cubicBezTo>
                  <a:cubicBezTo>
                    <a:pt x="130" y="558"/>
                    <a:pt x="133" y="557"/>
                    <a:pt x="134" y="557"/>
                  </a:cubicBezTo>
                  <a:cubicBezTo>
                    <a:pt x="134" y="558"/>
                    <a:pt x="134" y="560"/>
                    <a:pt x="133" y="560"/>
                  </a:cubicBezTo>
                  <a:cubicBezTo>
                    <a:pt x="131" y="561"/>
                    <a:pt x="131" y="561"/>
                    <a:pt x="131" y="561"/>
                  </a:cubicBezTo>
                  <a:cubicBezTo>
                    <a:pt x="133" y="560"/>
                    <a:pt x="131" y="562"/>
                    <a:pt x="132" y="562"/>
                  </a:cubicBezTo>
                  <a:cubicBezTo>
                    <a:pt x="133" y="561"/>
                    <a:pt x="135" y="560"/>
                    <a:pt x="136" y="559"/>
                  </a:cubicBezTo>
                  <a:cubicBezTo>
                    <a:pt x="137" y="559"/>
                    <a:pt x="136" y="561"/>
                    <a:pt x="137" y="561"/>
                  </a:cubicBezTo>
                  <a:cubicBezTo>
                    <a:pt x="135" y="561"/>
                    <a:pt x="135" y="561"/>
                    <a:pt x="135" y="561"/>
                  </a:cubicBezTo>
                  <a:cubicBezTo>
                    <a:pt x="136" y="562"/>
                    <a:pt x="133" y="564"/>
                    <a:pt x="135" y="564"/>
                  </a:cubicBezTo>
                  <a:cubicBezTo>
                    <a:pt x="136" y="563"/>
                    <a:pt x="136" y="563"/>
                    <a:pt x="136" y="563"/>
                  </a:cubicBezTo>
                  <a:cubicBezTo>
                    <a:pt x="136" y="564"/>
                    <a:pt x="136" y="564"/>
                    <a:pt x="135" y="564"/>
                  </a:cubicBezTo>
                  <a:close/>
                  <a:moveTo>
                    <a:pt x="181" y="303"/>
                  </a:move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ubicBezTo>
                    <a:pt x="181" y="303"/>
                    <a:pt x="181" y="303"/>
                    <a:pt x="181" y="303"/>
                  </a:cubicBezTo>
                  <a:close/>
                  <a:moveTo>
                    <a:pt x="191" y="308"/>
                  </a:moveTo>
                  <a:cubicBezTo>
                    <a:pt x="190" y="307"/>
                    <a:pt x="190" y="306"/>
                    <a:pt x="190" y="306"/>
                  </a:cubicBezTo>
                  <a:cubicBezTo>
                    <a:pt x="191" y="308"/>
                    <a:pt x="191" y="308"/>
                    <a:pt x="191" y="308"/>
                  </a:cubicBezTo>
                  <a:cubicBezTo>
                    <a:pt x="191" y="308"/>
                    <a:pt x="191" y="308"/>
                    <a:pt x="191" y="308"/>
                  </a:cubicBezTo>
                  <a:close/>
                  <a:moveTo>
                    <a:pt x="199" y="323"/>
                  </a:moveTo>
                  <a:cubicBezTo>
                    <a:pt x="199" y="323"/>
                    <a:pt x="199" y="323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199" y="324"/>
                    <a:pt x="199" y="324"/>
                  </a:cubicBezTo>
                  <a:cubicBezTo>
                    <a:pt x="199" y="324"/>
                    <a:pt x="200" y="324"/>
                    <a:pt x="200" y="324"/>
                  </a:cubicBezTo>
                  <a:cubicBezTo>
                    <a:pt x="200" y="324"/>
                    <a:pt x="200" y="324"/>
                    <a:pt x="200" y="324"/>
                  </a:cubicBezTo>
                  <a:cubicBezTo>
                    <a:pt x="198" y="324"/>
                    <a:pt x="198" y="324"/>
                    <a:pt x="199" y="323"/>
                  </a:cubicBezTo>
                  <a:close/>
                  <a:moveTo>
                    <a:pt x="198" y="307"/>
                  </a:moveTo>
                  <a:cubicBezTo>
                    <a:pt x="198" y="307"/>
                    <a:pt x="198" y="307"/>
                    <a:pt x="198" y="307"/>
                  </a:cubicBezTo>
                  <a:cubicBezTo>
                    <a:pt x="198" y="307"/>
                    <a:pt x="198" y="306"/>
                    <a:pt x="198" y="306"/>
                  </a:cubicBezTo>
                  <a:cubicBezTo>
                    <a:pt x="198" y="307"/>
                    <a:pt x="198" y="307"/>
                    <a:pt x="198" y="307"/>
                  </a:cubicBezTo>
                  <a:cubicBezTo>
                    <a:pt x="197" y="308"/>
                    <a:pt x="197" y="304"/>
                    <a:pt x="197" y="307"/>
                  </a:cubicBezTo>
                  <a:cubicBezTo>
                    <a:pt x="197" y="305"/>
                    <a:pt x="197" y="305"/>
                    <a:pt x="197" y="305"/>
                  </a:cubicBezTo>
                  <a:cubicBezTo>
                    <a:pt x="196" y="308"/>
                    <a:pt x="196" y="304"/>
                    <a:pt x="196" y="306"/>
                  </a:cubicBezTo>
                  <a:cubicBezTo>
                    <a:pt x="196" y="306"/>
                    <a:pt x="196" y="306"/>
                    <a:pt x="196" y="306"/>
                  </a:cubicBezTo>
                  <a:cubicBezTo>
                    <a:pt x="195" y="305"/>
                    <a:pt x="194" y="309"/>
                    <a:pt x="194" y="307"/>
                  </a:cubicBezTo>
                  <a:cubicBezTo>
                    <a:pt x="194" y="307"/>
                    <a:pt x="193" y="307"/>
                    <a:pt x="193" y="309"/>
                  </a:cubicBezTo>
                  <a:cubicBezTo>
                    <a:pt x="193" y="307"/>
                    <a:pt x="193" y="307"/>
                    <a:pt x="193" y="307"/>
                  </a:cubicBezTo>
                  <a:cubicBezTo>
                    <a:pt x="192" y="307"/>
                    <a:pt x="192" y="307"/>
                    <a:pt x="191" y="308"/>
                  </a:cubicBezTo>
                  <a:cubicBezTo>
                    <a:pt x="191" y="307"/>
                    <a:pt x="191" y="307"/>
                    <a:pt x="191" y="307"/>
                  </a:cubicBezTo>
                  <a:cubicBezTo>
                    <a:pt x="190" y="306"/>
                    <a:pt x="189" y="304"/>
                    <a:pt x="189" y="304"/>
                  </a:cubicBezTo>
                  <a:cubicBezTo>
                    <a:pt x="188" y="302"/>
                    <a:pt x="189" y="304"/>
                    <a:pt x="189" y="303"/>
                  </a:cubicBezTo>
                  <a:cubicBezTo>
                    <a:pt x="189" y="302"/>
                    <a:pt x="189" y="303"/>
                    <a:pt x="188" y="302"/>
                  </a:cubicBezTo>
                  <a:cubicBezTo>
                    <a:pt x="188" y="300"/>
                    <a:pt x="188" y="300"/>
                    <a:pt x="188" y="300"/>
                  </a:cubicBezTo>
                  <a:cubicBezTo>
                    <a:pt x="188" y="300"/>
                    <a:pt x="189" y="302"/>
                    <a:pt x="190" y="303"/>
                  </a:cubicBezTo>
                  <a:cubicBezTo>
                    <a:pt x="190" y="303"/>
                    <a:pt x="190" y="303"/>
                    <a:pt x="189" y="302"/>
                  </a:cubicBezTo>
                  <a:cubicBezTo>
                    <a:pt x="190" y="304"/>
                    <a:pt x="191" y="305"/>
                    <a:pt x="191" y="307"/>
                  </a:cubicBezTo>
                  <a:cubicBezTo>
                    <a:pt x="192" y="308"/>
                    <a:pt x="190" y="305"/>
                    <a:pt x="191" y="305"/>
                  </a:cubicBezTo>
                  <a:cubicBezTo>
                    <a:pt x="191" y="306"/>
                    <a:pt x="190" y="304"/>
                    <a:pt x="190" y="303"/>
                  </a:cubicBezTo>
                  <a:cubicBezTo>
                    <a:pt x="188" y="298"/>
                    <a:pt x="192" y="306"/>
                    <a:pt x="192" y="305"/>
                  </a:cubicBezTo>
                  <a:cubicBezTo>
                    <a:pt x="190" y="302"/>
                    <a:pt x="191" y="301"/>
                    <a:pt x="189" y="298"/>
                  </a:cubicBezTo>
                  <a:cubicBezTo>
                    <a:pt x="189" y="297"/>
                    <a:pt x="189" y="296"/>
                    <a:pt x="189" y="297"/>
                  </a:cubicBezTo>
                  <a:cubicBezTo>
                    <a:pt x="190" y="299"/>
                    <a:pt x="190" y="298"/>
                    <a:pt x="190" y="300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302"/>
                    <a:pt x="191" y="302"/>
                    <a:pt x="191" y="302"/>
                  </a:cubicBezTo>
                  <a:cubicBezTo>
                    <a:pt x="193" y="306"/>
                    <a:pt x="193" y="306"/>
                    <a:pt x="193" y="306"/>
                  </a:cubicBezTo>
                  <a:cubicBezTo>
                    <a:pt x="193" y="305"/>
                    <a:pt x="192" y="304"/>
                    <a:pt x="193" y="303"/>
                  </a:cubicBezTo>
                  <a:cubicBezTo>
                    <a:pt x="193" y="304"/>
                    <a:pt x="193" y="305"/>
                    <a:pt x="193" y="305"/>
                  </a:cubicBezTo>
                  <a:cubicBezTo>
                    <a:pt x="193" y="304"/>
                    <a:pt x="192" y="302"/>
                    <a:pt x="192" y="302"/>
                  </a:cubicBezTo>
                  <a:cubicBezTo>
                    <a:pt x="193" y="301"/>
                    <a:pt x="194" y="303"/>
                    <a:pt x="194" y="304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94" y="304"/>
                    <a:pt x="194" y="306"/>
                    <a:pt x="194" y="306"/>
                  </a:cubicBezTo>
                  <a:cubicBezTo>
                    <a:pt x="194" y="304"/>
                    <a:pt x="194" y="303"/>
                    <a:pt x="193" y="301"/>
                  </a:cubicBezTo>
                  <a:cubicBezTo>
                    <a:pt x="193" y="301"/>
                    <a:pt x="194" y="302"/>
                    <a:pt x="194" y="302"/>
                  </a:cubicBezTo>
                  <a:cubicBezTo>
                    <a:pt x="194" y="303"/>
                    <a:pt x="194" y="303"/>
                    <a:pt x="194" y="303"/>
                  </a:cubicBezTo>
                  <a:cubicBezTo>
                    <a:pt x="194" y="303"/>
                    <a:pt x="195" y="306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5" y="304"/>
                    <a:pt x="195" y="305"/>
                    <a:pt x="195" y="305"/>
                  </a:cubicBezTo>
                  <a:cubicBezTo>
                    <a:pt x="195" y="304"/>
                    <a:pt x="195" y="304"/>
                    <a:pt x="195" y="304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6" y="304"/>
                    <a:pt x="195" y="302"/>
                    <a:pt x="196" y="304"/>
                  </a:cubicBezTo>
                  <a:cubicBezTo>
                    <a:pt x="195" y="301"/>
                    <a:pt x="196" y="304"/>
                    <a:pt x="195" y="303"/>
                  </a:cubicBezTo>
                  <a:cubicBezTo>
                    <a:pt x="194" y="301"/>
                    <a:pt x="195" y="301"/>
                    <a:pt x="195" y="301"/>
                  </a:cubicBezTo>
                  <a:cubicBezTo>
                    <a:pt x="196" y="303"/>
                    <a:pt x="195" y="301"/>
                    <a:pt x="196" y="301"/>
                  </a:cubicBezTo>
                  <a:cubicBezTo>
                    <a:pt x="196" y="302"/>
                    <a:pt x="196" y="302"/>
                    <a:pt x="196" y="303"/>
                  </a:cubicBezTo>
                  <a:cubicBezTo>
                    <a:pt x="196" y="301"/>
                    <a:pt x="196" y="301"/>
                    <a:pt x="196" y="301"/>
                  </a:cubicBezTo>
                  <a:cubicBezTo>
                    <a:pt x="197" y="304"/>
                    <a:pt x="196" y="300"/>
                    <a:pt x="197" y="301"/>
                  </a:cubicBezTo>
                  <a:cubicBezTo>
                    <a:pt x="197" y="302"/>
                    <a:pt x="197" y="303"/>
                    <a:pt x="198" y="304"/>
                  </a:cubicBezTo>
                  <a:cubicBezTo>
                    <a:pt x="197" y="301"/>
                    <a:pt x="197" y="301"/>
                    <a:pt x="196" y="299"/>
                  </a:cubicBezTo>
                  <a:cubicBezTo>
                    <a:pt x="197" y="300"/>
                    <a:pt x="197" y="302"/>
                    <a:pt x="198" y="304"/>
                  </a:cubicBezTo>
                  <a:cubicBezTo>
                    <a:pt x="198" y="302"/>
                    <a:pt x="199" y="305"/>
                    <a:pt x="198" y="302"/>
                  </a:cubicBezTo>
                  <a:cubicBezTo>
                    <a:pt x="198" y="302"/>
                    <a:pt x="198" y="301"/>
                    <a:pt x="197" y="300"/>
                  </a:cubicBezTo>
                  <a:cubicBezTo>
                    <a:pt x="198" y="300"/>
                    <a:pt x="198" y="301"/>
                    <a:pt x="198" y="302"/>
                  </a:cubicBezTo>
                  <a:cubicBezTo>
                    <a:pt x="198" y="301"/>
                    <a:pt x="198" y="299"/>
                    <a:pt x="198" y="299"/>
                  </a:cubicBezTo>
                  <a:cubicBezTo>
                    <a:pt x="198" y="299"/>
                    <a:pt x="198" y="296"/>
                    <a:pt x="198" y="298"/>
                  </a:cubicBezTo>
                  <a:cubicBezTo>
                    <a:pt x="199" y="300"/>
                    <a:pt x="198" y="299"/>
                    <a:pt x="198" y="300"/>
                  </a:cubicBezTo>
                  <a:cubicBezTo>
                    <a:pt x="199" y="300"/>
                    <a:pt x="198" y="296"/>
                    <a:pt x="198" y="295"/>
                  </a:cubicBezTo>
                  <a:cubicBezTo>
                    <a:pt x="198" y="294"/>
                    <a:pt x="197" y="291"/>
                    <a:pt x="197" y="290"/>
                  </a:cubicBezTo>
                  <a:cubicBezTo>
                    <a:pt x="198" y="291"/>
                    <a:pt x="197" y="291"/>
                    <a:pt x="198" y="293"/>
                  </a:cubicBezTo>
                  <a:cubicBezTo>
                    <a:pt x="198" y="293"/>
                    <a:pt x="198" y="293"/>
                    <a:pt x="198" y="293"/>
                  </a:cubicBezTo>
                  <a:cubicBezTo>
                    <a:pt x="199" y="296"/>
                    <a:pt x="198" y="298"/>
                    <a:pt x="199" y="300"/>
                  </a:cubicBezTo>
                  <a:cubicBezTo>
                    <a:pt x="199" y="299"/>
                    <a:pt x="199" y="299"/>
                    <a:pt x="199" y="299"/>
                  </a:cubicBezTo>
                  <a:cubicBezTo>
                    <a:pt x="200" y="302"/>
                    <a:pt x="200" y="302"/>
                    <a:pt x="200" y="302"/>
                  </a:cubicBezTo>
                  <a:cubicBezTo>
                    <a:pt x="200" y="300"/>
                    <a:pt x="200" y="301"/>
                    <a:pt x="200" y="301"/>
                  </a:cubicBezTo>
                  <a:cubicBezTo>
                    <a:pt x="200" y="299"/>
                    <a:pt x="200" y="302"/>
                    <a:pt x="200" y="300"/>
                  </a:cubicBezTo>
                  <a:cubicBezTo>
                    <a:pt x="200" y="300"/>
                    <a:pt x="200" y="297"/>
                    <a:pt x="200" y="298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1" y="302"/>
                    <a:pt x="201" y="299"/>
                    <a:pt x="201" y="300"/>
                  </a:cubicBezTo>
                  <a:cubicBezTo>
                    <a:pt x="201" y="301"/>
                    <a:pt x="201" y="301"/>
                    <a:pt x="201" y="301"/>
                  </a:cubicBezTo>
                  <a:cubicBezTo>
                    <a:pt x="202" y="301"/>
                    <a:pt x="203" y="301"/>
                    <a:pt x="204" y="297"/>
                  </a:cubicBezTo>
                  <a:cubicBezTo>
                    <a:pt x="204" y="298"/>
                    <a:pt x="204" y="299"/>
                    <a:pt x="205" y="300"/>
                  </a:cubicBezTo>
                  <a:cubicBezTo>
                    <a:pt x="205" y="299"/>
                    <a:pt x="205" y="298"/>
                    <a:pt x="205" y="298"/>
                  </a:cubicBezTo>
                  <a:cubicBezTo>
                    <a:pt x="205" y="300"/>
                    <a:pt x="205" y="300"/>
                    <a:pt x="205" y="300"/>
                  </a:cubicBezTo>
                  <a:cubicBezTo>
                    <a:pt x="206" y="301"/>
                    <a:pt x="206" y="299"/>
                    <a:pt x="206" y="298"/>
                  </a:cubicBezTo>
                  <a:cubicBezTo>
                    <a:pt x="206" y="299"/>
                    <a:pt x="206" y="299"/>
                    <a:pt x="206" y="299"/>
                  </a:cubicBezTo>
                  <a:cubicBezTo>
                    <a:pt x="207" y="300"/>
                    <a:pt x="207" y="298"/>
                    <a:pt x="207" y="298"/>
                  </a:cubicBezTo>
                  <a:cubicBezTo>
                    <a:pt x="207" y="299"/>
                    <a:pt x="207" y="299"/>
                    <a:pt x="207" y="299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07" y="297"/>
                    <a:pt x="207" y="297"/>
                    <a:pt x="207" y="299"/>
                  </a:cubicBezTo>
                  <a:cubicBezTo>
                    <a:pt x="208" y="298"/>
                    <a:pt x="208" y="298"/>
                    <a:pt x="208" y="298"/>
                  </a:cubicBezTo>
                  <a:cubicBezTo>
                    <a:pt x="208" y="299"/>
                    <a:pt x="208" y="299"/>
                    <a:pt x="209" y="298"/>
                  </a:cubicBezTo>
                  <a:cubicBezTo>
                    <a:pt x="209" y="298"/>
                    <a:pt x="209" y="297"/>
                    <a:pt x="209" y="296"/>
                  </a:cubicBezTo>
                  <a:cubicBezTo>
                    <a:pt x="209" y="293"/>
                    <a:pt x="209" y="296"/>
                    <a:pt x="209" y="295"/>
                  </a:cubicBezTo>
                  <a:cubicBezTo>
                    <a:pt x="209" y="297"/>
                    <a:pt x="209" y="297"/>
                    <a:pt x="209" y="297"/>
                  </a:cubicBezTo>
                  <a:cubicBezTo>
                    <a:pt x="209" y="300"/>
                    <a:pt x="210" y="298"/>
                    <a:pt x="211" y="299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1" y="300"/>
                    <a:pt x="212" y="297"/>
                    <a:pt x="212" y="299"/>
                  </a:cubicBezTo>
                  <a:cubicBezTo>
                    <a:pt x="213" y="298"/>
                    <a:pt x="213" y="295"/>
                    <a:pt x="214" y="295"/>
                  </a:cubicBezTo>
                  <a:cubicBezTo>
                    <a:pt x="214" y="293"/>
                    <a:pt x="213" y="298"/>
                    <a:pt x="213" y="299"/>
                  </a:cubicBezTo>
                  <a:cubicBezTo>
                    <a:pt x="213" y="298"/>
                    <a:pt x="214" y="298"/>
                    <a:pt x="214" y="298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4" y="297"/>
                    <a:pt x="215" y="296"/>
                    <a:pt x="215" y="297"/>
                  </a:cubicBezTo>
                  <a:cubicBezTo>
                    <a:pt x="214" y="298"/>
                    <a:pt x="214" y="298"/>
                    <a:pt x="214" y="298"/>
                  </a:cubicBezTo>
                  <a:cubicBezTo>
                    <a:pt x="215" y="298"/>
                    <a:pt x="214" y="299"/>
                    <a:pt x="215" y="299"/>
                  </a:cubicBezTo>
                  <a:cubicBezTo>
                    <a:pt x="215" y="297"/>
                    <a:pt x="215" y="298"/>
                    <a:pt x="216" y="297"/>
                  </a:cubicBezTo>
                  <a:cubicBezTo>
                    <a:pt x="215" y="298"/>
                    <a:pt x="215" y="298"/>
                    <a:pt x="215" y="298"/>
                  </a:cubicBezTo>
                  <a:cubicBezTo>
                    <a:pt x="216" y="296"/>
                    <a:pt x="216" y="296"/>
                    <a:pt x="216" y="296"/>
                  </a:cubicBezTo>
                  <a:cubicBezTo>
                    <a:pt x="216" y="297"/>
                    <a:pt x="216" y="297"/>
                    <a:pt x="216" y="297"/>
                  </a:cubicBezTo>
                  <a:cubicBezTo>
                    <a:pt x="215" y="299"/>
                    <a:pt x="215" y="299"/>
                    <a:pt x="215" y="299"/>
                  </a:cubicBezTo>
                  <a:cubicBezTo>
                    <a:pt x="215" y="300"/>
                    <a:pt x="216" y="297"/>
                    <a:pt x="216" y="297"/>
                  </a:cubicBezTo>
                  <a:cubicBezTo>
                    <a:pt x="217" y="296"/>
                    <a:pt x="216" y="297"/>
                    <a:pt x="216" y="298"/>
                  </a:cubicBezTo>
                  <a:cubicBezTo>
                    <a:pt x="216" y="298"/>
                    <a:pt x="216" y="297"/>
                    <a:pt x="216" y="298"/>
                  </a:cubicBezTo>
                  <a:cubicBezTo>
                    <a:pt x="215" y="299"/>
                    <a:pt x="216" y="298"/>
                    <a:pt x="215" y="299"/>
                  </a:cubicBezTo>
                  <a:cubicBezTo>
                    <a:pt x="215" y="299"/>
                    <a:pt x="216" y="297"/>
                    <a:pt x="216" y="298"/>
                  </a:cubicBezTo>
                  <a:cubicBezTo>
                    <a:pt x="216" y="298"/>
                    <a:pt x="217" y="298"/>
                    <a:pt x="216" y="299"/>
                  </a:cubicBezTo>
                  <a:cubicBezTo>
                    <a:pt x="216" y="298"/>
                    <a:pt x="216" y="299"/>
                    <a:pt x="217" y="298"/>
                  </a:cubicBezTo>
                  <a:cubicBezTo>
                    <a:pt x="217" y="298"/>
                    <a:pt x="217" y="297"/>
                    <a:pt x="217" y="296"/>
                  </a:cubicBezTo>
                  <a:cubicBezTo>
                    <a:pt x="218" y="296"/>
                    <a:pt x="218" y="296"/>
                    <a:pt x="218" y="296"/>
                  </a:cubicBezTo>
                  <a:cubicBezTo>
                    <a:pt x="217" y="297"/>
                    <a:pt x="217" y="297"/>
                    <a:pt x="217" y="297"/>
                  </a:cubicBezTo>
                  <a:cubicBezTo>
                    <a:pt x="218" y="296"/>
                    <a:pt x="218" y="297"/>
                    <a:pt x="218" y="296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18" y="297"/>
                    <a:pt x="218" y="297"/>
                    <a:pt x="219" y="297"/>
                  </a:cubicBezTo>
                  <a:cubicBezTo>
                    <a:pt x="218" y="298"/>
                    <a:pt x="216" y="300"/>
                    <a:pt x="216" y="300"/>
                  </a:cubicBezTo>
                  <a:cubicBezTo>
                    <a:pt x="218" y="299"/>
                    <a:pt x="218" y="299"/>
                    <a:pt x="218" y="299"/>
                  </a:cubicBezTo>
                  <a:cubicBezTo>
                    <a:pt x="218" y="299"/>
                    <a:pt x="218" y="299"/>
                    <a:pt x="217" y="300"/>
                  </a:cubicBezTo>
                  <a:cubicBezTo>
                    <a:pt x="217" y="301"/>
                    <a:pt x="220" y="296"/>
                    <a:pt x="220" y="298"/>
                  </a:cubicBezTo>
                  <a:cubicBezTo>
                    <a:pt x="218" y="299"/>
                    <a:pt x="218" y="299"/>
                    <a:pt x="218" y="300"/>
                  </a:cubicBezTo>
                  <a:cubicBezTo>
                    <a:pt x="219" y="299"/>
                    <a:pt x="219" y="299"/>
                    <a:pt x="219" y="299"/>
                  </a:cubicBezTo>
                  <a:cubicBezTo>
                    <a:pt x="219" y="298"/>
                    <a:pt x="218" y="300"/>
                    <a:pt x="219" y="299"/>
                  </a:cubicBezTo>
                  <a:cubicBezTo>
                    <a:pt x="219" y="298"/>
                    <a:pt x="219" y="298"/>
                    <a:pt x="220" y="298"/>
                  </a:cubicBezTo>
                  <a:cubicBezTo>
                    <a:pt x="217" y="301"/>
                    <a:pt x="219" y="300"/>
                    <a:pt x="218" y="301"/>
                  </a:cubicBezTo>
                  <a:cubicBezTo>
                    <a:pt x="220" y="300"/>
                    <a:pt x="219" y="301"/>
                    <a:pt x="219" y="301"/>
                  </a:cubicBezTo>
                  <a:cubicBezTo>
                    <a:pt x="217" y="302"/>
                    <a:pt x="220" y="301"/>
                    <a:pt x="218" y="302"/>
                  </a:cubicBezTo>
                  <a:cubicBezTo>
                    <a:pt x="221" y="300"/>
                    <a:pt x="221" y="300"/>
                    <a:pt x="221" y="300"/>
                  </a:cubicBezTo>
                  <a:cubicBezTo>
                    <a:pt x="219" y="301"/>
                    <a:pt x="224" y="299"/>
                    <a:pt x="222" y="300"/>
                  </a:cubicBezTo>
                  <a:cubicBezTo>
                    <a:pt x="221" y="301"/>
                    <a:pt x="220" y="301"/>
                    <a:pt x="220" y="301"/>
                  </a:cubicBezTo>
                  <a:cubicBezTo>
                    <a:pt x="217" y="303"/>
                    <a:pt x="222" y="301"/>
                    <a:pt x="219" y="302"/>
                  </a:cubicBezTo>
                  <a:cubicBezTo>
                    <a:pt x="223" y="301"/>
                    <a:pt x="223" y="301"/>
                    <a:pt x="223" y="301"/>
                  </a:cubicBezTo>
                  <a:cubicBezTo>
                    <a:pt x="222" y="302"/>
                    <a:pt x="221" y="302"/>
                    <a:pt x="220" y="303"/>
                  </a:cubicBezTo>
                  <a:cubicBezTo>
                    <a:pt x="221" y="302"/>
                    <a:pt x="221" y="302"/>
                    <a:pt x="221" y="303"/>
                  </a:cubicBezTo>
                  <a:cubicBezTo>
                    <a:pt x="220" y="303"/>
                    <a:pt x="220" y="303"/>
                    <a:pt x="220" y="303"/>
                  </a:cubicBezTo>
                  <a:cubicBezTo>
                    <a:pt x="219" y="303"/>
                    <a:pt x="220" y="303"/>
                    <a:pt x="221" y="303"/>
                  </a:cubicBezTo>
                  <a:cubicBezTo>
                    <a:pt x="219" y="303"/>
                    <a:pt x="221" y="304"/>
                    <a:pt x="219" y="304"/>
                  </a:cubicBezTo>
                  <a:cubicBezTo>
                    <a:pt x="222" y="304"/>
                    <a:pt x="218" y="304"/>
                    <a:pt x="22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22" y="304"/>
                    <a:pt x="223" y="304"/>
                    <a:pt x="224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5"/>
                    <a:pt x="221" y="304"/>
                    <a:pt x="221" y="304"/>
                  </a:cubicBezTo>
                  <a:cubicBezTo>
                    <a:pt x="221" y="304"/>
                    <a:pt x="221" y="305"/>
                    <a:pt x="221" y="305"/>
                  </a:cubicBezTo>
                  <a:cubicBezTo>
                    <a:pt x="219" y="305"/>
                    <a:pt x="221" y="305"/>
                    <a:pt x="220" y="305"/>
                  </a:cubicBezTo>
                  <a:cubicBezTo>
                    <a:pt x="222" y="305"/>
                    <a:pt x="220" y="305"/>
                    <a:pt x="221" y="305"/>
                  </a:cubicBezTo>
                  <a:cubicBezTo>
                    <a:pt x="221" y="305"/>
                    <a:pt x="221" y="305"/>
                    <a:pt x="221" y="305"/>
                  </a:cubicBez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1" y="305"/>
                    <a:pt x="221" y="305"/>
                  </a:cubicBezTo>
                  <a:cubicBezTo>
                    <a:pt x="222" y="305"/>
                    <a:pt x="222" y="305"/>
                    <a:pt x="222" y="305"/>
                  </a:cubicBezTo>
                  <a:cubicBezTo>
                    <a:pt x="223" y="306"/>
                    <a:pt x="223" y="306"/>
                    <a:pt x="223" y="306"/>
                  </a:cubicBezTo>
                  <a:cubicBezTo>
                    <a:pt x="223" y="306"/>
                    <a:pt x="222" y="306"/>
                    <a:pt x="222" y="306"/>
                  </a:cubicBezTo>
                  <a:cubicBezTo>
                    <a:pt x="222" y="306"/>
                    <a:pt x="221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0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1" y="307"/>
                    <a:pt x="221" y="307"/>
                    <a:pt x="222" y="307"/>
                  </a:cubicBezTo>
                  <a:cubicBezTo>
                    <a:pt x="222" y="307"/>
                    <a:pt x="221" y="307"/>
                    <a:pt x="221" y="307"/>
                  </a:cubicBezTo>
                  <a:cubicBezTo>
                    <a:pt x="221" y="307"/>
                    <a:pt x="221" y="307"/>
                    <a:pt x="221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8"/>
                    <a:pt x="222" y="308"/>
                    <a:pt x="222" y="309"/>
                  </a:cubicBezTo>
                  <a:cubicBezTo>
                    <a:pt x="222" y="310"/>
                    <a:pt x="222" y="309"/>
                    <a:pt x="222" y="309"/>
                  </a:cubicBezTo>
                  <a:cubicBezTo>
                    <a:pt x="222" y="310"/>
                    <a:pt x="222" y="312"/>
                    <a:pt x="222" y="311"/>
                  </a:cubicBezTo>
                  <a:cubicBezTo>
                    <a:pt x="222" y="311"/>
                    <a:pt x="222" y="311"/>
                    <a:pt x="222" y="311"/>
                  </a:cubicBezTo>
                  <a:cubicBezTo>
                    <a:pt x="222" y="311"/>
                    <a:pt x="222" y="312"/>
                    <a:pt x="221" y="312"/>
                  </a:cubicBezTo>
                  <a:cubicBezTo>
                    <a:pt x="221" y="311"/>
                    <a:pt x="221" y="311"/>
                    <a:pt x="221" y="310"/>
                  </a:cubicBezTo>
                  <a:cubicBezTo>
                    <a:pt x="221" y="308"/>
                    <a:pt x="221" y="309"/>
                    <a:pt x="220" y="309"/>
                  </a:cubicBezTo>
                  <a:cubicBezTo>
                    <a:pt x="220" y="310"/>
                    <a:pt x="220" y="310"/>
                    <a:pt x="220" y="310"/>
                  </a:cubicBezTo>
                  <a:cubicBezTo>
                    <a:pt x="220" y="311"/>
                    <a:pt x="220" y="309"/>
                    <a:pt x="220" y="309"/>
                  </a:cubicBezTo>
                  <a:cubicBezTo>
                    <a:pt x="219" y="314"/>
                    <a:pt x="219" y="314"/>
                    <a:pt x="219" y="314"/>
                  </a:cubicBezTo>
                  <a:cubicBezTo>
                    <a:pt x="219" y="313"/>
                    <a:pt x="219" y="311"/>
                    <a:pt x="219" y="310"/>
                  </a:cubicBezTo>
                  <a:cubicBezTo>
                    <a:pt x="219" y="311"/>
                    <a:pt x="218" y="314"/>
                    <a:pt x="217" y="315"/>
                  </a:cubicBezTo>
                  <a:cubicBezTo>
                    <a:pt x="217" y="315"/>
                    <a:pt x="216" y="316"/>
                    <a:pt x="216" y="316"/>
                  </a:cubicBezTo>
                  <a:cubicBezTo>
                    <a:pt x="216" y="314"/>
                    <a:pt x="216" y="316"/>
                    <a:pt x="216" y="315"/>
                  </a:cubicBezTo>
                  <a:cubicBezTo>
                    <a:pt x="216" y="313"/>
                    <a:pt x="216" y="313"/>
                    <a:pt x="216" y="313"/>
                  </a:cubicBezTo>
                  <a:cubicBezTo>
                    <a:pt x="217" y="313"/>
                    <a:pt x="217" y="311"/>
                    <a:pt x="217" y="310"/>
                  </a:cubicBezTo>
                  <a:cubicBezTo>
                    <a:pt x="217" y="311"/>
                    <a:pt x="216" y="309"/>
                    <a:pt x="216" y="309"/>
                  </a:cubicBezTo>
                  <a:cubicBezTo>
                    <a:pt x="215" y="312"/>
                    <a:pt x="215" y="310"/>
                    <a:pt x="214" y="313"/>
                  </a:cubicBezTo>
                  <a:cubicBezTo>
                    <a:pt x="214" y="313"/>
                    <a:pt x="214" y="311"/>
                    <a:pt x="214" y="310"/>
                  </a:cubicBezTo>
                  <a:cubicBezTo>
                    <a:pt x="213" y="311"/>
                    <a:pt x="213" y="310"/>
                    <a:pt x="212" y="310"/>
                  </a:cubicBezTo>
                  <a:cubicBezTo>
                    <a:pt x="213" y="310"/>
                    <a:pt x="213" y="310"/>
                    <a:pt x="213" y="310"/>
                  </a:cubicBezTo>
                  <a:cubicBezTo>
                    <a:pt x="212" y="310"/>
                    <a:pt x="211" y="309"/>
                    <a:pt x="210" y="312"/>
                  </a:cubicBezTo>
                  <a:cubicBezTo>
                    <a:pt x="211" y="310"/>
                    <a:pt x="211" y="310"/>
                    <a:pt x="211" y="310"/>
                  </a:cubicBezTo>
                  <a:cubicBezTo>
                    <a:pt x="210" y="309"/>
                    <a:pt x="210" y="313"/>
                    <a:pt x="209" y="312"/>
                  </a:cubicBezTo>
                  <a:cubicBezTo>
                    <a:pt x="210" y="310"/>
                    <a:pt x="210" y="310"/>
                    <a:pt x="210" y="310"/>
                  </a:cubicBezTo>
                  <a:cubicBezTo>
                    <a:pt x="209" y="312"/>
                    <a:pt x="209" y="309"/>
                    <a:pt x="208" y="311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8" y="310"/>
                    <a:pt x="208" y="310"/>
                    <a:pt x="207" y="311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208" y="308"/>
                    <a:pt x="207" y="311"/>
                    <a:pt x="207" y="311"/>
                  </a:cubicBezTo>
                  <a:cubicBezTo>
                    <a:pt x="207" y="310"/>
                    <a:pt x="207" y="309"/>
                    <a:pt x="207" y="309"/>
                  </a:cubicBezTo>
                  <a:cubicBezTo>
                    <a:pt x="206" y="310"/>
                    <a:pt x="206" y="310"/>
                    <a:pt x="205" y="311"/>
                  </a:cubicBezTo>
                  <a:cubicBezTo>
                    <a:pt x="206" y="309"/>
                    <a:pt x="206" y="309"/>
                    <a:pt x="206" y="309"/>
                  </a:cubicBezTo>
                  <a:cubicBezTo>
                    <a:pt x="203" y="308"/>
                    <a:pt x="201" y="307"/>
                    <a:pt x="199" y="309"/>
                  </a:cubicBezTo>
                  <a:cubicBezTo>
                    <a:pt x="199" y="306"/>
                    <a:pt x="199" y="308"/>
                    <a:pt x="199" y="306"/>
                  </a:cubicBezTo>
                  <a:cubicBezTo>
                    <a:pt x="199" y="308"/>
                    <a:pt x="199" y="306"/>
                    <a:pt x="198" y="307"/>
                  </a:cubicBezTo>
                  <a:close/>
                  <a:moveTo>
                    <a:pt x="221" y="306"/>
                  </a:moveTo>
                  <a:cubicBezTo>
                    <a:pt x="221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6"/>
                    <a:pt x="222" y="306"/>
                  </a:cubicBezTo>
                  <a:cubicBezTo>
                    <a:pt x="222" y="306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6"/>
                    <a:pt x="222" y="306"/>
                  </a:cubicBezTo>
                  <a:cubicBezTo>
                    <a:pt x="222" y="306"/>
                    <a:pt x="221" y="306"/>
                    <a:pt x="221" y="306"/>
                  </a:cubicBezTo>
                  <a:close/>
                  <a:moveTo>
                    <a:pt x="222" y="306"/>
                  </a:moveTo>
                  <a:cubicBezTo>
                    <a:pt x="222" y="306"/>
                    <a:pt x="222" y="306"/>
                    <a:pt x="222" y="306"/>
                  </a:cubicBezTo>
                  <a:cubicBezTo>
                    <a:pt x="221" y="306"/>
                    <a:pt x="221" y="306"/>
                    <a:pt x="221" y="306"/>
                  </a:cubicBezTo>
                  <a:cubicBezTo>
                    <a:pt x="222" y="306"/>
                    <a:pt x="222" y="306"/>
                    <a:pt x="222" y="306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ubicBezTo>
                    <a:pt x="222" y="307"/>
                    <a:pt x="222" y="307"/>
                    <a:pt x="222" y="307"/>
                  </a:cubicBezTo>
                  <a:close/>
                  <a:moveTo>
                    <a:pt x="222" y="307"/>
                  </a:moveTo>
                  <a:cubicBezTo>
                    <a:pt x="222" y="307"/>
                    <a:pt x="222" y="307"/>
                    <a:pt x="222" y="307"/>
                  </a:cubicBezTo>
                  <a:cubicBezTo>
                    <a:pt x="222" y="306"/>
                    <a:pt x="222" y="307"/>
                    <a:pt x="222" y="307"/>
                  </a:cubicBezTo>
                  <a:close/>
                  <a:moveTo>
                    <a:pt x="382" y="181"/>
                  </a:moveTo>
                  <a:cubicBezTo>
                    <a:pt x="383" y="179"/>
                    <a:pt x="383" y="179"/>
                    <a:pt x="383" y="179"/>
                  </a:cubicBezTo>
                  <a:cubicBezTo>
                    <a:pt x="384" y="180"/>
                    <a:pt x="384" y="181"/>
                    <a:pt x="384" y="182"/>
                  </a:cubicBezTo>
                  <a:cubicBezTo>
                    <a:pt x="385" y="180"/>
                    <a:pt x="387" y="181"/>
                    <a:pt x="387" y="180"/>
                  </a:cubicBezTo>
                  <a:cubicBezTo>
                    <a:pt x="388" y="180"/>
                    <a:pt x="387" y="181"/>
                    <a:pt x="387" y="181"/>
                  </a:cubicBezTo>
                  <a:cubicBezTo>
                    <a:pt x="388" y="181"/>
                    <a:pt x="391" y="180"/>
                    <a:pt x="392" y="181"/>
                  </a:cubicBezTo>
                  <a:cubicBezTo>
                    <a:pt x="391" y="182"/>
                    <a:pt x="391" y="182"/>
                    <a:pt x="391" y="182"/>
                  </a:cubicBezTo>
                  <a:cubicBezTo>
                    <a:pt x="393" y="184"/>
                    <a:pt x="393" y="186"/>
                    <a:pt x="393" y="188"/>
                  </a:cubicBezTo>
                  <a:cubicBezTo>
                    <a:pt x="389" y="186"/>
                    <a:pt x="384" y="185"/>
                    <a:pt x="380" y="183"/>
                  </a:cubicBezTo>
                  <a:cubicBezTo>
                    <a:pt x="381" y="183"/>
                    <a:pt x="382" y="183"/>
                    <a:pt x="382" y="181"/>
                  </a:cubicBezTo>
                  <a:close/>
                  <a:moveTo>
                    <a:pt x="262" y="151"/>
                  </a:moveTo>
                  <a:cubicBezTo>
                    <a:pt x="262" y="150"/>
                    <a:pt x="262" y="150"/>
                    <a:pt x="262" y="150"/>
                  </a:cubicBezTo>
                  <a:cubicBezTo>
                    <a:pt x="262" y="150"/>
                    <a:pt x="262" y="150"/>
                    <a:pt x="262" y="150"/>
                  </a:cubicBezTo>
                  <a:cubicBezTo>
                    <a:pt x="263" y="148"/>
                    <a:pt x="264" y="146"/>
                    <a:pt x="264" y="144"/>
                  </a:cubicBezTo>
                  <a:cubicBezTo>
                    <a:pt x="265" y="144"/>
                    <a:pt x="265" y="145"/>
                    <a:pt x="265" y="146"/>
                  </a:cubicBezTo>
                  <a:cubicBezTo>
                    <a:pt x="267" y="141"/>
                    <a:pt x="267" y="135"/>
                    <a:pt x="267" y="130"/>
                  </a:cubicBezTo>
                  <a:cubicBezTo>
                    <a:pt x="268" y="130"/>
                    <a:pt x="268" y="131"/>
                    <a:pt x="269" y="133"/>
                  </a:cubicBezTo>
                  <a:cubicBezTo>
                    <a:pt x="271" y="128"/>
                    <a:pt x="267" y="127"/>
                    <a:pt x="269" y="122"/>
                  </a:cubicBezTo>
                  <a:cubicBezTo>
                    <a:pt x="270" y="121"/>
                    <a:pt x="271" y="118"/>
                    <a:pt x="271" y="119"/>
                  </a:cubicBezTo>
                  <a:cubicBezTo>
                    <a:pt x="271" y="117"/>
                    <a:pt x="272" y="109"/>
                    <a:pt x="271" y="107"/>
                  </a:cubicBezTo>
                  <a:cubicBezTo>
                    <a:pt x="272" y="106"/>
                    <a:pt x="272" y="105"/>
                    <a:pt x="273" y="103"/>
                  </a:cubicBezTo>
                  <a:cubicBezTo>
                    <a:pt x="274" y="104"/>
                    <a:pt x="274" y="105"/>
                    <a:pt x="275" y="107"/>
                  </a:cubicBezTo>
                  <a:cubicBezTo>
                    <a:pt x="274" y="107"/>
                    <a:pt x="273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2" y="108"/>
                    <a:pt x="272" y="108"/>
                    <a:pt x="272" y="108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2" y="133"/>
                    <a:pt x="272" y="145"/>
                    <a:pt x="271" y="156"/>
                  </a:cubicBezTo>
                  <a:cubicBezTo>
                    <a:pt x="271" y="160"/>
                    <a:pt x="271" y="162"/>
                    <a:pt x="270" y="164"/>
                  </a:cubicBezTo>
                  <a:cubicBezTo>
                    <a:pt x="268" y="161"/>
                    <a:pt x="265" y="157"/>
                    <a:pt x="265" y="152"/>
                  </a:cubicBezTo>
                  <a:cubicBezTo>
                    <a:pt x="265" y="155"/>
                    <a:pt x="263" y="153"/>
                    <a:pt x="262" y="151"/>
                  </a:cubicBezTo>
                  <a:cubicBezTo>
                    <a:pt x="262" y="151"/>
                    <a:pt x="262" y="151"/>
                    <a:pt x="262" y="151"/>
                  </a:cubicBezTo>
                  <a:close/>
                  <a:moveTo>
                    <a:pt x="212" y="121"/>
                  </a:moveTo>
                  <a:cubicBezTo>
                    <a:pt x="212" y="118"/>
                    <a:pt x="212" y="116"/>
                    <a:pt x="213" y="114"/>
                  </a:cubicBezTo>
                  <a:cubicBezTo>
                    <a:pt x="215" y="119"/>
                    <a:pt x="215" y="127"/>
                    <a:pt x="213" y="134"/>
                  </a:cubicBezTo>
                  <a:cubicBezTo>
                    <a:pt x="212" y="129"/>
                    <a:pt x="211" y="125"/>
                    <a:pt x="212" y="121"/>
                  </a:cubicBezTo>
                  <a:close/>
                  <a:moveTo>
                    <a:pt x="191" y="185"/>
                  </a:moveTo>
                  <a:cubicBezTo>
                    <a:pt x="191" y="185"/>
                    <a:pt x="191" y="184"/>
                    <a:pt x="191" y="185"/>
                  </a:cubicBezTo>
                  <a:cubicBezTo>
                    <a:pt x="190" y="185"/>
                    <a:pt x="190" y="184"/>
                    <a:pt x="190" y="184"/>
                  </a:cubicBezTo>
                  <a:cubicBezTo>
                    <a:pt x="190" y="184"/>
                    <a:pt x="191" y="184"/>
                    <a:pt x="191" y="185"/>
                  </a:cubicBezTo>
                  <a:close/>
                  <a:moveTo>
                    <a:pt x="148" y="192"/>
                  </a:moveTo>
                  <a:cubicBezTo>
                    <a:pt x="148" y="191"/>
                    <a:pt x="148" y="192"/>
                    <a:pt x="148" y="192"/>
                  </a:cubicBezTo>
                  <a:cubicBezTo>
                    <a:pt x="148" y="192"/>
                    <a:pt x="148" y="192"/>
                    <a:pt x="148" y="191"/>
                  </a:cubicBezTo>
                  <a:cubicBezTo>
                    <a:pt x="148" y="191"/>
                    <a:pt x="148" y="192"/>
                    <a:pt x="148" y="192"/>
                  </a:cubicBezTo>
                  <a:close/>
                  <a:moveTo>
                    <a:pt x="134" y="148"/>
                  </a:moveTo>
                  <a:cubicBezTo>
                    <a:pt x="136" y="149"/>
                    <a:pt x="136" y="149"/>
                    <a:pt x="136" y="149"/>
                  </a:cubicBezTo>
                  <a:cubicBezTo>
                    <a:pt x="135" y="142"/>
                    <a:pt x="136" y="133"/>
                    <a:pt x="139" y="125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40" y="124"/>
                    <a:pt x="140" y="124"/>
                    <a:pt x="139" y="124"/>
                  </a:cubicBezTo>
                  <a:cubicBezTo>
                    <a:pt x="140" y="123"/>
                    <a:pt x="140" y="123"/>
                    <a:pt x="140" y="122"/>
                  </a:cubicBezTo>
                  <a:cubicBezTo>
                    <a:pt x="140" y="121"/>
                    <a:pt x="141" y="120"/>
                    <a:pt x="141" y="120"/>
                  </a:cubicBezTo>
                  <a:cubicBezTo>
                    <a:pt x="142" y="120"/>
                    <a:pt x="142" y="121"/>
                    <a:pt x="142" y="120"/>
                  </a:cubicBezTo>
                  <a:cubicBezTo>
                    <a:pt x="142" y="119"/>
                    <a:pt x="144" y="118"/>
                    <a:pt x="145" y="117"/>
                  </a:cubicBezTo>
                  <a:cubicBezTo>
                    <a:pt x="146" y="117"/>
                    <a:pt x="147" y="118"/>
                    <a:pt x="149" y="118"/>
                  </a:cubicBezTo>
                  <a:cubicBezTo>
                    <a:pt x="142" y="122"/>
                    <a:pt x="144" y="121"/>
                    <a:pt x="149" y="118"/>
                  </a:cubicBezTo>
                  <a:cubicBezTo>
                    <a:pt x="149" y="118"/>
                    <a:pt x="150" y="119"/>
                    <a:pt x="151" y="11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2" y="121"/>
                    <a:pt x="154" y="120"/>
                    <a:pt x="155" y="120"/>
                  </a:cubicBezTo>
                  <a:cubicBezTo>
                    <a:pt x="155" y="123"/>
                    <a:pt x="154" y="119"/>
                    <a:pt x="153" y="121"/>
                  </a:cubicBezTo>
                  <a:cubicBezTo>
                    <a:pt x="155" y="129"/>
                    <a:pt x="153" y="139"/>
                    <a:pt x="153" y="149"/>
                  </a:cubicBezTo>
                  <a:cubicBezTo>
                    <a:pt x="154" y="151"/>
                    <a:pt x="154" y="153"/>
                    <a:pt x="155" y="153"/>
                  </a:cubicBezTo>
                  <a:cubicBezTo>
                    <a:pt x="152" y="164"/>
                    <a:pt x="154" y="178"/>
                    <a:pt x="149" y="185"/>
                  </a:cubicBezTo>
                  <a:cubicBezTo>
                    <a:pt x="153" y="184"/>
                    <a:pt x="150" y="189"/>
                    <a:pt x="149" y="191"/>
                  </a:cubicBezTo>
                  <a:cubicBezTo>
                    <a:pt x="148" y="189"/>
                    <a:pt x="146" y="186"/>
                    <a:pt x="144" y="183"/>
                  </a:cubicBezTo>
                  <a:cubicBezTo>
                    <a:pt x="143" y="180"/>
                    <a:pt x="140" y="179"/>
                    <a:pt x="140" y="174"/>
                  </a:cubicBezTo>
                  <a:cubicBezTo>
                    <a:pt x="141" y="170"/>
                    <a:pt x="137" y="163"/>
                    <a:pt x="137" y="158"/>
                  </a:cubicBezTo>
                  <a:cubicBezTo>
                    <a:pt x="136" y="160"/>
                    <a:pt x="133" y="153"/>
                    <a:pt x="134" y="148"/>
                  </a:cubicBezTo>
                  <a:close/>
                  <a:moveTo>
                    <a:pt x="65" y="183"/>
                  </a:moveTo>
                  <a:cubicBezTo>
                    <a:pt x="65" y="185"/>
                    <a:pt x="63" y="186"/>
                    <a:pt x="63" y="187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4" y="186"/>
                    <a:pt x="64" y="186"/>
                    <a:pt x="63" y="186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4" y="183"/>
                    <a:pt x="65" y="183"/>
                    <a:pt x="65" y="183"/>
                  </a:cubicBezTo>
                  <a:close/>
                  <a:moveTo>
                    <a:pt x="63" y="185"/>
                  </a:moveTo>
                  <a:cubicBezTo>
                    <a:pt x="63" y="185"/>
                    <a:pt x="63" y="186"/>
                    <a:pt x="63" y="186"/>
                  </a:cubicBezTo>
                  <a:cubicBezTo>
                    <a:pt x="62" y="186"/>
                    <a:pt x="62" y="186"/>
                    <a:pt x="63" y="185"/>
                  </a:cubicBezTo>
                  <a:close/>
                  <a:moveTo>
                    <a:pt x="62" y="188"/>
                  </a:moveTo>
                  <a:cubicBezTo>
                    <a:pt x="62" y="188"/>
                    <a:pt x="62" y="188"/>
                    <a:pt x="63" y="187"/>
                  </a:cubicBezTo>
                  <a:cubicBezTo>
                    <a:pt x="63" y="190"/>
                    <a:pt x="64" y="192"/>
                    <a:pt x="64" y="196"/>
                  </a:cubicBezTo>
                  <a:cubicBezTo>
                    <a:pt x="62" y="197"/>
                    <a:pt x="62" y="192"/>
                    <a:pt x="62" y="188"/>
                  </a:cubicBezTo>
                  <a:close/>
                  <a:moveTo>
                    <a:pt x="16" y="210"/>
                  </a:move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ubicBezTo>
                    <a:pt x="16" y="210"/>
                    <a:pt x="16" y="210"/>
                    <a:pt x="16" y="210"/>
                  </a:cubicBezTo>
                  <a:close/>
                  <a:moveTo>
                    <a:pt x="17" y="208"/>
                  </a:moveTo>
                  <a:cubicBezTo>
                    <a:pt x="17" y="208"/>
                    <a:pt x="17" y="208"/>
                    <a:pt x="17" y="207"/>
                  </a:cubicBezTo>
                  <a:cubicBezTo>
                    <a:pt x="17" y="207"/>
                    <a:pt x="17" y="206"/>
                    <a:pt x="18" y="206"/>
                  </a:cubicBezTo>
                  <a:cubicBezTo>
                    <a:pt x="18" y="207"/>
                    <a:pt x="18" y="207"/>
                    <a:pt x="18" y="208"/>
                  </a:cubicBezTo>
                  <a:cubicBezTo>
                    <a:pt x="18" y="208"/>
                    <a:pt x="18" y="208"/>
                    <a:pt x="17" y="208"/>
                  </a:cubicBezTo>
                  <a:close/>
                  <a:moveTo>
                    <a:pt x="18" y="212"/>
                  </a:moveTo>
                  <a:cubicBezTo>
                    <a:pt x="18" y="212"/>
                    <a:pt x="18" y="212"/>
                    <a:pt x="18" y="212"/>
                  </a:cubicBezTo>
                  <a:cubicBezTo>
                    <a:pt x="18" y="212"/>
                    <a:pt x="18" y="212"/>
                    <a:pt x="18" y="212"/>
                  </a:cubicBezTo>
                  <a:close/>
                  <a:moveTo>
                    <a:pt x="19" y="213"/>
                  </a:move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ubicBezTo>
                    <a:pt x="19" y="213"/>
                    <a:pt x="19" y="213"/>
                    <a:pt x="19" y="213"/>
                  </a:cubicBezTo>
                  <a:close/>
                  <a:moveTo>
                    <a:pt x="20" y="214"/>
                  </a:move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0" y="214"/>
                  </a:cubicBezTo>
                  <a:cubicBezTo>
                    <a:pt x="20" y="214"/>
                    <a:pt x="20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lose/>
                  <a:moveTo>
                    <a:pt x="21" y="217"/>
                  </a:moveTo>
                  <a:cubicBezTo>
                    <a:pt x="21" y="216"/>
                    <a:pt x="21" y="216"/>
                    <a:pt x="21" y="216"/>
                  </a:cubicBezTo>
                  <a:cubicBezTo>
                    <a:pt x="22" y="216"/>
                    <a:pt x="22" y="216"/>
                    <a:pt x="22" y="216"/>
                  </a:cubicBezTo>
                  <a:cubicBezTo>
                    <a:pt x="22" y="216"/>
                    <a:pt x="21" y="216"/>
                    <a:pt x="21" y="217"/>
                  </a:cubicBezTo>
                  <a:close/>
                  <a:moveTo>
                    <a:pt x="21" y="214"/>
                  </a:move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0" y="214"/>
                    <a:pt x="20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2" y="214"/>
                    <a:pt x="22" y="214"/>
                    <a:pt x="22" y="214"/>
                  </a:cubicBezTo>
                  <a:lnTo>
                    <a:pt x="21" y="214"/>
                  </a:lnTo>
                  <a:close/>
                  <a:moveTo>
                    <a:pt x="122" y="297"/>
                  </a:move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2" y="297"/>
                    <a:pt x="122" y="297"/>
                  </a:cubicBezTo>
                  <a:close/>
                  <a:moveTo>
                    <a:pt x="123" y="297"/>
                  </a:moveTo>
                  <a:cubicBezTo>
                    <a:pt x="122" y="298"/>
                    <a:pt x="122" y="297"/>
                    <a:pt x="122" y="297"/>
                  </a:cubicBezTo>
                  <a:cubicBezTo>
                    <a:pt x="122" y="297"/>
                    <a:pt x="122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lose/>
                  <a:moveTo>
                    <a:pt x="213" y="429"/>
                  </a:move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ubicBezTo>
                    <a:pt x="213" y="429"/>
                    <a:pt x="213" y="429"/>
                    <a:pt x="213" y="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37"/>
            <p:cNvSpPr/>
            <p:nvPr/>
          </p:nvSpPr>
          <p:spPr bwMode="auto">
            <a:xfrm>
              <a:off x="9994900" y="4794250"/>
              <a:ext cx="7937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1" y="1"/>
                    <a:pt x="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8"/>
            <p:cNvSpPr/>
            <p:nvPr/>
          </p:nvSpPr>
          <p:spPr bwMode="auto">
            <a:xfrm>
              <a:off x="10002838" y="4794250"/>
              <a:ext cx="6350" cy="7938"/>
            </a:xfrm>
            <a:custGeom>
              <a:avLst/>
              <a:gdLst>
                <a:gd name="T0" fmla="*/ 1 w 2"/>
                <a:gd name="T1" fmla="*/ 2 h 2"/>
                <a:gd name="T2" fmla="*/ 2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2" y="1"/>
                    <a:pt x="2" y="1"/>
                  </a:cubicBezTo>
                  <a:cubicBezTo>
                    <a:pt x="0" y="0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9"/>
            <p:cNvSpPr/>
            <p:nvPr/>
          </p:nvSpPr>
          <p:spPr bwMode="auto">
            <a:xfrm>
              <a:off x="10387013" y="4486275"/>
              <a:ext cx="6350" cy="3175"/>
            </a:xfrm>
            <a:custGeom>
              <a:avLst/>
              <a:gdLst>
                <a:gd name="T0" fmla="*/ 0 w 2"/>
                <a:gd name="T1" fmla="*/ 1 h 1"/>
                <a:gd name="T2" fmla="*/ 1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40"/>
            <p:cNvSpPr/>
            <p:nvPr/>
          </p:nvSpPr>
          <p:spPr bwMode="auto">
            <a:xfrm>
              <a:off x="10431463" y="4527550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41"/>
            <p:cNvSpPr/>
            <p:nvPr/>
          </p:nvSpPr>
          <p:spPr bwMode="auto">
            <a:xfrm>
              <a:off x="10055225" y="3929063"/>
              <a:ext cx="3175" cy="793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1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42"/>
            <p:cNvSpPr/>
            <p:nvPr/>
          </p:nvSpPr>
          <p:spPr bwMode="auto">
            <a:xfrm>
              <a:off x="10272713" y="4711700"/>
              <a:ext cx="4762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43"/>
            <p:cNvSpPr/>
            <p:nvPr/>
          </p:nvSpPr>
          <p:spPr bwMode="auto">
            <a:xfrm>
              <a:off x="10269538" y="4673600"/>
              <a:ext cx="7937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0" y="1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44"/>
            <p:cNvSpPr/>
            <p:nvPr/>
          </p:nvSpPr>
          <p:spPr bwMode="auto">
            <a:xfrm>
              <a:off x="10266363" y="4662488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5"/>
            <p:cNvSpPr/>
            <p:nvPr/>
          </p:nvSpPr>
          <p:spPr bwMode="auto">
            <a:xfrm>
              <a:off x="10261600" y="4708525"/>
              <a:ext cx="7937" cy="3175"/>
            </a:xfrm>
            <a:custGeom>
              <a:avLst/>
              <a:gdLst>
                <a:gd name="T0" fmla="*/ 0 w 2"/>
                <a:gd name="T1" fmla="*/ 1 h 1"/>
                <a:gd name="T2" fmla="*/ 2 w 2"/>
                <a:gd name="T3" fmla="*/ 0 h 1"/>
                <a:gd name="T4" fmla="*/ 0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2" y="1"/>
                    <a:pt x="1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46"/>
            <p:cNvSpPr/>
            <p:nvPr/>
          </p:nvSpPr>
          <p:spPr bwMode="auto">
            <a:xfrm>
              <a:off x="10220325" y="4818063"/>
              <a:ext cx="7937" cy="3175"/>
            </a:xfrm>
            <a:custGeom>
              <a:avLst/>
              <a:gdLst>
                <a:gd name="T0" fmla="*/ 1 w 2"/>
                <a:gd name="T1" fmla="*/ 1 h 1"/>
                <a:gd name="T2" fmla="*/ 0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0"/>
                    <a:pt x="1" y="1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7"/>
            <p:cNvSpPr/>
            <p:nvPr/>
          </p:nvSpPr>
          <p:spPr bwMode="auto">
            <a:xfrm>
              <a:off x="10118725" y="4005263"/>
              <a:ext cx="7937" cy="0"/>
            </a:xfrm>
            <a:custGeom>
              <a:avLst/>
              <a:gdLst>
                <a:gd name="T0" fmla="*/ 0 w 5"/>
                <a:gd name="T1" fmla="*/ 0 w 5"/>
                <a:gd name="T2" fmla="*/ 5 w 5"/>
                <a:gd name="T3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48"/>
            <p:cNvSpPr/>
            <p:nvPr/>
          </p:nvSpPr>
          <p:spPr bwMode="auto">
            <a:xfrm>
              <a:off x="10255250" y="4745038"/>
              <a:ext cx="6350" cy="0"/>
            </a:xfrm>
            <a:custGeom>
              <a:avLst/>
              <a:gdLst>
                <a:gd name="T0" fmla="*/ 1 w 2"/>
                <a:gd name="T1" fmla="*/ 2 w 2"/>
                <a:gd name="T2" fmla="*/ 1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49"/>
            <p:cNvSpPr/>
            <p:nvPr/>
          </p:nvSpPr>
          <p:spPr bwMode="auto">
            <a:xfrm>
              <a:off x="10220325" y="4810125"/>
              <a:ext cx="11112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50"/>
            <p:cNvSpPr/>
            <p:nvPr/>
          </p:nvSpPr>
          <p:spPr bwMode="auto">
            <a:xfrm>
              <a:off x="10261600" y="4741863"/>
              <a:ext cx="476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51"/>
            <p:cNvSpPr/>
            <p:nvPr/>
          </p:nvSpPr>
          <p:spPr bwMode="auto">
            <a:xfrm>
              <a:off x="10258425" y="4730750"/>
              <a:ext cx="7937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52"/>
            <p:cNvSpPr/>
            <p:nvPr/>
          </p:nvSpPr>
          <p:spPr bwMode="auto">
            <a:xfrm>
              <a:off x="10258425" y="4738688"/>
              <a:ext cx="14287" cy="3175"/>
            </a:xfrm>
            <a:custGeom>
              <a:avLst/>
              <a:gdLst>
                <a:gd name="T0" fmla="*/ 0 w 4"/>
                <a:gd name="T1" fmla="*/ 1 h 1"/>
                <a:gd name="T2" fmla="*/ 1 w 4"/>
                <a:gd name="T3" fmla="*/ 1 h 1"/>
                <a:gd name="T4" fmla="*/ 2 w 4"/>
                <a:gd name="T5" fmla="*/ 0 h 1"/>
                <a:gd name="T6" fmla="*/ 4 w 4"/>
                <a:gd name="T7" fmla="*/ 0 h 1"/>
                <a:gd name="T8" fmla="*/ 0 w 4"/>
                <a:gd name="T9" fmla="*/ 1 h 1"/>
                <a:gd name="T10" fmla="*/ 0 w 4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200017" y="145702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481" name="文本框 480"/>
          <p:cNvSpPr txBox="1"/>
          <p:nvPr/>
        </p:nvSpPr>
        <p:spPr>
          <a:xfrm>
            <a:off x="2675665" y="370726"/>
            <a:ext cx="254227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6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목차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28709" y="1709853"/>
            <a:ext cx="351364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참여인력</a:t>
            </a:r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추진배경</a:t>
            </a:r>
          </a:p>
          <a:p>
            <a:endParaRPr lang="zh-CN" altLang="en-US" sz="2000" b="1" dirty="0">
              <a:solidFill>
                <a:schemeClr val="bg1"/>
              </a:solidFill>
              <a:latin typeface="Gulim" panose="020B0600000101010101" charset="-127"/>
              <a:ea typeface="Gulim" panose="020B0600000101010101" charset="-127"/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3.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과제목표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ko-KR" altLang="zh-CN" sz="2000" b="1" dirty="0">
                <a:solidFill>
                  <a:schemeClr val="bg1"/>
                </a:solidFill>
                <a:sym typeface="+mn-ea"/>
              </a:rPr>
              <a:t> </a:t>
            </a: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4.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과제소개</a:t>
            </a:r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endParaRPr lang="ko-KR" altLang="zh-CN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5.</a:t>
            </a:r>
            <a:r>
              <a:rPr lang="ko-KR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추진일정</a:t>
            </a:r>
            <a:endParaRPr lang="en-US" altLang="ko-KR" sz="2000" b="1" dirty="0">
              <a:solidFill>
                <a:schemeClr val="bg1"/>
              </a:solidFill>
              <a:latin typeface="Gulim" panose="020B0600000101010101" charset="-127"/>
              <a:ea typeface="Gulim" panose="020B0600000101010101" charset="-127"/>
              <a:cs typeface="Gulim" panose="020B0600000101010101" charset="-127"/>
              <a:sym typeface="+mn-ea"/>
            </a:endParaRPr>
          </a:p>
          <a:p>
            <a:br>
              <a:rPr lang="zh-CN" altLang="en-US" sz="2000" b="1" dirty="0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</a:br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6.</a:t>
            </a:r>
            <a:r>
              <a:rPr lang="ko-KR" altLang="zh-CN" sz="2000" b="1" dirty="0">
                <a:solidFill>
                  <a:schemeClr val="bg1"/>
                </a:solidFill>
                <a:sym typeface="+mn-ea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7.</a:t>
            </a:r>
            <a:r>
              <a:rPr lang="ko-KR" altLang="en-US" sz="2000" b="1" dirty="0" err="1">
                <a:solidFill>
                  <a:schemeClr val="bg1"/>
                </a:solidFill>
                <a:sym typeface="+mn-ea"/>
              </a:rPr>
              <a:t>과제성과</a:t>
            </a:r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endParaRPr lang="en-US" altLang="ko-KR" sz="2000" b="1" dirty="0">
              <a:solidFill>
                <a:schemeClr val="bg1"/>
              </a:solidFill>
              <a:sym typeface="+mn-ea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8.</a:t>
            </a:r>
            <a:r>
              <a:rPr lang="ko-KR" altLang="en-US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sym typeface="+mn-ea"/>
              </a:rPr>
              <a:t>Q&amp;A</a:t>
            </a:r>
            <a:endParaRPr lang="ko-KR" altLang="zh-CN" sz="20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1077712" y="1626136"/>
            <a:ext cx="1426906" cy="1287526"/>
            <a:chOff x="7764463" y="536575"/>
            <a:chExt cx="1300163" cy="1173163"/>
          </a:xfrm>
        </p:grpSpPr>
        <p:sp>
          <p:nvSpPr>
            <p:cNvPr id="66" name="Freeform 140"/>
            <p:cNvSpPr/>
            <p:nvPr/>
          </p:nvSpPr>
          <p:spPr bwMode="auto">
            <a:xfrm>
              <a:off x="8623300" y="860425"/>
              <a:ext cx="200025" cy="92075"/>
            </a:xfrm>
            <a:custGeom>
              <a:avLst/>
              <a:gdLst>
                <a:gd name="T0" fmla="*/ 309 w 309"/>
                <a:gd name="T1" fmla="*/ 134 h 143"/>
                <a:gd name="T2" fmla="*/ 271 w 309"/>
                <a:gd name="T3" fmla="*/ 126 h 143"/>
                <a:gd name="T4" fmla="*/ 165 w 309"/>
                <a:gd name="T5" fmla="*/ 82 h 143"/>
                <a:gd name="T6" fmla="*/ 108 w 309"/>
                <a:gd name="T7" fmla="*/ 64 h 143"/>
                <a:gd name="T8" fmla="*/ 0 w 309"/>
                <a:gd name="T9" fmla="*/ 18 h 143"/>
                <a:gd name="T10" fmla="*/ 54 w 309"/>
                <a:gd name="T11" fmla="*/ 23 h 143"/>
                <a:gd name="T12" fmla="*/ 108 w 309"/>
                <a:gd name="T13" fmla="*/ 46 h 143"/>
                <a:gd name="T14" fmla="*/ 211 w 309"/>
                <a:gd name="T15" fmla="*/ 80 h 143"/>
                <a:gd name="T16" fmla="*/ 224 w 309"/>
                <a:gd name="T17" fmla="*/ 93 h 143"/>
                <a:gd name="T18" fmla="*/ 309 w 309"/>
                <a:gd name="T19" fmla="*/ 121 h 143"/>
                <a:gd name="T20" fmla="*/ 309 w 309"/>
                <a:gd name="T21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9" h="143">
                  <a:moveTo>
                    <a:pt x="309" y="134"/>
                  </a:moveTo>
                  <a:cubicBezTo>
                    <a:pt x="297" y="143"/>
                    <a:pt x="280" y="134"/>
                    <a:pt x="271" y="126"/>
                  </a:cubicBezTo>
                  <a:cubicBezTo>
                    <a:pt x="226" y="124"/>
                    <a:pt x="199" y="97"/>
                    <a:pt x="165" y="82"/>
                  </a:cubicBezTo>
                  <a:cubicBezTo>
                    <a:pt x="147" y="74"/>
                    <a:pt x="126" y="72"/>
                    <a:pt x="108" y="64"/>
                  </a:cubicBezTo>
                  <a:cubicBezTo>
                    <a:pt x="77" y="51"/>
                    <a:pt x="42" y="28"/>
                    <a:pt x="0" y="18"/>
                  </a:cubicBezTo>
                  <a:cubicBezTo>
                    <a:pt x="16" y="0"/>
                    <a:pt x="38" y="17"/>
                    <a:pt x="54" y="23"/>
                  </a:cubicBezTo>
                  <a:cubicBezTo>
                    <a:pt x="71" y="29"/>
                    <a:pt x="90" y="40"/>
                    <a:pt x="108" y="46"/>
                  </a:cubicBezTo>
                  <a:cubicBezTo>
                    <a:pt x="142" y="57"/>
                    <a:pt x="178" y="60"/>
                    <a:pt x="211" y="80"/>
                  </a:cubicBezTo>
                  <a:cubicBezTo>
                    <a:pt x="217" y="83"/>
                    <a:pt x="218" y="90"/>
                    <a:pt x="224" y="93"/>
                  </a:cubicBezTo>
                  <a:cubicBezTo>
                    <a:pt x="255" y="106"/>
                    <a:pt x="286" y="99"/>
                    <a:pt x="309" y="121"/>
                  </a:cubicBezTo>
                  <a:cubicBezTo>
                    <a:pt x="309" y="125"/>
                    <a:pt x="309" y="130"/>
                    <a:pt x="309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41"/>
            <p:cNvSpPr>
              <a:spLocks noEditPoints="1"/>
            </p:cNvSpPr>
            <p:nvPr/>
          </p:nvSpPr>
          <p:spPr bwMode="auto">
            <a:xfrm>
              <a:off x="7975600" y="925513"/>
              <a:ext cx="363538" cy="300038"/>
            </a:xfrm>
            <a:custGeom>
              <a:avLst/>
              <a:gdLst>
                <a:gd name="T0" fmla="*/ 66 w 563"/>
                <a:gd name="T1" fmla="*/ 436 h 465"/>
                <a:gd name="T2" fmla="*/ 32 w 563"/>
                <a:gd name="T3" fmla="*/ 299 h 465"/>
                <a:gd name="T4" fmla="*/ 12 w 563"/>
                <a:gd name="T5" fmla="*/ 230 h 465"/>
                <a:gd name="T6" fmla="*/ 141 w 563"/>
                <a:gd name="T7" fmla="*/ 145 h 465"/>
                <a:gd name="T8" fmla="*/ 177 w 563"/>
                <a:gd name="T9" fmla="*/ 127 h 465"/>
                <a:gd name="T10" fmla="*/ 269 w 563"/>
                <a:gd name="T11" fmla="*/ 98 h 465"/>
                <a:gd name="T12" fmla="*/ 311 w 563"/>
                <a:gd name="T13" fmla="*/ 75 h 465"/>
                <a:gd name="T14" fmla="*/ 414 w 563"/>
                <a:gd name="T15" fmla="*/ 36 h 465"/>
                <a:gd name="T16" fmla="*/ 434 w 563"/>
                <a:gd name="T17" fmla="*/ 39 h 465"/>
                <a:gd name="T18" fmla="*/ 501 w 563"/>
                <a:gd name="T19" fmla="*/ 98 h 465"/>
                <a:gd name="T20" fmla="*/ 545 w 563"/>
                <a:gd name="T21" fmla="*/ 253 h 465"/>
                <a:gd name="T22" fmla="*/ 393 w 563"/>
                <a:gd name="T23" fmla="*/ 371 h 465"/>
                <a:gd name="T24" fmla="*/ 306 w 563"/>
                <a:gd name="T25" fmla="*/ 413 h 465"/>
                <a:gd name="T26" fmla="*/ 251 w 563"/>
                <a:gd name="T27" fmla="*/ 415 h 465"/>
                <a:gd name="T28" fmla="*/ 231 w 563"/>
                <a:gd name="T29" fmla="*/ 431 h 465"/>
                <a:gd name="T30" fmla="*/ 66 w 563"/>
                <a:gd name="T31" fmla="*/ 436 h 465"/>
                <a:gd name="T32" fmla="*/ 223 w 563"/>
                <a:gd name="T33" fmla="*/ 400 h 465"/>
                <a:gd name="T34" fmla="*/ 246 w 563"/>
                <a:gd name="T35" fmla="*/ 400 h 465"/>
                <a:gd name="T36" fmla="*/ 288 w 563"/>
                <a:gd name="T37" fmla="*/ 384 h 465"/>
                <a:gd name="T38" fmla="*/ 527 w 563"/>
                <a:gd name="T39" fmla="*/ 281 h 465"/>
                <a:gd name="T40" fmla="*/ 468 w 563"/>
                <a:gd name="T41" fmla="*/ 49 h 465"/>
                <a:gd name="T42" fmla="*/ 416 w 563"/>
                <a:gd name="T43" fmla="*/ 60 h 465"/>
                <a:gd name="T44" fmla="*/ 357 w 563"/>
                <a:gd name="T45" fmla="*/ 88 h 465"/>
                <a:gd name="T46" fmla="*/ 329 w 563"/>
                <a:gd name="T47" fmla="*/ 93 h 465"/>
                <a:gd name="T48" fmla="*/ 306 w 563"/>
                <a:gd name="T49" fmla="*/ 109 h 465"/>
                <a:gd name="T50" fmla="*/ 239 w 563"/>
                <a:gd name="T51" fmla="*/ 134 h 465"/>
                <a:gd name="T52" fmla="*/ 120 w 563"/>
                <a:gd name="T53" fmla="*/ 173 h 465"/>
                <a:gd name="T54" fmla="*/ 32 w 563"/>
                <a:gd name="T55" fmla="*/ 207 h 465"/>
                <a:gd name="T56" fmla="*/ 86 w 563"/>
                <a:gd name="T57" fmla="*/ 426 h 465"/>
                <a:gd name="T58" fmla="*/ 223 w 563"/>
                <a:gd name="T59" fmla="*/ 400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3" h="465">
                  <a:moveTo>
                    <a:pt x="66" y="436"/>
                  </a:moveTo>
                  <a:cubicBezTo>
                    <a:pt x="59" y="394"/>
                    <a:pt x="47" y="346"/>
                    <a:pt x="32" y="299"/>
                  </a:cubicBezTo>
                  <a:cubicBezTo>
                    <a:pt x="25" y="276"/>
                    <a:pt x="14" y="249"/>
                    <a:pt x="12" y="230"/>
                  </a:cubicBezTo>
                  <a:cubicBezTo>
                    <a:pt x="0" y="148"/>
                    <a:pt x="85" y="164"/>
                    <a:pt x="141" y="145"/>
                  </a:cubicBezTo>
                  <a:cubicBezTo>
                    <a:pt x="153" y="140"/>
                    <a:pt x="164" y="131"/>
                    <a:pt x="177" y="127"/>
                  </a:cubicBezTo>
                  <a:cubicBezTo>
                    <a:pt x="207" y="116"/>
                    <a:pt x="240" y="110"/>
                    <a:pt x="269" y="98"/>
                  </a:cubicBezTo>
                  <a:cubicBezTo>
                    <a:pt x="284" y="92"/>
                    <a:pt x="296" y="81"/>
                    <a:pt x="311" y="75"/>
                  </a:cubicBezTo>
                  <a:cubicBezTo>
                    <a:pt x="347" y="60"/>
                    <a:pt x="387" y="57"/>
                    <a:pt x="414" y="36"/>
                  </a:cubicBezTo>
                  <a:cubicBezTo>
                    <a:pt x="420" y="43"/>
                    <a:pt x="431" y="34"/>
                    <a:pt x="434" y="39"/>
                  </a:cubicBezTo>
                  <a:cubicBezTo>
                    <a:pt x="481" y="0"/>
                    <a:pt x="491" y="46"/>
                    <a:pt x="501" y="98"/>
                  </a:cubicBezTo>
                  <a:cubicBezTo>
                    <a:pt x="512" y="151"/>
                    <a:pt x="537" y="217"/>
                    <a:pt x="545" y="253"/>
                  </a:cubicBezTo>
                  <a:cubicBezTo>
                    <a:pt x="563" y="332"/>
                    <a:pt x="450" y="349"/>
                    <a:pt x="393" y="371"/>
                  </a:cubicBezTo>
                  <a:cubicBezTo>
                    <a:pt x="360" y="385"/>
                    <a:pt x="336" y="396"/>
                    <a:pt x="306" y="413"/>
                  </a:cubicBezTo>
                  <a:cubicBezTo>
                    <a:pt x="288" y="397"/>
                    <a:pt x="267" y="430"/>
                    <a:pt x="251" y="415"/>
                  </a:cubicBezTo>
                  <a:cubicBezTo>
                    <a:pt x="247" y="423"/>
                    <a:pt x="237" y="425"/>
                    <a:pt x="231" y="431"/>
                  </a:cubicBezTo>
                  <a:cubicBezTo>
                    <a:pt x="171" y="430"/>
                    <a:pt x="117" y="465"/>
                    <a:pt x="66" y="436"/>
                  </a:cubicBezTo>
                  <a:close/>
                  <a:moveTo>
                    <a:pt x="223" y="400"/>
                  </a:moveTo>
                  <a:cubicBezTo>
                    <a:pt x="231" y="398"/>
                    <a:pt x="239" y="402"/>
                    <a:pt x="246" y="400"/>
                  </a:cubicBezTo>
                  <a:cubicBezTo>
                    <a:pt x="260" y="397"/>
                    <a:pt x="273" y="389"/>
                    <a:pt x="288" y="384"/>
                  </a:cubicBezTo>
                  <a:cubicBezTo>
                    <a:pt x="381" y="357"/>
                    <a:pt x="449" y="325"/>
                    <a:pt x="527" y="281"/>
                  </a:cubicBezTo>
                  <a:cubicBezTo>
                    <a:pt x="506" y="214"/>
                    <a:pt x="498" y="120"/>
                    <a:pt x="468" y="49"/>
                  </a:cubicBezTo>
                  <a:cubicBezTo>
                    <a:pt x="446" y="54"/>
                    <a:pt x="441" y="60"/>
                    <a:pt x="416" y="60"/>
                  </a:cubicBezTo>
                  <a:cubicBezTo>
                    <a:pt x="396" y="70"/>
                    <a:pt x="374" y="81"/>
                    <a:pt x="357" y="88"/>
                  </a:cubicBezTo>
                  <a:cubicBezTo>
                    <a:pt x="348" y="92"/>
                    <a:pt x="337" y="90"/>
                    <a:pt x="329" y="93"/>
                  </a:cubicBezTo>
                  <a:cubicBezTo>
                    <a:pt x="320" y="96"/>
                    <a:pt x="314" y="105"/>
                    <a:pt x="306" y="109"/>
                  </a:cubicBezTo>
                  <a:cubicBezTo>
                    <a:pt x="280" y="119"/>
                    <a:pt x="260" y="128"/>
                    <a:pt x="239" y="134"/>
                  </a:cubicBezTo>
                  <a:cubicBezTo>
                    <a:pt x="199" y="147"/>
                    <a:pt x="155" y="164"/>
                    <a:pt x="120" y="173"/>
                  </a:cubicBezTo>
                  <a:cubicBezTo>
                    <a:pt x="84" y="182"/>
                    <a:pt x="51" y="181"/>
                    <a:pt x="32" y="207"/>
                  </a:cubicBezTo>
                  <a:cubicBezTo>
                    <a:pt x="42" y="271"/>
                    <a:pt x="69" y="359"/>
                    <a:pt x="86" y="426"/>
                  </a:cubicBezTo>
                  <a:cubicBezTo>
                    <a:pt x="140" y="436"/>
                    <a:pt x="182" y="407"/>
                    <a:pt x="223" y="4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42"/>
            <p:cNvSpPr/>
            <p:nvPr/>
          </p:nvSpPr>
          <p:spPr bwMode="auto">
            <a:xfrm>
              <a:off x="8083550" y="1089025"/>
              <a:ext cx="188913" cy="74613"/>
            </a:xfrm>
            <a:custGeom>
              <a:avLst/>
              <a:gdLst>
                <a:gd name="T0" fmla="*/ 0 w 291"/>
                <a:gd name="T1" fmla="*/ 100 h 116"/>
                <a:gd name="T2" fmla="*/ 273 w 291"/>
                <a:gd name="T3" fmla="*/ 0 h 116"/>
                <a:gd name="T4" fmla="*/ 291 w 291"/>
                <a:gd name="T5" fmla="*/ 8 h 116"/>
                <a:gd name="T6" fmla="*/ 160 w 291"/>
                <a:gd name="T7" fmla="*/ 62 h 116"/>
                <a:gd name="T8" fmla="*/ 90 w 291"/>
                <a:gd name="T9" fmla="*/ 88 h 116"/>
                <a:gd name="T10" fmla="*/ 0 w 291"/>
                <a:gd name="T11" fmla="*/ 10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116">
                  <a:moveTo>
                    <a:pt x="0" y="100"/>
                  </a:moveTo>
                  <a:cubicBezTo>
                    <a:pt x="77" y="48"/>
                    <a:pt x="200" y="51"/>
                    <a:pt x="273" y="0"/>
                  </a:cubicBezTo>
                  <a:cubicBezTo>
                    <a:pt x="279" y="3"/>
                    <a:pt x="288" y="3"/>
                    <a:pt x="291" y="8"/>
                  </a:cubicBezTo>
                  <a:cubicBezTo>
                    <a:pt x="275" y="45"/>
                    <a:pt x="200" y="49"/>
                    <a:pt x="160" y="62"/>
                  </a:cubicBezTo>
                  <a:cubicBezTo>
                    <a:pt x="133" y="70"/>
                    <a:pt x="109" y="76"/>
                    <a:pt x="90" y="88"/>
                  </a:cubicBezTo>
                  <a:cubicBezTo>
                    <a:pt x="64" y="83"/>
                    <a:pt x="28" y="116"/>
                    <a:pt x="0" y="10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3"/>
            <p:cNvSpPr/>
            <p:nvPr/>
          </p:nvSpPr>
          <p:spPr bwMode="auto">
            <a:xfrm>
              <a:off x="8074025" y="1055688"/>
              <a:ext cx="179388" cy="66675"/>
            </a:xfrm>
            <a:custGeom>
              <a:avLst/>
              <a:gdLst>
                <a:gd name="T0" fmla="*/ 275 w 276"/>
                <a:gd name="T1" fmla="*/ 0 h 105"/>
                <a:gd name="T2" fmla="*/ 273 w 276"/>
                <a:gd name="T3" fmla="*/ 6 h 105"/>
                <a:gd name="T4" fmla="*/ 198 w 276"/>
                <a:gd name="T5" fmla="*/ 42 h 105"/>
                <a:gd name="T6" fmla="*/ 177 w 276"/>
                <a:gd name="T7" fmla="*/ 54 h 105"/>
                <a:gd name="T8" fmla="*/ 131 w 276"/>
                <a:gd name="T9" fmla="*/ 62 h 105"/>
                <a:gd name="T10" fmla="*/ 72 w 276"/>
                <a:gd name="T11" fmla="*/ 85 h 105"/>
                <a:gd name="T12" fmla="*/ 51 w 276"/>
                <a:gd name="T13" fmla="*/ 85 h 105"/>
                <a:gd name="T14" fmla="*/ 0 w 276"/>
                <a:gd name="T15" fmla="*/ 85 h 105"/>
                <a:gd name="T16" fmla="*/ 131 w 276"/>
                <a:gd name="T17" fmla="*/ 42 h 105"/>
                <a:gd name="T18" fmla="*/ 149 w 276"/>
                <a:gd name="T19" fmla="*/ 44 h 105"/>
                <a:gd name="T20" fmla="*/ 275 w 276"/>
                <a:gd name="T2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" h="105">
                  <a:moveTo>
                    <a:pt x="275" y="0"/>
                  </a:moveTo>
                  <a:cubicBezTo>
                    <a:pt x="276" y="3"/>
                    <a:pt x="275" y="5"/>
                    <a:pt x="273" y="6"/>
                  </a:cubicBezTo>
                  <a:cubicBezTo>
                    <a:pt x="259" y="30"/>
                    <a:pt x="225" y="31"/>
                    <a:pt x="198" y="42"/>
                  </a:cubicBezTo>
                  <a:cubicBezTo>
                    <a:pt x="190" y="45"/>
                    <a:pt x="184" y="52"/>
                    <a:pt x="177" y="54"/>
                  </a:cubicBezTo>
                  <a:cubicBezTo>
                    <a:pt x="162" y="61"/>
                    <a:pt x="147" y="58"/>
                    <a:pt x="131" y="62"/>
                  </a:cubicBezTo>
                  <a:cubicBezTo>
                    <a:pt x="112" y="67"/>
                    <a:pt x="97" y="81"/>
                    <a:pt x="72" y="85"/>
                  </a:cubicBezTo>
                  <a:cubicBezTo>
                    <a:pt x="65" y="86"/>
                    <a:pt x="58" y="84"/>
                    <a:pt x="51" y="85"/>
                  </a:cubicBezTo>
                  <a:cubicBezTo>
                    <a:pt x="32" y="89"/>
                    <a:pt x="11" y="105"/>
                    <a:pt x="0" y="85"/>
                  </a:cubicBezTo>
                  <a:cubicBezTo>
                    <a:pt x="36" y="55"/>
                    <a:pt x="96" y="65"/>
                    <a:pt x="131" y="42"/>
                  </a:cubicBezTo>
                  <a:cubicBezTo>
                    <a:pt x="136" y="43"/>
                    <a:pt x="148" y="38"/>
                    <a:pt x="149" y="44"/>
                  </a:cubicBezTo>
                  <a:cubicBezTo>
                    <a:pt x="191" y="31"/>
                    <a:pt x="230" y="2"/>
                    <a:pt x="275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8074025" y="1009650"/>
              <a:ext cx="171450" cy="74613"/>
            </a:xfrm>
            <a:custGeom>
              <a:avLst/>
              <a:gdLst>
                <a:gd name="T0" fmla="*/ 265 w 265"/>
                <a:gd name="T1" fmla="*/ 19 h 114"/>
                <a:gd name="T2" fmla="*/ 239 w 265"/>
                <a:gd name="T3" fmla="*/ 19 h 114"/>
                <a:gd name="T4" fmla="*/ 113 w 265"/>
                <a:gd name="T5" fmla="*/ 63 h 114"/>
                <a:gd name="T6" fmla="*/ 0 w 265"/>
                <a:gd name="T7" fmla="*/ 106 h 114"/>
                <a:gd name="T8" fmla="*/ 36 w 265"/>
                <a:gd name="T9" fmla="*/ 78 h 114"/>
                <a:gd name="T10" fmla="*/ 67 w 265"/>
                <a:gd name="T11" fmla="*/ 55 h 114"/>
                <a:gd name="T12" fmla="*/ 167 w 265"/>
                <a:gd name="T13" fmla="*/ 27 h 114"/>
                <a:gd name="T14" fmla="*/ 257 w 265"/>
                <a:gd name="T15" fmla="*/ 1 h 114"/>
                <a:gd name="T16" fmla="*/ 265 w 265"/>
                <a:gd name="T17" fmla="*/ 6 h 114"/>
                <a:gd name="T18" fmla="*/ 265 w 265"/>
                <a:gd name="T19" fmla="*/ 1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5" h="114">
                  <a:moveTo>
                    <a:pt x="265" y="19"/>
                  </a:moveTo>
                  <a:cubicBezTo>
                    <a:pt x="253" y="19"/>
                    <a:pt x="251" y="22"/>
                    <a:pt x="239" y="19"/>
                  </a:cubicBezTo>
                  <a:cubicBezTo>
                    <a:pt x="199" y="37"/>
                    <a:pt x="155" y="48"/>
                    <a:pt x="113" y="63"/>
                  </a:cubicBezTo>
                  <a:cubicBezTo>
                    <a:pt x="73" y="77"/>
                    <a:pt x="40" y="114"/>
                    <a:pt x="0" y="106"/>
                  </a:cubicBezTo>
                  <a:cubicBezTo>
                    <a:pt x="3" y="90"/>
                    <a:pt x="22" y="86"/>
                    <a:pt x="36" y="78"/>
                  </a:cubicBezTo>
                  <a:cubicBezTo>
                    <a:pt x="46" y="71"/>
                    <a:pt x="55" y="60"/>
                    <a:pt x="67" y="55"/>
                  </a:cubicBezTo>
                  <a:cubicBezTo>
                    <a:pt x="92" y="42"/>
                    <a:pt x="132" y="39"/>
                    <a:pt x="167" y="27"/>
                  </a:cubicBezTo>
                  <a:cubicBezTo>
                    <a:pt x="199" y="15"/>
                    <a:pt x="220" y="0"/>
                    <a:pt x="257" y="1"/>
                  </a:cubicBezTo>
                  <a:cubicBezTo>
                    <a:pt x="259" y="3"/>
                    <a:pt x="262" y="5"/>
                    <a:pt x="265" y="6"/>
                  </a:cubicBezTo>
                  <a:cubicBezTo>
                    <a:pt x="265" y="10"/>
                    <a:pt x="265" y="15"/>
                    <a:pt x="265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>
              <a:spLocks noEditPoints="1"/>
            </p:cNvSpPr>
            <p:nvPr/>
          </p:nvSpPr>
          <p:spPr bwMode="auto">
            <a:xfrm>
              <a:off x="7764463" y="536575"/>
              <a:ext cx="1300163" cy="1173163"/>
            </a:xfrm>
            <a:custGeom>
              <a:avLst/>
              <a:gdLst>
                <a:gd name="T0" fmla="*/ 253 w 2013"/>
                <a:gd name="T1" fmla="*/ 1523 h 1814"/>
                <a:gd name="T2" fmla="*/ 196 w 2013"/>
                <a:gd name="T3" fmla="*/ 1221 h 1814"/>
                <a:gd name="T4" fmla="*/ 67 w 2013"/>
                <a:gd name="T5" fmla="*/ 879 h 1814"/>
                <a:gd name="T6" fmla="*/ 49 w 2013"/>
                <a:gd name="T7" fmla="*/ 608 h 1814"/>
                <a:gd name="T8" fmla="*/ 907 w 2013"/>
                <a:gd name="T9" fmla="*/ 350 h 1814"/>
                <a:gd name="T10" fmla="*/ 1204 w 2013"/>
                <a:gd name="T11" fmla="*/ 8 h 1814"/>
                <a:gd name="T12" fmla="*/ 1977 w 2013"/>
                <a:gd name="T13" fmla="*/ 371 h 1814"/>
                <a:gd name="T14" fmla="*/ 1616 w 2013"/>
                <a:gd name="T15" fmla="*/ 1337 h 1814"/>
                <a:gd name="T16" fmla="*/ 1193 w 2013"/>
                <a:gd name="T17" fmla="*/ 1477 h 1814"/>
                <a:gd name="T18" fmla="*/ 822 w 2013"/>
                <a:gd name="T19" fmla="*/ 1703 h 1814"/>
                <a:gd name="T20" fmla="*/ 1691 w 2013"/>
                <a:gd name="T21" fmla="*/ 1077 h 1814"/>
                <a:gd name="T22" fmla="*/ 1910 w 2013"/>
                <a:gd name="T23" fmla="*/ 319 h 1814"/>
                <a:gd name="T24" fmla="*/ 1132 w 2013"/>
                <a:gd name="T25" fmla="*/ 198 h 1814"/>
                <a:gd name="T26" fmla="*/ 1188 w 2013"/>
                <a:gd name="T27" fmla="*/ 237 h 1814"/>
                <a:gd name="T28" fmla="*/ 1614 w 2013"/>
                <a:gd name="T29" fmla="*/ 268 h 1814"/>
                <a:gd name="T30" fmla="*/ 1925 w 2013"/>
                <a:gd name="T31" fmla="*/ 397 h 1814"/>
                <a:gd name="T32" fmla="*/ 1668 w 2013"/>
                <a:gd name="T33" fmla="*/ 1008 h 1814"/>
                <a:gd name="T34" fmla="*/ 1500 w 2013"/>
                <a:gd name="T35" fmla="*/ 1415 h 1814"/>
                <a:gd name="T36" fmla="*/ 1536 w 2013"/>
                <a:gd name="T37" fmla="*/ 1479 h 1814"/>
                <a:gd name="T38" fmla="*/ 1791 w 2013"/>
                <a:gd name="T39" fmla="*/ 654 h 1814"/>
                <a:gd name="T40" fmla="*/ 1567 w 2013"/>
                <a:gd name="T41" fmla="*/ 265 h 1814"/>
                <a:gd name="T42" fmla="*/ 1230 w 2013"/>
                <a:gd name="T43" fmla="*/ 214 h 1814"/>
                <a:gd name="T44" fmla="*/ 1090 w 2013"/>
                <a:gd name="T45" fmla="*/ 600 h 1814"/>
                <a:gd name="T46" fmla="*/ 1384 w 2013"/>
                <a:gd name="T47" fmla="*/ 1350 h 1814"/>
                <a:gd name="T48" fmla="*/ 438 w 2013"/>
                <a:gd name="T49" fmla="*/ 1714 h 1814"/>
                <a:gd name="T50" fmla="*/ 717 w 2013"/>
                <a:gd name="T51" fmla="*/ 1711 h 1814"/>
                <a:gd name="T52" fmla="*/ 1152 w 2013"/>
                <a:gd name="T53" fmla="*/ 1348 h 1814"/>
                <a:gd name="T54" fmla="*/ 508 w 2013"/>
                <a:gd name="T55" fmla="*/ 461 h 1814"/>
                <a:gd name="T56" fmla="*/ 75 w 2013"/>
                <a:gd name="T57" fmla="*/ 673 h 1814"/>
                <a:gd name="T58" fmla="*/ 209 w 2013"/>
                <a:gd name="T59" fmla="*/ 930 h 1814"/>
                <a:gd name="T60" fmla="*/ 271 w 2013"/>
                <a:gd name="T61" fmla="*/ 1183 h 1814"/>
                <a:gd name="T62" fmla="*/ 340 w 2013"/>
                <a:gd name="T63" fmla="*/ 1384 h 1814"/>
                <a:gd name="T64" fmla="*/ 423 w 2013"/>
                <a:gd name="T65" fmla="*/ 1667 h 1814"/>
                <a:gd name="T66" fmla="*/ 1021 w 2013"/>
                <a:gd name="T67" fmla="*/ 474 h 1814"/>
                <a:gd name="T68" fmla="*/ 415 w 2013"/>
                <a:gd name="T69" fmla="*/ 1711 h 1814"/>
                <a:gd name="T70" fmla="*/ 376 w 2013"/>
                <a:gd name="T71" fmla="*/ 1734 h 1814"/>
                <a:gd name="T72" fmla="*/ 353 w 2013"/>
                <a:gd name="T73" fmla="*/ 1600 h 1814"/>
                <a:gd name="T74" fmla="*/ 353 w 2013"/>
                <a:gd name="T75" fmla="*/ 1600 h 1814"/>
                <a:gd name="T76" fmla="*/ 268 w 2013"/>
                <a:gd name="T77" fmla="*/ 1528 h 1814"/>
                <a:gd name="T78" fmla="*/ 343 w 2013"/>
                <a:gd name="T79" fmla="*/ 1453 h 1814"/>
                <a:gd name="T80" fmla="*/ 320 w 2013"/>
                <a:gd name="T81" fmla="*/ 1430 h 1814"/>
                <a:gd name="T82" fmla="*/ 248 w 2013"/>
                <a:gd name="T83" fmla="*/ 1394 h 1814"/>
                <a:gd name="T84" fmla="*/ 299 w 2013"/>
                <a:gd name="T85" fmla="*/ 1307 h 1814"/>
                <a:gd name="T86" fmla="*/ 222 w 2013"/>
                <a:gd name="T87" fmla="*/ 1307 h 1814"/>
                <a:gd name="T88" fmla="*/ 281 w 2013"/>
                <a:gd name="T89" fmla="*/ 1211 h 1814"/>
                <a:gd name="T90" fmla="*/ 181 w 2013"/>
                <a:gd name="T91" fmla="*/ 1180 h 1814"/>
                <a:gd name="T92" fmla="*/ 206 w 2013"/>
                <a:gd name="T93" fmla="*/ 1087 h 1814"/>
                <a:gd name="T94" fmla="*/ 147 w 2013"/>
                <a:gd name="T95" fmla="*/ 1046 h 1814"/>
                <a:gd name="T96" fmla="*/ 137 w 2013"/>
                <a:gd name="T97" fmla="*/ 992 h 1814"/>
                <a:gd name="T98" fmla="*/ 108 w 2013"/>
                <a:gd name="T99" fmla="*/ 946 h 1814"/>
                <a:gd name="T100" fmla="*/ 134 w 2013"/>
                <a:gd name="T101" fmla="*/ 853 h 1814"/>
                <a:gd name="T102" fmla="*/ 75 w 2013"/>
                <a:gd name="T103" fmla="*/ 804 h 1814"/>
                <a:gd name="T104" fmla="*/ 72 w 2013"/>
                <a:gd name="T105" fmla="*/ 758 h 1814"/>
                <a:gd name="T106" fmla="*/ 34 w 2013"/>
                <a:gd name="T107" fmla="*/ 642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3" h="1814">
                  <a:moveTo>
                    <a:pt x="369" y="1783"/>
                  </a:moveTo>
                  <a:cubicBezTo>
                    <a:pt x="350" y="1800"/>
                    <a:pt x="317" y="1804"/>
                    <a:pt x="302" y="1778"/>
                  </a:cubicBezTo>
                  <a:cubicBezTo>
                    <a:pt x="308" y="1724"/>
                    <a:pt x="267" y="1725"/>
                    <a:pt x="284" y="1680"/>
                  </a:cubicBezTo>
                  <a:cubicBezTo>
                    <a:pt x="255" y="1668"/>
                    <a:pt x="272" y="1626"/>
                    <a:pt x="255" y="1603"/>
                  </a:cubicBezTo>
                  <a:cubicBezTo>
                    <a:pt x="256" y="1593"/>
                    <a:pt x="258" y="1585"/>
                    <a:pt x="266" y="1582"/>
                  </a:cubicBezTo>
                  <a:cubicBezTo>
                    <a:pt x="255" y="1570"/>
                    <a:pt x="244" y="1545"/>
                    <a:pt x="253" y="1523"/>
                  </a:cubicBezTo>
                  <a:cubicBezTo>
                    <a:pt x="236" y="1495"/>
                    <a:pt x="196" y="1465"/>
                    <a:pt x="230" y="1430"/>
                  </a:cubicBezTo>
                  <a:cubicBezTo>
                    <a:pt x="230" y="1421"/>
                    <a:pt x="222" y="1415"/>
                    <a:pt x="217" y="1404"/>
                  </a:cubicBezTo>
                  <a:cubicBezTo>
                    <a:pt x="218" y="1391"/>
                    <a:pt x="225" y="1384"/>
                    <a:pt x="232" y="1376"/>
                  </a:cubicBezTo>
                  <a:cubicBezTo>
                    <a:pt x="228" y="1366"/>
                    <a:pt x="219" y="1362"/>
                    <a:pt x="214" y="1353"/>
                  </a:cubicBezTo>
                  <a:cubicBezTo>
                    <a:pt x="227" y="1329"/>
                    <a:pt x="171" y="1304"/>
                    <a:pt x="201" y="1281"/>
                  </a:cubicBezTo>
                  <a:cubicBezTo>
                    <a:pt x="182" y="1269"/>
                    <a:pt x="179" y="1238"/>
                    <a:pt x="196" y="1221"/>
                  </a:cubicBezTo>
                  <a:cubicBezTo>
                    <a:pt x="178" y="1215"/>
                    <a:pt x="144" y="1192"/>
                    <a:pt x="170" y="1170"/>
                  </a:cubicBezTo>
                  <a:cubicBezTo>
                    <a:pt x="157" y="1159"/>
                    <a:pt x="145" y="1142"/>
                    <a:pt x="157" y="1121"/>
                  </a:cubicBezTo>
                  <a:cubicBezTo>
                    <a:pt x="141" y="1113"/>
                    <a:pt x="128" y="1087"/>
                    <a:pt x="144" y="1069"/>
                  </a:cubicBezTo>
                  <a:cubicBezTo>
                    <a:pt x="123" y="1063"/>
                    <a:pt x="115" y="1036"/>
                    <a:pt x="126" y="1018"/>
                  </a:cubicBezTo>
                  <a:cubicBezTo>
                    <a:pt x="119" y="1004"/>
                    <a:pt x="105" y="996"/>
                    <a:pt x="108" y="971"/>
                  </a:cubicBezTo>
                  <a:cubicBezTo>
                    <a:pt x="59" y="960"/>
                    <a:pt x="119" y="883"/>
                    <a:pt x="67" y="879"/>
                  </a:cubicBezTo>
                  <a:cubicBezTo>
                    <a:pt x="65" y="860"/>
                    <a:pt x="54" y="834"/>
                    <a:pt x="77" y="830"/>
                  </a:cubicBezTo>
                  <a:cubicBezTo>
                    <a:pt x="67" y="819"/>
                    <a:pt x="50" y="805"/>
                    <a:pt x="59" y="783"/>
                  </a:cubicBezTo>
                  <a:cubicBezTo>
                    <a:pt x="50" y="773"/>
                    <a:pt x="31" y="757"/>
                    <a:pt x="31" y="729"/>
                  </a:cubicBezTo>
                  <a:cubicBezTo>
                    <a:pt x="31" y="725"/>
                    <a:pt x="35" y="718"/>
                    <a:pt x="34" y="714"/>
                  </a:cubicBezTo>
                  <a:cubicBezTo>
                    <a:pt x="27" y="681"/>
                    <a:pt x="0" y="659"/>
                    <a:pt x="16" y="631"/>
                  </a:cubicBezTo>
                  <a:cubicBezTo>
                    <a:pt x="22" y="619"/>
                    <a:pt x="38" y="618"/>
                    <a:pt x="49" y="608"/>
                  </a:cubicBezTo>
                  <a:cubicBezTo>
                    <a:pt x="43" y="599"/>
                    <a:pt x="53" y="591"/>
                    <a:pt x="54" y="577"/>
                  </a:cubicBezTo>
                  <a:cubicBezTo>
                    <a:pt x="200" y="522"/>
                    <a:pt x="361" y="489"/>
                    <a:pt x="518" y="433"/>
                  </a:cubicBezTo>
                  <a:cubicBezTo>
                    <a:pt x="548" y="440"/>
                    <a:pt x="570" y="426"/>
                    <a:pt x="598" y="415"/>
                  </a:cubicBezTo>
                  <a:cubicBezTo>
                    <a:pt x="632" y="402"/>
                    <a:pt x="674" y="393"/>
                    <a:pt x="714" y="379"/>
                  </a:cubicBezTo>
                  <a:cubicBezTo>
                    <a:pt x="774" y="357"/>
                    <a:pt x="826" y="324"/>
                    <a:pt x="879" y="325"/>
                  </a:cubicBezTo>
                  <a:cubicBezTo>
                    <a:pt x="887" y="332"/>
                    <a:pt x="894" y="342"/>
                    <a:pt x="907" y="350"/>
                  </a:cubicBezTo>
                  <a:cubicBezTo>
                    <a:pt x="917" y="400"/>
                    <a:pt x="940" y="458"/>
                    <a:pt x="951" y="515"/>
                  </a:cubicBezTo>
                  <a:cubicBezTo>
                    <a:pt x="995" y="401"/>
                    <a:pt x="1039" y="270"/>
                    <a:pt x="1085" y="144"/>
                  </a:cubicBezTo>
                  <a:cubicBezTo>
                    <a:pt x="1096" y="115"/>
                    <a:pt x="1109" y="85"/>
                    <a:pt x="1116" y="59"/>
                  </a:cubicBezTo>
                  <a:cubicBezTo>
                    <a:pt x="1119" y="50"/>
                    <a:pt x="1115" y="39"/>
                    <a:pt x="1119" y="31"/>
                  </a:cubicBezTo>
                  <a:cubicBezTo>
                    <a:pt x="1126" y="16"/>
                    <a:pt x="1151" y="0"/>
                    <a:pt x="1165" y="0"/>
                  </a:cubicBezTo>
                  <a:cubicBezTo>
                    <a:pt x="1179" y="0"/>
                    <a:pt x="1192" y="17"/>
                    <a:pt x="1204" y="8"/>
                  </a:cubicBezTo>
                  <a:cubicBezTo>
                    <a:pt x="1206" y="16"/>
                    <a:pt x="1216" y="16"/>
                    <a:pt x="1217" y="26"/>
                  </a:cubicBezTo>
                  <a:cubicBezTo>
                    <a:pt x="1322" y="71"/>
                    <a:pt x="1422" y="93"/>
                    <a:pt x="1536" y="131"/>
                  </a:cubicBezTo>
                  <a:cubicBezTo>
                    <a:pt x="1621" y="186"/>
                    <a:pt x="1752" y="215"/>
                    <a:pt x="1827" y="263"/>
                  </a:cubicBezTo>
                  <a:cubicBezTo>
                    <a:pt x="1845" y="264"/>
                    <a:pt x="1873" y="273"/>
                    <a:pt x="1884" y="288"/>
                  </a:cubicBezTo>
                  <a:cubicBezTo>
                    <a:pt x="1910" y="287"/>
                    <a:pt x="1921" y="305"/>
                    <a:pt x="1941" y="314"/>
                  </a:cubicBezTo>
                  <a:cubicBezTo>
                    <a:pt x="1965" y="325"/>
                    <a:pt x="2013" y="338"/>
                    <a:pt x="1977" y="371"/>
                  </a:cubicBezTo>
                  <a:cubicBezTo>
                    <a:pt x="1965" y="428"/>
                    <a:pt x="1945" y="466"/>
                    <a:pt x="1931" y="523"/>
                  </a:cubicBezTo>
                  <a:cubicBezTo>
                    <a:pt x="1921" y="534"/>
                    <a:pt x="1912" y="546"/>
                    <a:pt x="1910" y="564"/>
                  </a:cubicBezTo>
                  <a:cubicBezTo>
                    <a:pt x="1843" y="685"/>
                    <a:pt x="1811" y="820"/>
                    <a:pt x="1760" y="956"/>
                  </a:cubicBezTo>
                  <a:cubicBezTo>
                    <a:pt x="1742" y="1005"/>
                    <a:pt x="1721" y="1054"/>
                    <a:pt x="1701" y="1103"/>
                  </a:cubicBezTo>
                  <a:cubicBezTo>
                    <a:pt x="1681" y="1152"/>
                    <a:pt x="1662" y="1202"/>
                    <a:pt x="1642" y="1250"/>
                  </a:cubicBezTo>
                  <a:cubicBezTo>
                    <a:pt x="1630" y="1278"/>
                    <a:pt x="1625" y="1309"/>
                    <a:pt x="1616" y="1337"/>
                  </a:cubicBezTo>
                  <a:cubicBezTo>
                    <a:pt x="1603" y="1378"/>
                    <a:pt x="1573" y="1412"/>
                    <a:pt x="1572" y="1456"/>
                  </a:cubicBezTo>
                  <a:cubicBezTo>
                    <a:pt x="1560" y="1457"/>
                    <a:pt x="1562" y="1472"/>
                    <a:pt x="1559" y="1482"/>
                  </a:cubicBezTo>
                  <a:cubicBezTo>
                    <a:pt x="1550" y="1491"/>
                    <a:pt x="1541" y="1500"/>
                    <a:pt x="1534" y="1510"/>
                  </a:cubicBezTo>
                  <a:cubicBezTo>
                    <a:pt x="1481" y="1502"/>
                    <a:pt x="1401" y="1460"/>
                    <a:pt x="1335" y="1443"/>
                  </a:cubicBezTo>
                  <a:cubicBezTo>
                    <a:pt x="1276" y="1428"/>
                    <a:pt x="1229" y="1390"/>
                    <a:pt x="1175" y="1374"/>
                  </a:cubicBezTo>
                  <a:cubicBezTo>
                    <a:pt x="1189" y="1409"/>
                    <a:pt x="1185" y="1443"/>
                    <a:pt x="1193" y="1477"/>
                  </a:cubicBezTo>
                  <a:cubicBezTo>
                    <a:pt x="1205" y="1521"/>
                    <a:pt x="1231" y="1567"/>
                    <a:pt x="1181" y="1595"/>
                  </a:cubicBezTo>
                  <a:cubicBezTo>
                    <a:pt x="1156" y="1609"/>
                    <a:pt x="1106" y="1610"/>
                    <a:pt x="1062" y="1626"/>
                  </a:cubicBezTo>
                  <a:cubicBezTo>
                    <a:pt x="1048" y="1631"/>
                    <a:pt x="1037" y="1641"/>
                    <a:pt x="1026" y="1644"/>
                  </a:cubicBezTo>
                  <a:cubicBezTo>
                    <a:pt x="1009" y="1648"/>
                    <a:pt x="991" y="1652"/>
                    <a:pt x="977" y="1654"/>
                  </a:cubicBezTo>
                  <a:cubicBezTo>
                    <a:pt x="920" y="1666"/>
                    <a:pt x="871" y="1680"/>
                    <a:pt x="833" y="1693"/>
                  </a:cubicBezTo>
                  <a:cubicBezTo>
                    <a:pt x="830" y="1698"/>
                    <a:pt x="824" y="1698"/>
                    <a:pt x="822" y="1703"/>
                  </a:cubicBezTo>
                  <a:cubicBezTo>
                    <a:pt x="775" y="1719"/>
                    <a:pt x="728" y="1725"/>
                    <a:pt x="681" y="1737"/>
                  </a:cubicBezTo>
                  <a:cubicBezTo>
                    <a:pt x="587" y="1760"/>
                    <a:pt x="517" y="1800"/>
                    <a:pt x="405" y="1796"/>
                  </a:cubicBezTo>
                  <a:cubicBezTo>
                    <a:pt x="403" y="1804"/>
                    <a:pt x="397" y="1809"/>
                    <a:pt x="392" y="1814"/>
                  </a:cubicBezTo>
                  <a:cubicBezTo>
                    <a:pt x="371" y="1804"/>
                    <a:pt x="377" y="1802"/>
                    <a:pt x="369" y="1783"/>
                  </a:cubicBezTo>
                  <a:close/>
                  <a:moveTo>
                    <a:pt x="1580" y="1376"/>
                  </a:moveTo>
                  <a:cubicBezTo>
                    <a:pt x="1610" y="1267"/>
                    <a:pt x="1655" y="1178"/>
                    <a:pt x="1691" y="1077"/>
                  </a:cubicBezTo>
                  <a:cubicBezTo>
                    <a:pt x="1713" y="1016"/>
                    <a:pt x="1730" y="952"/>
                    <a:pt x="1753" y="889"/>
                  </a:cubicBezTo>
                  <a:cubicBezTo>
                    <a:pt x="1769" y="844"/>
                    <a:pt x="1793" y="802"/>
                    <a:pt x="1802" y="755"/>
                  </a:cubicBezTo>
                  <a:cubicBezTo>
                    <a:pt x="1824" y="728"/>
                    <a:pt x="1827" y="693"/>
                    <a:pt x="1840" y="657"/>
                  </a:cubicBezTo>
                  <a:cubicBezTo>
                    <a:pt x="1862" y="599"/>
                    <a:pt x="1899" y="535"/>
                    <a:pt x="1925" y="482"/>
                  </a:cubicBezTo>
                  <a:cubicBezTo>
                    <a:pt x="1942" y="449"/>
                    <a:pt x="1962" y="373"/>
                    <a:pt x="1951" y="345"/>
                  </a:cubicBezTo>
                  <a:cubicBezTo>
                    <a:pt x="1932" y="335"/>
                    <a:pt x="1918" y="331"/>
                    <a:pt x="1910" y="319"/>
                  </a:cubicBezTo>
                  <a:cubicBezTo>
                    <a:pt x="1899" y="324"/>
                    <a:pt x="1902" y="315"/>
                    <a:pt x="1889" y="319"/>
                  </a:cubicBezTo>
                  <a:cubicBezTo>
                    <a:pt x="1852" y="293"/>
                    <a:pt x="1796" y="285"/>
                    <a:pt x="1760" y="252"/>
                  </a:cubicBezTo>
                  <a:cubicBezTo>
                    <a:pt x="1667" y="223"/>
                    <a:pt x="1567" y="164"/>
                    <a:pt x="1472" y="136"/>
                  </a:cubicBezTo>
                  <a:cubicBezTo>
                    <a:pt x="1386" y="99"/>
                    <a:pt x="1280" y="89"/>
                    <a:pt x="1204" y="36"/>
                  </a:cubicBezTo>
                  <a:cubicBezTo>
                    <a:pt x="1188" y="37"/>
                    <a:pt x="1186" y="52"/>
                    <a:pt x="1181" y="64"/>
                  </a:cubicBezTo>
                  <a:cubicBezTo>
                    <a:pt x="1162" y="106"/>
                    <a:pt x="1151" y="151"/>
                    <a:pt x="1132" y="198"/>
                  </a:cubicBezTo>
                  <a:cubicBezTo>
                    <a:pt x="1102" y="272"/>
                    <a:pt x="1088" y="344"/>
                    <a:pt x="1059" y="404"/>
                  </a:cubicBezTo>
                  <a:cubicBezTo>
                    <a:pt x="1059" y="411"/>
                    <a:pt x="1059" y="418"/>
                    <a:pt x="1059" y="425"/>
                  </a:cubicBezTo>
                  <a:cubicBezTo>
                    <a:pt x="1024" y="497"/>
                    <a:pt x="1012" y="567"/>
                    <a:pt x="982" y="639"/>
                  </a:cubicBezTo>
                  <a:cubicBezTo>
                    <a:pt x="995" y="669"/>
                    <a:pt x="999" y="708"/>
                    <a:pt x="1013" y="737"/>
                  </a:cubicBezTo>
                  <a:cubicBezTo>
                    <a:pt x="1054" y="603"/>
                    <a:pt x="1118" y="478"/>
                    <a:pt x="1152" y="345"/>
                  </a:cubicBezTo>
                  <a:cubicBezTo>
                    <a:pt x="1170" y="317"/>
                    <a:pt x="1175" y="275"/>
                    <a:pt x="1188" y="237"/>
                  </a:cubicBezTo>
                  <a:cubicBezTo>
                    <a:pt x="1189" y="232"/>
                    <a:pt x="1197" y="235"/>
                    <a:pt x="1199" y="232"/>
                  </a:cubicBezTo>
                  <a:cubicBezTo>
                    <a:pt x="1199" y="196"/>
                    <a:pt x="1224" y="173"/>
                    <a:pt x="1224" y="139"/>
                  </a:cubicBezTo>
                  <a:cubicBezTo>
                    <a:pt x="1244" y="144"/>
                    <a:pt x="1236" y="122"/>
                    <a:pt x="1250" y="121"/>
                  </a:cubicBezTo>
                  <a:cubicBezTo>
                    <a:pt x="1300" y="145"/>
                    <a:pt x="1351" y="168"/>
                    <a:pt x="1402" y="185"/>
                  </a:cubicBezTo>
                  <a:cubicBezTo>
                    <a:pt x="1465" y="207"/>
                    <a:pt x="1528" y="226"/>
                    <a:pt x="1585" y="250"/>
                  </a:cubicBezTo>
                  <a:cubicBezTo>
                    <a:pt x="1596" y="254"/>
                    <a:pt x="1603" y="264"/>
                    <a:pt x="1614" y="268"/>
                  </a:cubicBezTo>
                  <a:cubicBezTo>
                    <a:pt x="1635" y="276"/>
                    <a:pt x="1661" y="275"/>
                    <a:pt x="1683" y="283"/>
                  </a:cubicBezTo>
                  <a:cubicBezTo>
                    <a:pt x="1689" y="286"/>
                    <a:pt x="1693" y="294"/>
                    <a:pt x="1699" y="296"/>
                  </a:cubicBezTo>
                  <a:cubicBezTo>
                    <a:pt x="1723" y="307"/>
                    <a:pt x="1746" y="305"/>
                    <a:pt x="1766" y="314"/>
                  </a:cubicBezTo>
                  <a:cubicBezTo>
                    <a:pt x="1766" y="329"/>
                    <a:pt x="1788" y="323"/>
                    <a:pt x="1791" y="335"/>
                  </a:cubicBezTo>
                  <a:cubicBezTo>
                    <a:pt x="1834" y="337"/>
                    <a:pt x="1867" y="366"/>
                    <a:pt x="1910" y="376"/>
                  </a:cubicBezTo>
                  <a:cubicBezTo>
                    <a:pt x="1912" y="386"/>
                    <a:pt x="1923" y="387"/>
                    <a:pt x="1925" y="397"/>
                  </a:cubicBezTo>
                  <a:cubicBezTo>
                    <a:pt x="1910" y="426"/>
                    <a:pt x="1902" y="453"/>
                    <a:pt x="1889" y="482"/>
                  </a:cubicBezTo>
                  <a:cubicBezTo>
                    <a:pt x="1856" y="559"/>
                    <a:pt x="1816" y="645"/>
                    <a:pt x="1786" y="724"/>
                  </a:cubicBezTo>
                  <a:cubicBezTo>
                    <a:pt x="1769" y="771"/>
                    <a:pt x="1748" y="807"/>
                    <a:pt x="1732" y="850"/>
                  </a:cubicBezTo>
                  <a:cubicBezTo>
                    <a:pt x="1726" y="868"/>
                    <a:pt x="1722" y="892"/>
                    <a:pt x="1714" y="910"/>
                  </a:cubicBezTo>
                  <a:cubicBezTo>
                    <a:pt x="1704" y="934"/>
                    <a:pt x="1685" y="955"/>
                    <a:pt x="1675" y="979"/>
                  </a:cubicBezTo>
                  <a:cubicBezTo>
                    <a:pt x="1670" y="992"/>
                    <a:pt x="1671" y="999"/>
                    <a:pt x="1668" y="1008"/>
                  </a:cubicBezTo>
                  <a:cubicBezTo>
                    <a:pt x="1651" y="1046"/>
                    <a:pt x="1646" y="1081"/>
                    <a:pt x="1634" y="1124"/>
                  </a:cubicBezTo>
                  <a:cubicBezTo>
                    <a:pt x="1626" y="1151"/>
                    <a:pt x="1610" y="1178"/>
                    <a:pt x="1601" y="1206"/>
                  </a:cubicBezTo>
                  <a:cubicBezTo>
                    <a:pt x="1597" y="1217"/>
                    <a:pt x="1599" y="1229"/>
                    <a:pt x="1595" y="1240"/>
                  </a:cubicBezTo>
                  <a:cubicBezTo>
                    <a:pt x="1580" y="1288"/>
                    <a:pt x="1552" y="1332"/>
                    <a:pt x="1547" y="1384"/>
                  </a:cubicBezTo>
                  <a:cubicBezTo>
                    <a:pt x="1540" y="1392"/>
                    <a:pt x="1532" y="1399"/>
                    <a:pt x="1526" y="1407"/>
                  </a:cubicBezTo>
                  <a:cubicBezTo>
                    <a:pt x="1512" y="1410"/>
                    <a:pt x="1511" y="1411"/>
                    <a:pt x="1500" y="1415"/>
                  </a:cubicBezTo>
                  <a:cubicBezTo>
                    <a:pt x="1393" y="1386"/>
                    <a:pt x="1296" y="1347"/>
                    <a:pt x="1188" y="1301"/>
                  </a:cubicBezTo>
                  <a:cubicBezTo>
                    <a:pt x="1177" y="1296"/>
                    <a:pt x="1168" y="1283"/>
                    <a:pt x="1152" y="1288"/>
                  </a:cubicBezTo>
                  <a:cubicBezTo>
                    <a:pt x="1157" y="1312"/>
                    <a:pt x="1166" y="1332"/>
                    <a:pt x="1170" y="1355"/>
                  </a:cubicBezTo>
                  <a:cubicBezTo>
                    <a:pt x="1223" y="1363"/>
                    <a:pt x="1267" y="1392"/>
                    <a:pt x="1315" y="1415"/>
                  </a:cubicBezTo>
                  <a:cubicBezTo>
                    <a:pt x="1353" y="1434"/>
                    <a:pt x="1400" y="1440"/>
                    <a:pt x="1446" y="1453"/>
                  </a:cubicBezTo>
                  <a:cubicBezTo>
                    <a:pt x="1466" y="1467"/>
                    <a:pt x="1500" y="1492"/>
                    <a:pt x="1536" y="1479"/>
                  </a:cubicBezTo>
                  <a:cubicBezTo>
                    <a:pt x="1545" y="1448"/>
                    <a:pt x="1551" y="1409"/>
                    <a:pt x="1580" y="1376"/>
                  </a:cubicBezTo>
                  <a:close/>
                  <a:moveTo>
                    <a:pt x="1523" y="1340"/>
                  </a:moveTo>
                  <a:cubicBezTo>
                    <a:pt x="1551" y="1279"/>
                    <a:pt x="1572" y="1212"/>
                    <a:pt x="1590" y="1142"/>
                  </a:cubicBezTo>
                  <a:cubicBezTo>
                    <a:pt x="1630" y="1073"/>
                    <a:pt x="1653" y="988"/>
                    <a:pt x="1683" y="912"/>
                  </a:cubicBezTo>
                  <a:cubicBezTo>
                    <a:pt x="1695" y="883"/>
                    <a:pt x="1720" y="858"/>
                    <a:pt x="1724" y="822"/>
                  </a:cubicBezTo>
                  <a:cubicBezTo>
                    <a:pt x="1756" y="776"/>
                    <a:pt x="1771" y="712"/>
                    <a:pt x="1791" y="654"/>
                  </a:cubicBezTo>
                  <a:cubicBezTo>
                    <a:pt x="1818" y="611"/>
                    <a:pt x="1836" y="560"/>
                    <a:pt x="1853" y="508"/>
                  </a:cubicBezTo>
                  <a:cubicBezTo>
                    <a:pt x="1873" y="481"/>
                    <a:pt x="1882" y="444"/>
                    <a:pt x="1897" y="412"/>
                  </a:cubicBezTo>
                  <a:cubicBezTo>
                    <a:pt x="1899" y="412"/>
                    <a:pt x="1900" y="412"/>
                    <a:pt x="1900" y="410"/>
                  </a:cubicBezTo>
                  <a:cubicBezTo>
                    <a:pt x="1839" y="368"/>
                    <a:pt x="1776" y="349"/>
                    <a:pt x="1701" y="325"/>
                  </a:cubicBezTo>
                  <a:cubicBezTo>
                    <a:pt x="1684" y="301"/>
                    <a:pt x="1660" y="307"/>
                    <a:pt x="1626" y="296"/>
                  </a:cubicBezTo>
                  <a:cubicBezTo>
                    <a:pt x="1609" y="290"/>
                    <a:pt x="1589" y="275"/>
                    <a:pt x="1567" y="265"/>
                  </a:cubicBezTo>
                  <a:cubicBezTo>
                    <a:pt x="1547" y="256"/>
                    <a:pt x="1524" y="250"/>
                    <a:pt x="1500" y="242"/>
                  </a:cubicBezTo>
                  <a:cubicBezTo>
                    <a:pt x="1478" y="235"/>
                    <a:pt x="1460" y="223"/>
                    <a:pt x="1438" y="214"/>
                  </a:cubicBezTo>
                  <a:cubicBezTo>
                    <a:pt x="1415" y="203"/>
                    <a:pt x="1389" y="201"/>
                    <a:pt x="1369" y="193"/>
                  </a:cubicBezTo>
                  <a:cubicBezTo>
                    <a:pt x="1356" y="188"/>
                    <a:pt x="1338" y="178"/>
                    <a:pt x="1317" y="170"/>
                  </a:cubicBezTo>
                  <a:cubicBezTo>
                    <a:pt x="1312" y="168"/>
                    <a:pt x="1266" y="147"/>
                    <a:pt x="1266" y="147"/>
                  </a:cubicBezTo>
                  <a:cubicBezTo>
                    <a:pt x="1253" y="149"/>
                    <a:pt x="1234" y="202"/>
                    <a:pt x="1230" y="214"/>
                  </a:cubicBezTo>
                  <a:cubicBezTo>
                    <a:pt x="1219" y="239"/>
                    <a:pt x="1213" y="262"/>
                    <a:pt x="1211" y="283"/>
                  </a:cubicBezTo>
                  <a:cubicBezTo>
                    <a:pt x="1205" y="280"/>
                    <a:pt x="1207" y="291"/>
                    <a:pt x="1199" y="296"/>
                  </a:cubicBezTo>
                  <a:cubicBezTo>
                    <a:pt x="1198" y="312"/>
                    <a:pt x="1189" y="328"/>
                    <a:pt x="1183" y="343"/>
                  </a:cubicBezTo>
                  <a:cubicBezTo>
                    <a:pt x="1169" y="379"/>
                    <a:pt x="1160" y="424"/>
                    <a:pt x="1142" y="466"/>
                  </a:cubicBezTo>
                  <a:cubicBezTo>
                    <a:pt x="1138" y="476"/>
                    <a:pt x="1128" y="483"/>
                    <a:pt x="1124" y="492"/>
                  </a:cubicBezTo>
                  <a:cubicBezTo>
                    <a:pt x="1109" y="526"/>
                    <a:pt x="1103" y="565"/>
                    <a:pt x="1090" y="600"/>
                  </a:cubicBezTo>
                  <a:cubicBezTo>
                    <a:pt x="1076" y="640"/>
                    <a:pt x="1047" y="680"/>
                    <a:pt x="1039" y="721"/>
                  </a:cubicBezTo>
                  <a:cubicBezTo>
                    <a:pt x="1037" y="736"/>
                    <a:pt x="1032" y="760"/>
                    <a:pt x="1018" y="770"/>
                  </a:cubicBezTo>
                  <a:cubicBezTo>
                    <a:pt x="1065" y="944"/>
                    <a:pt x="1097" y="1097"/>
                    <a:pt x="1147" y="1265"/>
                  </a:cubicBezTo>
                  <a:cubicBezTo>
                    <a:pt x="1164" y="1271"/>
                    <a:pt x="1183" y="1274"/>
                    <a:pt x="1201" y="1281"/>
                  </a:cubicBezTo>
                  <a:cubicBezTo>
                    <a:pt x="1251" y="1300"/>
                    <a:pt x="1309" y="1335"/>
                    <a:pt x="1358" y="1348"/>
                  </a:cubicBezTo>
                  <a:cubicBezTo>
                    <a:pt x="1366" y="1350"/>
                    <a:pt x="1375" y="1348"/>
                    <a:pt x="1384" y="1350"/>
                  </a:cubicBezTo>
                  <a:cubicBezTo>
                    <a:pt x="1410" y="1357"/>
                    <a:pt x="1434" y="1377"/>
                    <a:pt x="1456" y="1379"/>
                  </a:cubicBezTo>
                  <a:cubicBezTo>
                    <a:pt x="1486" y="1381"/>
                    <a:pt x="1491" y="1368"/>
                    <a:pt x="1516" y="1374"/>
                  </a:cubicBezTo>
                  <a:cubicBezTo>
                    <a:pt x="1518" y="1361"/>
                    <a:pt x="1528" y="1354"/>
                    <a:pt x="1523" y="1340"/>
                  </a:cubicBezTo>
                  <a:close/>
                  <a:moveTo>
                    <a:pt x="423" y="1667"/>
                  </a:moveTo>
                  <a:cubicBezTo>
                    <a:pt x="425" y="1675"/>
                    <a:pt x="420" y="1677"/>
                    <a:pt x="420" y="1683"/>
                  </a:cubicBezTo>
                  <a:cubicBezTo>
                    <a:pt x="427" y="1693"/>
                    <a:pt x="438" y="1698"/>
                    <a:pt x="438" y="1714"/>
                  </a:cubicBezTo>
                  <a:cubicBezTo>
                    <a:pt x="439" y="1722"/>
                    <a:pt x="435" y="1726"/>
                    <a:pt x="428" y="1727"/>
                  </a:cubicBezTo>
                  <a:cubicBezTo>
                    <a:pt x="429" y="1737"/>
                    <a:pt x="440" y="1737"/>
                    <a:pt x="438" y="1750"/>
                  </a:cubicBezTo>
                  <a:cubicBezTo>
                    <a:pt x="437" y="1775"/>
                    <a:pt x="398" y="1770"/>
                    <a:pt x="384" y="1776"/>
                  </a:cubicBezTo>
                  <a:cubicBezTo>
                    <a:pt x="397" y="1773"/>
                    <a:pt x="397" y="1783"/>
                    <a:pt x="405" y="1786"/>
                  </a:cubicBezTo>
                  <a:cubicBezTo>
                    <a:pt x="488" y="1764"/>
                    <a:pt x="578" y="1739"/>
                    <a:pt x="660" y="1721"/>
                  </a:cubicBezTo>
                  <a:cubicBezTo>
                    <a:pt x="683" y="1716"/>
                    <a:pt x="701" y="1704"/>
                    <a:pt x="717" y="1711"/>
                  </a:cubicBezTo>
                  <a:cubicBezTo>
                    <a:pt x="822" y="1685"/>
                    <a:pt x="892" y="1624"/>
                    <a:pt x="1005" y="1624"/>
                  </a:cubicBezTo>
                  <a:cubicBezTo>
                    <a:pt x="1011" y="1619"/>
                    <a:pt x="1016" y="1615"/>
                    <a:pt x="1023" y="1613"/>
                  </a:cubicBezTo>
                  <a:cubicBezTo>
                    <a:pt x="1029" y="1613"/>
                    <a:pt x="1035" y="1613"/>
                    <a:pt x="1041" y="1613"/>
                  </a:cubicBezTo>
                  <a:cubicBezTo>
                    <a:pt x="1082" y="1593"/>
                    <a:pt x="1132" y="1583"/>
                    <a:pt x="1178" y="1572"/>
                  </a:cubicBezTo>
                  <a:cubicBezTo>
                    <a:pt x="1191" y="1555"/>
                    <a:pt x="1185" y="1554"/>
                    <a:pt x="1181" y="1533"/>
                  </a:cubicBezTo>
                  <a:cubicBezTo>
                    <a:pt x="1168" y="1475"/>
                    <a:pt x="1165" y="1397"/>
                    <a:pt x="1152" y="1348"/>
                  </a:cubicBezTo>
                  <a:cubicBezTo>
                    <a:pt x="1116" y="1213"/>
                    <a:pt x="1070" y="1055"/>
                    <a:pt x="1028" y="897"/>
                  </a:cubicBezTo>
                  <a:cubicBezTo>
                    <a:pt x="1021" y="869"/>
                    <a:pt x="1020" y="842"/>
                    <a:pt x="1013" y="814"/>
                  </a:cubicBezTo>
                  <a:cubicBezTo>
                    <a:pt x="991" y="724"/>
                    <a:pt x="962" y="638"/>
                    <a:pt x="941" y="557"/>
                  </a:cubicBezTo>
                  <a:cubicBezTo>
                    <a:pt x="933" y="527"/>
                    <a:pt x="932" y="493"/>
                    <a:pt x="923" y="461"/>
                  </a:cubicBezTo>
                  <a:cubicBezTo>
                    <a:pt x="910" y="415"/>
                    <a:pt x="899" y="360"/>
                    <a:pt x="856" y="348"/>
                  </a:cubicBezTo>
                  <a:cubicBezTo>
                    <a:pt x="748" y="398"/>
                    <a:pt x="620" y="435"/>
                    <a:pt x="508" y="461"/>
                  </a:cubicBezTo>
                  <a:cubicBezTo>
                    <a:pt x="505" y="464"/>
                    <a:pt x="503" y="466"/>
                    <a:pt x="500" y="469"/>
                  </a:cubicBezTo>
                  <a:cubicBezTo>
                    <a:pt x="427" y="487"/>
                    <a:pt x="347" y="510"/>
                    <a:pt x="273" y="533"/>
                  </a:cubicBezTo>
                  <a:cubicBezTo>
                    <a:pt x="198" y="557"/>
                    <a:pt x="116" y="569"/>
                    <a:pt x="67" y="608"/>
                  </a:cubicBezTo>
                  <a:cubicBezTo>
                    <a:pt x="90" y="608"/>
                    <a:pt x="132" y="633"/>
                    <a:pt x="108" y="670"/>
                  </a:cubicBezTo>
                  <a:cubicBezTo>
                    <a:pt x="94" y="677"/>
                    <a:pt x="63" y="667"/>
                    <a:pt x="72" y="680"/>
                  </a:cubicBezTo>
                  <a:cubicBezTo>
                    <a:pt x="75" y="680"/>
                    <a:pt x="75" y="676"/>
                    <a:pt x="75" y="673"/>
                  </a:cubicBezTo>
                  <a:cubicBezTo>
                    <a:pt x="97" y="677"/>
                    <a:pt x="159" y="688"/>
                    <a:pt x="157" y="724"/>
                  </a:cubicBezTo>
                  <a:cubicBezTo>
                    <a:pt x="157" y="739"/>
                    <a:pt x="142" y="743"/>
                    <a:pt x="129" y="750"/>
                  </a:cubicBezTo>
                  <a:cubicBezTo>
                    <a:pt x="154" y="752"/>
                    <a:pt x="168" y="766"/>
                    <a:pt x="165" y="796"/>
                  </a:cubicBezTo>
                  <a:cubicBezTo>
                    <a:pt x="177" y="798"/>
                    <a:pt x="181" y="808"/>
                    <a:pt x="186" y="817"/>
                  </a:cubicBezTo>
                  <a:cubicBezTo>
                    <a:pt x="164" y="841"/>
                    <a:pt x="195" y="851"/>
                    <a:pt x="211" y="879"/>
                  </a:cubicBezTo>
                  <a:cubicBezTo>
                    <a:pt x="227" y="905"/>
                    <a:pt x="214" y="911"/>
                    <a:pt x="209" y="930"/>
                  </a:cubicBezTo>
                  <a:cubicBezTo>
                    <a:pt x="227" y="939"/>
                    <a:pt x="224" y="962"/>
                    <a:pt x="217" y="979"/>
                  </a:cubicBezTo>
                  <a:cubicBezTo>
                    <a:pt x="234" y="984"/>
                    <a:pt x="227" y="1002"/>
                    <a:pt x="232" y="1018"/>
                  </a:cubicBezTo>
                  <a:cubicBezTo>
                    <a:pt x="237" y="1034"/>
                    <a:pt x="250" y="1049"/>
                    <a:pt x="235" y="1067"/>
                  </a:cubicBezTo>
                  <a:cubicBezTo>
                    <a:pt x="257" y="1076"/>
                    <a:pt x="276" y="1105"/>
                    <a:pt x="258" y="1131"/>
                  </a:cubicBezTo>
                  <a:cubicBezTo>
                    <a:pt x="270" y="1139"/>
                    <a:pt x="282" y="1147"/>
                    <a:pt x="284" y="1165"/>
                  </a:cubicBezTo>
                  <a:cubicBezTo>
                    <a:pt x="281" y="1173"/>
                    <a:pt x="271" y="1173"/>
                    <a:pt x="271" y="1183"/>
                  </a:cubicBezTo>
                  <a:cubicBezTo>
                    <a:pt x="293" y="1183"/>
                    <a:pt x="301" y="1198"/>
                    <a:pt x="304" y="1216"/>
                  </a:cubicBezTo>
                  <a:cubicBezTo>
                    <a:pt x="299" y="1220"/>
                    <a:pt x="297" y="1228"/>
                    <a:pt x="297" y="1237"/>
                  </a:cubicBezTo>
                  <a:cubicBezTo>
                    <a:pt x="314" y="1251"/>
                    <a:pt x="308" y="1269"/>
                    <a:pt x="312" y="1288"/>
                  </a:cubicBezTo>
                  <a:cubicBezTo>
                    <a:pt x="313" y="1294"/>
                    <a:pt x="322" y="1299"/>
                    <a:pt x="325" y="1309"/>
                  </a:cubicBezTo>
                  <a:cubicBezTo>
                    <a:pt x="327" y="1317"/>
                    <a:pt x="324" y="1327"/>
                    <a:pt x="325" y="1330"/>
                  </a:cubicBezTo>
                  <a:cubicBezTo>
                    <a:pt x="333" y="1348"/>
                    <a:pt x="359" y="1357"/>
                    <a:pt x="340" y="1384"/>
                  </a:cubicBezTo>
                  <a:cubicBezTo>
                    <a:pt x="347" y="1393"/>
                    <a:pt x="358" y="1397"/>
                    <a:pt x="361" y="1410"/>
                  </a:cubicBezTo>
                  <a:cubicBezTo>
                    <a:pt x="347" y="1435"/>
                    <a:pt x="378" y="1453"/>
                    <a:pt x="358" y="1477"/>
                  </a:cubicBezTo>
                  <a:cubicBezTo>
                    <a:pt x="374" y="1488"/>
                    <a:pt x="399" y="1512"/>
                    <a:pt x="382" y="1533"/>
                  </a:cubicBezTo>
                  <a:cubicBezTo>
                    <a:pt x="388" y="1545"/>
                    <a:pt x="399" y="1552"/>
                    <a:pt x="402" y="1567"/>
                  </a:cubicBezTo>
                  <a:cubicBezTo>
                    <a:pt x="400" y="1574"/>
                    <a:pt x="397" y="1579"/>
                    <a:pt x="394" y="1585"/>
                  </a:cubicBezTo>
                  <a:cubicBezTo>
                    <a:pt x="409" y="1612"/>
                    <a:pt x="401" y="1646"/>
                    <a:pt x="423" y="1667"/>
                  </a:cubicBezTo>
                  <a:close/>
                  <a:moveTo>
                    <a:pt x="1157" y="31"/>
                  </a:moveTo>
                  <a:cubicBezTo>
                    <a:pt x="1116" y="73"/>
                    <a:pt x="1115" y="150"/>
                    <a:pt x="1083" y="201"/>
                  </a:cubicBezTo>
                  <a:cubicBezTo>
                    <a:pt x="1051" y="325"/>
                    <a:pt x="994" y="426"/>
                    <a:pt x="961" y="557"/>
                  </a:cubicBezTo>
                  <a:cubicBezTo>
                    <a:pt x="962" y="563"/>
                    <a:pt x="969" y="578"/>
                    <a:pt x="972" y="590"/>
                  </a:cubicBezTo>
                  <a:cubicBezTo>
                    <a:pt x="995" y="571"/>
                    <a:pt x="994" y="537"/>
                    <a:pt x="1003" y="510"/>
                  </a:cubicBezTo>
                  <a:cubicBezTo>
                    <a:pt x="1007" y="497"/>
                    <a:pt x="1017" y="487"/>
                    <a:pt x="1021" y="474"/>
                  </a:cubicBezTo>
                  <a:cubicBezTo>
                    <a:pt x="1068" y="329"/>
                    <a:pt x="1111" y="175"/>
                    <a:pt x="1168" y="38"/>
                  </a:cubicBezTo>
                  <a:cubicBezTo>
                    <a:pt x="1168" y="36"/>
                    <a:pt x="1168" y="33"/>
                    <a:pt x="1168" y="31"/>
                  </a:cubicBezTo>
                  <a:cubicBezTo>
                    <a:pt x="1161" y="31"/>
                    <a:pt x="1162" y="26"/>
                    <a:pt x="1157" y="31"/>
                  </a:cubicBezTo>
                  <a:close/>
                  <a:moveTo>
                    <a:pt x="315" y="1734"/>
                  </a:moveTo>
                  <a:cubicBezTo>
                    <a:pt x="327" y="1733"/>
                    <a:pt x="331" y="1740"/>
                    <a:pt x="340" y="1742"/>
                  </a:cubicBezTo>
                  <a:cubicBezTo>
                    <a:pt x="356" y="1712"/>
                    <a:pt x="401" y="1727"/>
                    <a:pt x="415" y="1711"/>
                  </a:cubicBezTo>
                  <a:cubicBezTo>
                    <a:pt x="386" y="1703"/>
                    <a:pt x="339" y="1709"/>
                    <a:pt x="315" y="1734"/>
                  </a:cubicBezTo>
                  <a:close/>
                  <a:moveTo>
                    <a:pt x="376" y="1734"/>
                  </a:moveTo>
                  <a:cubicBezTo>
                    <a:pt x="360" y="1746"/>
                    <a:pt x="342" y="1755"/>
                    <a:pt x="330" y="1770"/>
                  </a:cubicBezTo>
                  <a:cubicBezTo>
                    <a:pt x="352" y="1763"/>
                    <a:pt x="380" y="1757"/>
                    <a:pt x="415" y="1750"/>
                  </a:cubicBezTo>
                  <a:cubicBezTo>
                    <a:pt x="415" y="1746"/>
                    <a:pt x="415" y="1743"/>
                    <a:pt x="415" y="1740"/>
                  </a:cubicBezTo>
                  <a:cubicBezTo>
                    <a:pt x="397" y="1743"/>
                    <a:pt x="393" y="1732"/>
                    <a:pt x="376" y="1734"/>
                  </a:cubicBezTo>
                  <a:close/>
                  <a:moveTo>
                    <a:pt x="400" y="1665"/>
                  </a:moveTo>
                  <a:cubicBezTo>
                    <a:pt x="386" y="1664"/>
                    <a:pt x="386" y="1663"/>
                    <a:pt x="374" y="1665"/>
                  </a:cubicBezTo>
                  <a:cubicBezTo>
                    <a:pt x="359" y="1630"/>
                    <a:pt x="326" y="1663"/>
                    <a:pt x="309" y="1678"/>
                  </a:cubicBezTo>
                  <a:cubicBezTo>
                    <a:pt x="314" y="1685"/>
                    <a:pt x="311" y="1700"/>
                    <a:pt x="320" y="1703"/>
                  </a:cubicBezTo>
                  <a:cubicBezTo>
                    <a:pt x="342" y="1674"/>
                    <a:pt x="400" y="1696"/>
                    <a:pt x="400" y="1665"/>
                  </a:cubicBezTo>
                  <a:close/>
                  <a:moveTo>
                    <a:pt x="353" y="1600"/>
                  </a:moveTo>
                  <a:cubicBezTo>
                    <a:pt x="325" y="1610"/>
                    <a:pt x="311" y="1625"/>
                    <a:pt x="278" y="1636"/>
                  </a:cubicBezTo>
                  <a:cubicBezTo>
                    <a:pt x="278" y="1648"/>
                    <a:pt x="284" y="1653"/>
                    <a:pt x="289" y="1660"/>
                  </a:cubicBezTo>
                  <a:cubicBezTo>
                    <a:pt x="318" y="1649"/>
                    <a:pt x="333" y="1620"/>
                    <a:pt x="374" y="1629"/>
                  </a:cubicBezTo>
                  <a:cubicBezTo>
                    <a:pt x="376" y="1625"/>
                    <a:pt x="381" y="1624"/>
                    <a:pt x="384" y="1621"/>
                  </a:cubicBezTo>
                  <a:cubicBezTo>
                    <a:pt x="384" y="1617"/>
                    <a:pt x="384" y="1612"/>
                    <a:pt x="384" y="1608"/>
                  </a:cubicBezTo>
                  <a:cubicBezTo>
                    <a:pt x="375" y="1606"/>
                    <a:pt x="362" y="1605"/>
                    <a:pt x="353" y="1600"/>
                  </a:cubicBezTo>
                  <a:close/>
                  <a:moveTo>
                    <a:pt x="376" y="1562"/>
                  </a:moveTo>
                  <a:cubicBezTo>
                    <a:pt x="372" y="1561"/>
                    <a:pt x="371" y="1557"/>
                    <a:pt x="371" y="1551"/>
                  </a:cubicBezTo>
                  <a:cubicBezTo>
                    <a:pt x="323" y="1543"/>
                    <a:pt x="277" y="1580"/>
                    <a:pt x="276" y="1611"/>
                  </a:cubicBezTo>
                  <a:cubicBezTo>
                    <a:pt x="307" y="1597"/>
                    <a:pt x="351" y="1584"/>
                    <a:pt x="376" y="1562"/>
                  </a:cubicBezTo>
                  <a:close/>
                  <a:moveTo>
                    <a:pt x="348" y="1500"/>
                  </a:moveTo>
                  <a:cubicBezTo>
                    <a:pt x="319" y="1501"/>
                    <a:pt x="293" y="1516"/>
                    <a:pt x="268" y="1528"/>
                  </a:cubicBezTo>
                  <a:cubicBezTo>
                    <a:pt x="270" y="1540"/>
                    <a:pt x="266" y="1556"/>
                    <a:pt x="281" y="1559"/>
                  </a:cubicBezTo>
                  <a:cubicBezTo>
                    <a:pt x="301" y="1533"/>
                    <a:pt x="349" y="1535"/>
                    <a:pt x="364" y="1510"/>
                  </a:cubicBezTo>
                  <a:cubicBezTo>
                    <a:pt x="354" y="1511"/>
                    <a:pt x="357" y="1500"/>
                    <a:pt x="348" y="1500"/>
                  </a:cubicBezTo>
                  <a:close/>
                  <a:moveTo>
                    <a:pt x="258" y="1490"/>
                  </a:moveTo>
                  <a:cubicBezTo>
                    <a:pt x="257" y="1498"/>
                    <a:pt x="266" y="1497"/>
                    <a:pt x="268" y="1502"/>
                  </a:cubicBezTo>
                  <a:cubicBezTo>
                    <a:pt x="294" y="1487"/>
                    <a:pt x="336" y="1488"/>
                    <a:pt x="343" y="1453"/>
                  </a:cubicBezTo>
                  <a:cubicBezTo>
                    <a:pt x="308" y="1442"/>
                    <a:pt x="281" y="1473"/>
                    <a:pt x="258" y="1490"/>
                  </a:cubicBezTo>
                  <a:close/>
                  <a:moveTo>
                    <a:pt x="330" y="1407"/>
                  </a:moveTo>
                  <a:cubicBezTo>
                    <a:pt x="315" y="1416"/>
                    <a:pt x="299" y="1409"/>
                    <a:pt x="289" y="1399"/>
                  </a:cubicBezTo>
                  <a:cubicBezTo>
                    <a:pt x="283" y="1416"/>
                    <a:pt x="260" y="1415"/>
                    <a:pt x="248" y="1425"/>
                  </a:cubicBezTo>
                  <a:cubicBezTo>
                    <a:pt x="252" y="1442"/>
                    <a:pt x="241" y="1449"/>
                    <a:pt x="237" y="1464"/>
                  </a:cubicBezTo>
                  <a:cubicBezTo>
                    <a:pt x="270" y="1475"/>
                    <a:pt x="289" y="1422"/>
                    <a:pt x="320" y="1430"/>
                  </a:cubicBezTo>
                  <a:cubicBezTo>
                    <a:pt x="317" y="1416"/>
                    <a:pt x="336" y="1428"/>
                    <a:pt x="335" y="1417"/>
                  </a:cubicBezTo>
                  <a:cubicBezTo>
                    <a:pt x="330" y="1417"/>
                    <a:pt x="334" y="1409"/>
                    <a:pt x="330" y="1407"/>
                  </a:cubicBezTo>
                  <a:close/>
                  <a:moveTo>
                    <a:pt x="248" y="1394"/>
                  </a:moveTo>
                  <a:cubicBezTo>
                    <a:pt x="272" y="1396"/>
                    <a:pt x="296" y="1350"/>
                    <a:pt x="322" y="1376"/>
                  </a:cubicBezTo>
                  <a:cubicBezTo>
                    <a:pt x="323" y="1373"/>
                    <a:pt x="326" y="1373"/>
                    <a:pt x="330" y="1374"/>
                  </a:cubicBezTo>
                  <a:cubicBezTo>
                    <a:pt x="313" y="1326"/>
                    <a:pt x="259" y="1362"/>
                    <a:pt x="248" y="1394"/>
                  </a:cubicBezTo>
                  <a:close/>
                  <a:moveTo>
                    <a:pt x="299" y="1307"/>
                  </a:moveTo>
                  <a:cubicBezTo>
                    <a:pt x="286" y="1306"/>
                    <a:pt x="274" y="1308"/>
                    <a:pt x="263" y="1314"/>
                  </a:cubicBezTo>
                  <a:cubicBezTo>
                    <a:pt x="259" y="1311"/>
                    <a:pt x="256" y="1308"/>
                    <a:pt x="253" y="1304"/>
                  </a:cubicBezTo>
                  <a:cubicBezTo>
                    <a:pt x="240" y="1318"/>
                    <a:pt x="217" y="1339"/>
                    <a:pt x="240" y="1355"/>
                  </a:cubicBezTo>
                  <a:cubicBezTo>
                    <a:pt x="263" y="1344"/>
                    <a:pt x="282" y="1313"/>
                    <a:pt x="304" y="1317"/>
                  </a:cubicBezTo>
                  <a:cubicBezTo>
                    <a:pt x="300" y="1316"/>
                    <a:pt x="303" y="1308"/>
                    <a:pt x="299" y="1307"/>
                  </a:cubicBezTo>
                  <a:close/>
                  <a:moveTo>
                    <a:pt x="278" y="1250"/>
                  </a:moveTo>
                  <a:cubicBezTo>
                    <a:pt x="269" y="1259"/>
                    <a:pt x="262" y="1258"/>
                    <a:pt x="250" y="1252"/>
                  </a:cubicBezTo>
                  <a:cubicBezTo>
                    <a:pt x="243" y="1256"/>
                    <a:pt x="235" y="1259"/>
                    <a:pt x="230" y="1265"/>
                  </a:cubicBezTo>
                  <a:cubicBezTo>
                    <a:pt x="233" y="1266"/>
                    <a:pt x="239" y="1264"/>
                    <a:pt x="240" y="1268"/>
                  </a:cubicBezTo>
                  <a:cubicBezTo>
                    <a:pt x="230" y="1279"/>
                    <a:pt x="208" y="1278"/>
                    <a:pt x="206" y="1296"/>
                  </a:cubicBezTo>
                  <a:cubicBezTo>
                    <a:pt x="209" y="1302"/>
                    <a:pt x="214" y="1306"/>
                    <a:pt x="222" y="1307"/>
                  </a:cubicBezTo>
                  <a:cubicBezTo>
                    <a:pt x="238" y="1284"/>
                    <a:pt x="266" y="1288"/>
                    <a:pt x="297" y="1278"/>
                  </a:cubicBezTo>
                  <a:cubicBezTo>
                    <a:pt x="296" y="1263"/>
                    <a:pt x="291" y="1253"/>
                    <a:pt x="278" y="1250"/>
                  </a:cubicBezTo>
                  <a:close/>
                  <a:moveTo>
                    <a:pt x="268" y="1201"/>
                  </a:moveTo>
                  <a:cubicBezTo>
                    <a:pt x="248" y="1206"/>
                    <a:pt x="227" y="1210"/>
                    <a:pt x="209" y="1216"/>
                  </a:cubicBezTo>
                  <a:cubicBezTo>
                    <a:pt x="206" y="1227"/>
                    <a:pt x="196" y="1242"/>
                    <a:pt x="204" y="1255"/>
                  </a:cubicBezTo>
                  <a:cubicBezTo>
                    <a:pt x="225" y="1246"/>
                    <a:pt x="261" y="1229"/>
                    <a:pt x="281" y="1211"/>
                  </a:cubicBezTo>
                  <a:cubicBezTo>
                    <a:pt x="273" y="1212"/>
                    <a:pt x="274" y="1203"/>
                    <a:pt x="268" y="1201"/>
                  </a:cubicBezTo>
                  <a:close/>
                  <a:moveTo>
                    <a:pt x="181" y="1180"/>
                  </a:moveTo>
                  <a:cubicBezTo>
                    <a:pt x="191" y="1195"/>
                    <a:pt x="201" y="1187"/>
                    <a:pt x="214" y="1193"/>
                  </a:cubicBezTo>
                  <a:cubicBezTo>
                    <a:pt x="222" y="1183"/>
                    <a:pt x="236" y="1181"/>
                    <a:pt x="242" y="1170"/>
                  </a:cubicBezTo>
                  <a:cubicBezTo>
                    <a:pt x="252" y="1174"/>
                    <a:pt x="256" y="1167"/>
                    <a:pt x="263" y="1160"/>
                  </a:cubicBezTo>
                  <a:cubicBezTo>
                    <a:pt x="235" y="1128"/>
                    <a:pt x="201" y="1149"/>
                    <a:pt x="181" y="1180"/>
                  </a:cubicBezTo>
                  <a:close/>
                  <a:moveTo>
                    <a:pt x="206" y="1087"/>
                  </a:moveTo>
                  <a:cubicBezTo>
                    <a:pt x="183" y="1100"/>
                    <a:pt x="179" y="1118"/>
                    <a:pt x="168" y="1142"/>
                  </a:cubicBezTo>
                  <a:cubicBezTo>
                    <a:pt x="175" y="1143"/>
                    <a:pt x="172" y="1143"/>
                    <a:pt x="181" y="1147"/>
                  </a:cubicBezTo>
                  <a:cubicBezTo>
                    <a:pt x="198" y="1130"/>
                    <a:pt x="226" y="1123"/>
                    <a:pt x="248" y="1111"/>
                  </a:cubicBezTo>
                  <a:cubicBezTo>
                    <a:pt x="245" y="1097"/>
                    <a:pt x="236" y="1089"/>
                    <a:pt x="224" y="1085"/>
                  </a:cubicBezTo>
                  <a:cubicBezTo>
                    <a:pt x="216" y="1090"/>
                    <a:pt x="205" y="1100"/>
                    <a:pt x="206" y="1087"/>
                  </a:cubicBezTo>
                  <a:close/>
                  <a:moveTo>
                    <a:pt x="155" y="1090"/>
                  </a:moveTo>
                  <a:cubicBezTo>
                    <a:pt x="183" y="1089"/>
                    <a:pt x="210" y="1067"/>
                    <a:pt x="222" y="1041"/>
                  </a:cubicBezTo>
                  <a:cubicBezTo>
                    <a:pt x="195" y="1032"/>
                    <a:pt x="152" y="1061"/>
                    <a:pt x="155" y="1090"/>
                  </a:cubicBezTo>
                  <a:close/>
                  <a:moveTo>
                    <a:pt x="191" y="1008"/>
                  </a:moveTo>
                  <a:cubicBezTo>
                    <a:pt x="184" y="1004"/>
                    <a:pt x="182" y="996"/>
                    <a:pt x="173" y="995"/>
                  </a:cubicBezTo>
                  <a:cubicBezTo>
                    <a:pt x="161" y="1008"/>
                    <a:pt x="127" y="1025"/>
                    <a:pt x="147" y="1046"/>
                  </a:cubicBezTo>
                  <a:cubicBezTo>
                    <a:pt x="171" y="1030"/>
                    <a:pt x="189" y="1025"/>
                    <a:pt x="209" y="1005"/>
                  </a:cubicBezTo>
                  <a:cubicBezTo>
                    <a:pt x="203" y="999"/>
                    <a:pt x="194" y="1004"/>
                    <a:pt x="191" y="1008"/>
                  </a:cubicBezTo>
                  <a:close/>
                  <a:moveTo>
                    <a:pt x="193" y="941"/>
                  </a:moveTo>
                  <a:cubicBezTo>
                    <a:pt x="187" y="936"/>
                    <a:pt x="165" y="940"/>
                    <a:pt x="152" y="948"/>
                  </a:cubicBezTo>
                  <a:cubicBezTo>
                    <a:pt x="142" y="955"/>
                    <a:pt x="142" y="971"/>
                    <a:pt x="129" y="971"/>
                  </a:cubicBezTo>
                  <a:cubicBezTo>
                    <a:pt x="127" y="983"/>
                    <a:pt x="131" y="988"/>
                    <a:pt x="137" y="992"/>
                  </a:cubicBezTo>
                  <a:cubicBezTo>
                    <a:pt x="151" y="971"/>
                    <a:pt x="232" y="970"/>
                    <a:pt x="193" y="941"/>
                  </a:cubicBezTo>
                  <a:close/>
                  <a:moveTo>
                    <a:pt x="196" y="899"/>
                  </a:moveTo>
                  <a:cubicBezTo>
                    <a:pt x="192" y="892"/>
                    <a:pt x="183" y="888"/>
                    <a:pt x="173" y="886"/>
                  </a:cubicBezTo>
                  <a:cubicBezTo>
                    <a:pt x="162" y="894"/>
                    <a:pt x="156" y="895"/>
                    <a:pt x="139" y="892"/>
                  </a:cubicBezTo>
                  <a:cubicBezTo>
                    <a:pt x="127" y="902"/>
                    <a:pt x="116" y="913"/>
                    <a:pt x="103" y="923"/>
                  </a:cubicBezTo>
                  <a:cubicBezTo>
                    <a:pt x="106" y="931"/>
                    <a:pt x="104" y="936"/>
                    <a:pt x="108" y="946"/>
                  </a:cubicBezTo>
                  <a:cubicBezTo>
                    <a:pt x="138" y="931"/>
                    <a:pt x="178" y="918"/>
                    <a:pt x="196" y="899"/>
                  </a:cubicBezTo>
                  <a:close/>
                  <a:moveTo>
                    <a:pt x="134" y="853"/>
                  </a:moveTo>
                  <a:cubicBezTo>
                    <a:pt x="131" y="872"/>
                    <a:pt x="89" y="864"/>
                    <a:pt x="101" y="894"/>
                  </a:cubicBezTo>
                  <a:cubicBezTo>
                    <a:pt x="128" y="890"/>
                    <a:pt x="136" y="872"/>
                    <a:pt x="147" y="858"/>
                  </a:cubicBezTo>
                  <a:cubicBezTo>
                    <a:pt x="152" y="858"/>
                    <a:pt x="162" y="864"/>
                    <a:pt x="165" y="855"/>
                  </a:cubicBezTo>
                  <a:cubicBezTo>
                    <a:pt x="152" y="853"/>
                    <a:pt x="146" y="858"/>
                    <a:pt x="134" y="853"/>
                  </a:cubicBezTo>
                  <a:close/>
                  <a:moveTo>
                    <a:pt x="121" y="812"/>
                  </a:moveTo>
                  <a:cubicBezTo>
                    <a:pt x="105" y="823"/>
                    <a:pt x="83" y="842"/>
                    <a:pt x="85" y="863"/>
                  </a:cubicBezTo>
                  <a:cubicBezTo>
                    <a:pt x="107" y="845"/>
                    <a:pt x="125" y="823"/>
                    <a:pt x="157" y="822"/>
                  </a:cubicBezTo>
                  <a:cubicBezTo>
                    <a:pt x="157" y="819"/>
                    <a:pt x="161" y="818"/>
                    <a:pt x="160" y="814"/>
                  </a:cubicBezTo>
                  <a:cubicBezTo>
                    <a:pt x="143" y="811"/>
                    <a:pt x="136" y="819"/>
                    <a:pt x="121" y="812"/>
                  </a:cubicBezTo>
                  <a:close/>
                  <a:moveTo>
                    <a:pt x="75" y="804"/>
                  </a:moveTo>
                  <a:cubicBezTo>
                    <a:pt x="97" y="794"/>
                    <a:pt x="109" y="774"/>
                    <a:pt x="137" y="781"/>
                  </a:cubicBezTo>
                  <a:cubicBezTo>
                    <a:pt x="137" y="778"/>
                    <a:pt x="137" y="776"/>
                    <a:pt x="137" y="773"/>
                  </a:cubicBezTo>
                  <a:cubicBezTo>
                    <a:pt x="114" y="754"/>
                    <a:pt x="70" y="771"/>
                    <a:pt x="75" y="804"/>
                  </a:cubicBezTo>
                  <a:close/>
                  <a:moveTo>
                    <a:pt x="134" y="719"/>
                  </a:moveTo>
                  <a:cubicBezTo>
                    <a:pt x="113" y="681"/>
                    <a:pt x="56" y="707"/>
                    <a:pt x="49" y="732"/>
                  </a:cubicBezTo>
                  <a:cubicBezTo>
                    <a:pt x="56" y="742"/>
                    <a:pt x="56" y="758"/>
                    <a:pt x="72" y="758"/>
                  </a:cubicBezTo>
                  <a:cubicBezTo>
                    <a:pt x="74" y="729"/>
                    <a:pt x="101" y="726"/>
                    <a:pt x="132" y="727"/>
                  </a:cubicBezTo>
                  <a:cubicBezTo>
                    <a:pt x="132" y="723"/>
                    <a:pt x="135" y="723"/>
                    <a:pt x="134" y="719"/>
                  </a:cubicBezTo>
                  <a:close/>
                  <a:moveTo>
                    <a:pt x="34" y="642"/>
                  </a:moveTo>
                  <a:cubicBezTo>
                    <a:pt x="28" y="657"/>
                    <a:pt x="32" y="675"/>
                    <a:pt x="47" y="678"/>
                  </a:cubicBezTo>
                  <a:cubicBezTo>
                    <a:pt x="45" y="649"/>
                    <a:pt x="81" y="652"/>
                    <a:pt x="93" y="644"/>
                  </a:cubicBezTo>
                  <a:cubicBezTo>
                    <a:pt x="81" y="623"/>
                    <a:pt x="52" y="644"/>
                    <a:pt x="34" y="64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>
              <a:spLocks noEditPoints="1"/>
            </p:cNvSpPr>
            <p:nvPr/>
          </p:nvSpPr>
          <p:spPr bwMode="auto">
            <a:xfrm>
              <a:off x="8531225" y="735013"/>
              <a:ext cx="377825" cy="306388"/>
            </a:xfrm>
            <a:custGeom>
              <a:avLst/>
              <a:gdLst>
                <a:gd name="T0" fmla="*/ 142 w 583"/>
                <a:gd name="T1" fmla="*/ 0 h 474"/>
                <a:gd name="T2" fmla="*/ 163 w 583"/>
                <a:gd name="T3" fmla="*/ 18 h 474"/>
                <a:gd name="T4" fmla="*/ 250 w 583"/>
                <a:gd name="T5" fmla="*/ 54 h 474"/>
                <a:gd name="T6" fmla="*/ 325 w 583"/>
                <a:gd name="T7" fmla="*/ 85 h 474"/>
                <a:gd name="T8" fmla="*/ 351 w 583"/>
                <a:gd name="T9" fmla="*/ 87 h 474"/>
                <a:gd name="T10" fmla="*/ 374 w 583"/>
                <a:gd name="T11" fmla="*/ 103 h 474"/>
                <a:gd name="T12" fmla="*/ 436 w 583"/>
                <a:gd name="T13" fmla="*/ 126 h 474"/>
                <a:gd name="T14" fmla="*/ 474 w 583"/>
                <a:gd name="T15" fmla="*/ 141 h 474"/>
                <a:gd name="T16" fmla="*/ 487 w 583"/>
                <a:gd name="T17" fmla="*/ 154 h 474"/>
                <a:gd name="T18" fmla="*/ 565 w 583"/>
                <a:gd name="T19" fmla="*/ 175 h 474"/>
                <a:gd name="T20" fmla="*/ 583 w 583"/>
                <a:gd name="T21" fmla="*/ 206 h 474"/>
                <a:gd name="T22" fmla="*/ 482 w 583"/>
                <a:gd name="T23" fmla="*/ 417 h 474"/>
                <a:gd name="T24" fmla="*/ 459 w 583"/>
                <a:gd name="T25" fmla="*/ 471 h 474"/>
                <a:gd name="T26" fmla="*/ 268 w 583"/>
                <a:gd name="T27" fmla="*/ 430 h 474"/>
                <a:gd name="T28" fmla="*/ 0 w 583"/>
                <a:gd name="T29" fmla="*/ 255 h 474"/>
                <a:gd name="T30" fmla="*/ 93 w 583"/>
                <a:gd name="T31" fmla="*/ 69 h 474"/>
                <a:gd name="T32" fmla="*/ 142 w 583"/>
                <a:gd name="T33" fmla="*/ 0 h 474"/>
                <a:gd name="T34" fmla="*/ 356 w 583"/>
                <a:gd name="T35" fmla="*/ 433 h 474"/>
                <a:gd name="T36" fmla="*/ 444 w 583"/>
                <a:gd name="T37" fmla="*/ 451 h 474"/>
                <a:gd name="T38" fmla="*/ 482 w 583"/>
                <a:gd name="T39" fmla="*/ 381 h 474"/>
                <a:gd name="T40" fmla="*/ 560 w 583"/>
                <a:gd name="T41" fmla="*/ 198 h 474"/>
                <a:gd name="T42" fmla="*/ 459 w 583"/>
                <a:gd name="T43" fmla="*/ 152 h 474"/>
                <a:gd name="T44" fmla="*/ 423 w 583"/>
                <a:gd name="T45" fmla="*/ 134 h 474"/>
                <a:gd name="T46" fmla="*/ 230 w 583"/>
                <a:gd name="T47" fmla="*/ 56 h 474"/>
                <a:gd name="T48" fmla="*/ 142 w 583"/>
                <a:gd name="T49" fmla="*/ 51 h 474"/>
                <a:gd name="T50" fmla="*/ 119 w 583"/>
                <a:gd name="T51" fmla="*/ 59 h 474"/>
                <a:gd name="T52" fmla="*/ 85 w 583"/>
                <a:gd name="T53" fmla="*/ 105 h 474"/>
                <a:gd name="T54" fmla="*/ 21 w 583"/>
                <a:gd name="T55" fmla="*/ 273 h 474"/>
                <a:gd name="T56" fmla="*/ 255 w 583"/>
                <a:gd name="T57" fmla="*/ 394 h 474"/>
                <a:gd name="T58" fmla="*/ 276 w 583"/>
                <a:gd name="T59" fmla="*/ 394 h 474"/>
                <a:gd name="T60" fmla="*/ 317 w 583"/>
                <a:gd name="T61" fmla="*/ 412 h 474"/>
                <a:gd name="T62" fmla="*/ 312 w 583"/>
                <a:gd name="T63" fmla="*/ 414 h 474"/>
                <a:gd name="T64" fmla="*/ 356 w 583"/>
                <a:gd name="T65" fmla="*/ 433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3" h="474">
                  <a:moveTo>
                    <a:pt x="142" y="0"/>
                  </a:moveTo>
                  <a:cubicBezTo>
                    <a:pt x="153" y="2"/>
                    <a:pt x="155" y="12"/>
                    <a:pt x="163" y="18"/>
                  </a:cubicBezTo>
                  <a:cubicBezTo>
                    <a:pt x="195" y="18"/>
                    <a:pt x="229" y="29"/>
                    <a:pt x="250" y="54"/>
                  </a:cubicBezTo>
                  <a:cubicBezTo>
                    <a:pt x="277" y="55"/>
                    <a:pt x="299" y="76"/>
                    <a:pt x="325" y="85"/>
                  </a:cubicBezTo>
                  <a:cubicBezTo>
                    <a:pt x="334" y="87"/>
                    <a:pt x="343" y="85"/>
                    <a:pt x="351" y="87"/>
                  </a:cubicBezTo>
                  <a:cubicBezTo>
                    <a:pt x="359" y="90"/>
                    <a:pt x="365" y="99"/>
                    <a:pt x="374" y="103"/>
                  </a:cubicBezTo>
                  <a:cubicBezTo>
                    <a:pt x="395" y="111"/>
                    <a:pt x="416" y="116"/>
                    <a:pt x="436" y="126"/>
                  </a:cubicBezTo>
                  <a:cubicBezTo>
                    <a:pt x="448" y="132"/>
                    <a:pt x="460" y="133"/>
                    <a:pt x="474" y="141"/>
                  </a:cubicBezTo>
                  <a:cubicBezTo>
                    <a:pt x="478" y="143"/>
                    <a:pt x="483" y="152"/>
                    <a:pt x="487" y="154"/>
                  </a:cubicBezTo>
                  <a:cubicBezTo>
                    <a:pt x="512" y="164"/>
                    <a:pt x="541" y="162"/>
                    <a:pt x="565" y="175"/>
                  </a:cubicBezTo>
                  <a:cubicBezTo>
                    <a:pt x="565" y="187"/>
                    <a:pt x="583" y="193"/>
                    <a:pt x="583" y="206"/>
                  </a:cubicBezTo>
                  <a:cubicBezTo>
                    <a:pt x="579" y="269"/>
                    <a:pt x="507" y="343"/>
                    <a:pt x="482" y="417"/>
                  </a:cubicBezTo>
                  <a:cubicBezTo>
                    <a:pt x="474" y="440"/>
                    <a:pt x="477" y="458"/>
                    <a:pt x="459" y="471"/>
                  </a:cubicBezTo>
                  <a:cubicBezTo>
                    <a:pt x="391" y="474"/>
                    <a:pt x="325" y="456"/>
                    <a:pt x="268" y="430"/>
                  </a:cubicBezTo>
                  <a:cubicBezTo>
                    <a:pt x="186" y="356"/>
                    <a:pt x="30" y="378"/>
                    <a:pt x="0" y="255"/>
                  </a:cubicBezTo>
                  <a:cubicBezTo>
                    <a:pt x="22" y="195"/>
                    <a:pt x="63" y="127"/>
                    <a:pt x="93" y="69"/>
                  </a:cubicBezTo>
                  <a:cubicBezTo>
                    <a:pt x="107" y="42"/>
                    <a:pt x="109" y="8"/>
                    <a:pt x="142" y="0"/>
                  </a:cubicBezTo>
                  <a:close/>
                  <a:moveTo>
                    <a:pt x="356" y="433"/>
                  </a:moveTo>
                  <a:cubicBezTo>
                    <a:pt x="373" y="440"/>
                    <a:pt x="408" y="446"/>
                    <a:pt x="444" y="451"/>
                  </a:cubicBezTo>
                  <a:cubicBezTo>
                    <a:pt x="465" y="435"/>
                    <a:pt x="470" y="410"/>
                    <a:pt x="482" y="381"/>
                  </a:cubicBezTo>
                  <a:cubicBezTo>
                    <a:pt x="508" y="319"/>
                    <a:pt x="558" y="264"/>
                    <a:pt x="560" y="198"/>
                  </a:cubicBezTo>
                  <a:cubicBezTo>
                    <a:pt x="529" y="166"/>
                    <a:pt x="487" y="184"/>
                    <a:pt x="459" y="152"/>
                  </a:cubicBezTo>
                  <a:cubicBezTo>
                    <a:pt x="443" y="150"/>
                    <a:pt x="432" y="143"/>
                    <a:pt x="423" y="134"/>
                  </a:cubicBezTo>
                  <a:cubicBezTo>
                    <a:pt x="349" y="122"/>
                    <a:pt x="287" y="82"/>
                    <a:pt x="230" y="56"/>
                  </a:cubicBezTo>
                  <a:cubicBezTo>
                    <a:pt x="204" y="45"/>
                    <a:pt x="155" y="32"/>
                    <a:pt x="142" y="51"/>
                  </a:cubicBezTo>
                  <a:cubicBezTo>
                    <a:pt x="134" y="45"/>
                    <a:pt x="129" y="59"/>
                    <a:pt x="119" y="59"/>
                  </a:cubicBezTo>
                  <a:cubicBezTo>
                    <a:pt x="107" y="73"/>
                    <a:pt x="104" y="97"/>
                    <a:pt x="85" y="105"/>
                  </a:cubicBezTo>
                  <a:cubicBezTo>
                    <a:pt x="73" y="181"/>
                    <a:pt x="23" y="193"/>
                    <a:pt x="21" y="273"/>
                  </a:cubicBezTo>
                  <a:cubicBezTo>
                    <a:pt x="73" y="343"/>
                    <a:pt x="187" y="345"/>
                    <a:pt x="255" y="394"/>
                  </a:cubicBezTo>
                  <a:cubicBezTo>
                    <a:pt x="267" y="394"/>
                    <a:pt x="266" y="396"/>
                    <a:pt x="276" y="394"/>
                  </a:cubicBezTo>
                  <a:cubicBezTo>
                    <a:pt x="277" y="408"/>
                    <a:pt x="307" y="401"/>
                    <a:pt x="317" y="412"/>
                  </a:cubicBezTo>
                  <a:cubicBezTo>
                    <a:pt x="315" y="412"/>
                    <a:pt x="312" y="412"/>
                    <a:pt x="312" y="414"/>
                  </a:cubicBezTo>
                  <a:cubicBezTo>
                    <a:pt x="331" y="415"/>
                    <a:pt x="343" y="426"/>
                    <a:pt x="356" y="43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7"/>
            <p:cNvSpPr/>
            <p:nvPr/>
          </p:nvSpPr>
          <p:spPr bwMode="auto">
            <a:xfrm>
              <a:off x="8642350" y="822325"/>
              <a:ext cx="201613" cy="80963"/>
            </a:xfrm>
            <a:custGeom>
              <a:avLst/>
              <a:gdLst>
                <a:gd name="T0" fmla="*/ 0 w 314"/>
                <a:gd name="T1" fmla="*/ 3 h 127"/>
                <a:gd name="T2" fmla="*/ 129 w 314"/>
                <a:gd name="T3" fmla="*/ 37 h 127"/>
                <a:gd name="T4" fmla="*/ 178 w 314"/>
                <a:gd name="T5" fmla="*/ 68 h 127"/>
                <a:gd name="T6" fmla="*/ 256 w 314"/>
                <a:gd name="T7" fmla="*/ 96 h 127"/>
                <a:gd name="T8" fmla="*/ 297 w 314"/>
                <a:gd name="T9" fmla="*/ 127 h 127"/>
                <a:gd name="T10" fmla="*/ 91 w 314"/>
                <a:gd name="T11" fmla="*/ 42 h 127"/>
                <a:gd name="T12" fmla="*/ 93 w 314"/>
                <a:gd name="T13" fmla="*/ 44 h 127"/>
                <a:gd name="T14" fmla="*/ 0 w 314"/>
                <a:gd name="T15" fmla="*/ 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4" h="127">
                  <a:moveTo>
                    <a:pt x="0" y="3"/>
                  </a:moveTo>
                  <a:cubicBezTo>
                    <a:pt x="35" y="0"/>
                    <a:pt x="88" y="37"/>
                    <a:pt x="129" y="37"/>
                  </a:cubicBezTo>
                  <a:cubicBezTo>
                    <a:pt x="144" y="48"/>
                    <a:pt x="164" y="55"/>
                    <a:pt x="178" y="68"/>
                  </a:cubicBezTo>
                  <a:cubicBezTo>
                    <a:pt x="205" y="70"/>
                    <a:pt x="229" y="86"/>
                    <a:pt x="256" y="96"/>
                  </a:cubicBezTo>
                  <a:cubicBezTo>
                    <a:pt x="273" y="92"/>
                    <a:pt x="314" y="105"/>
                    <a:pt x="297" y="127"/>
                  </a:cubicBezTo>
                  <a:cubicBezTo>
                    <a:pt x="225" y="99"/>
                    <a:pt x="148" y="68"/>
                    <a:pt x="91" y="42"/>
                  </a:cubicBezTo>
                  <a:cubicBezTo>
                    <a:pt x="90" y="44"/>
                    <a:pt x="92" y="44"/>
                    <a:pt x="93" y="44"/>
                  </a:cubicBezTo>
                  <a:cubicBezTo>
                    <a:pt x="70" y="33"/>
                    <a:pt x="28" y="19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8"/>
            <p:cNvSpPr/>
            <p:nvPr/>
          </p:nvSpPr>
          <p:spPr bwMode="auto">
            <a:xfrm>
              <a:off x="8578850" y="900113"/>
              <a:ext cx="214313" cy="93663"/>
            </a:xfrm>
            <a:custGeom>
              <a:avLst/>
              <a:gdLst>
                <a:gd name="T0" fmla="*/ 333 w 333"/>
                <a:gd name="T1" fmla="*/ 134 h 143"/>
                <a:gd name="T2" fmla="*/ 328 w 333"/>
                <a:gd name="T3" fmla="*/ 139 h 143"/>
                <a:gd name="T4" fmla="*/ 299 w 333"/>
                <a:gd name="T5" fmla="*/ 129 h 143"/>
                <a:gd name="T6" fmla="*/ 158 w 333"/>
                <a:gd name="T7" fmla="*/ 69 h 143"/>
                <a:gd name="T8" fmla="*/ 0 w 333"/>
                <a:gd name="T9" fmla="*/ 18 h 143"/>
                <a:gd name="T10" fmla="*/ 83 w 333"/>
                <a:gd name="T11" fmla="*/ 20 h 143"/>
                <a:gd name="T12" fmla="*/ 330 w 333"/>
                <a:gd name="T13" fmla="*/ 126 h 143"/>
                <a:gd name="T14" fmla="*/ 333 w 333"/>
                <a:gd name="T15" fmla="*/ 1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3" h="143">
                  <a:moveTo>
                    <a:pt x="333" y="134"/>
                  </a:moveTo>
                  <a:cubicBezTo>
                    <a:pt x="332" y="136"/>
                    <a:pt x="331" y="138"/>
                    <a:pt x="328" y="139"/>
                  </a:cubicBezTo>
                  <a:cubicBezTo>
                    <a:pt x="320" y="143"/>
                    <a:pt x="305" y="136"/>
                    <a:pt x="299" y="129"/>
                  </a:cubicBezTo>
                  <a:cubicBezTo>
                    <a:pt x="247" y="109"/>
                    <a:pt x="200" y="95"/>
                    <a:pt x="158" y="69"/>
                  </a:cubicBezTo>
                  <a:cubicBezTo>
                    <a:pt x="107" y="51"/>
                    <a:pt x="49" y="30"/>
                    <a:pt x="0" y="18"/>
                  </a:cubicBezTo>
                  <a:cubicBezTo>
                    <a:pt x="15" y="0"/>
                    <a:pt x="50" y="18"/>
                    <a:pt x="83" y="20"/>
                  </a:cubicBezTo>
                  <a:cubicBezTo>
                    <a:pt x="161" y="70"/>
                    <a:pt x="241" y="91"/>
                    <a:pt x="330" y="126"/>
                  </a:cubicBezTo>
                  <a:cubicBezTo>
                    <a:pt x="330" y="130"/>
                    <a:pt x="330" y="133"/>
                    <a:pt x="333" y="13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773353" y="4361002"/>
            <a:ext cx="1403350" cy="733425"/>
            <a:chOff x="10112283" y="4643438"/>
            <a:chExt cx="1403350" cy="733425"/>
          </a:xfrm>
        </p:grpSpPr>
        <p:sp>
          <p:nvSpPr>
            <p:cNvPr id="76" name="Freeform 100"/>
            <p:cNvSpPr/>
            <p:nvPr/>
          </p:nvSpPr>
          <p:spPr bwMode="auto">
            <a:xfrm>
              <a:off x="11060816" y="4737665"/>
              <a:ext cx="127000" cy="17463"/>
            </a:xfrm>
            <a:custGeom>
              <a:avLst/>
              <a:gdLst>
                <a:gd name="T0" fmla="*/ 161 w 163"/>
                <a:gd name="T1" fmla="*/ 9 h 24"/>
                <a:gd name="T2" fmla="*/ 157 w 163"/>
                <a:gd name="T3" fmla="*/ 24 h 24"/>
                <a:gd name="T4" fmla="*/ 0 w 163"/>
                <a:gd name="T5" fmla="*/ 23 h 24"/>
                <a:gd name="T6" fmla="*/ 63 w 163"/>
                <a:gd name="T7" fmla="*/ 5 h 24"/>
                <a:gd name="T8" fmla="*/ 91 w 163"/>
                <a:gd name="T9" fmla="*/ 0 h 24"/>
                <a:gd name="T10" fmla="*/ 132 w 163"/>
                <a:gd name="T11" fmla="*/ 8 h 24"/>
                <a:gd name="T12" fmla="*/ 161 w 163"/>
                <a:gd name="T13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" h="24">
                  <a:moveTo>
                    <a:pt x="161" y="9"/>
                  </a:moveTo>
                  <a:cubicBezTo>
                    <a:pt x="163" y="17"/>
                    <a:pt x="159" y="20"/>
                    <a:pt x="157" y="24"/>
                  </a:cubicBezTo>
                  <a:cubicBezTo>
                    <a:pt x="107" y="11"/>
                    <a:pt x="56" y="16"/>
                    <a:pt x="0" y="23"/>
                  </a:cubicBezTo>
                  <a:cubicBezTo>
                    <a:pt x="6" y="0"/>
                    <a:pt x="39" y="7"/>
                    <a:pt x="63" y="5"/>
                  </a:cubicBezTo>
                  <a:cubicBezTo>
                    <a:pt x="73" y="4"/>
                    <a:pt x="82" y="0"/>
                    <a:pt x="91" y="0"/>
                  </a:cubicBezTo>
                  <a:cubicBezTo>
                    <a:pt x="106" y="0"/>
                    <a:pt x="119" y="7"/>
                    <a:pt x="132" y="8"/>
                  </a:cubicBezTo>
                  <a:cubicBezTo>
                    <a:pt x="143" y="8"/>
                    <a:pt x="154" y="1"/>
                    <a:pt x="16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01"/>
            <p:cNvSpPr/>
            <p:nvPr/>
          </p:nvSpPr>
          <p:spPr bwMode="auto">
            <a:xfrm>
              <a:off x="11065579" y="4769415"/>
              <a:ext cx="120650" cy="22225"/>
            </a:xfrm>
            <a:custGeom>
              <a:avLst/>
              <a:gdLst>
                <a:gd name="T0" fmla="*/ 151 w 155"/>
                <a:gd name="T1" fmla="*/ 9 h 29"/>
                <a:gd name="T2" fmla="*/ 154 w 155"/>
                <a:gd name="T3" fmla="*/ 24 h 29"/>
                <a:gd name="T4" fmla="*/ 111 w 155"/>
                <a:gd name="T5" fmla="*/ 14 h 29"/>
                <a:gd name="T6" fmla="*/ 4 w 155"/>
                <a:gd name="T7" fmla="*/ 26 h 29"/>
                <a:gd name="T8" fmla="*/ 1 w 155"/>
                <a:gd name="T9" fmla="*/ 17 h 29"/>
                <a:gd name="T10" fmla="*/ 98 w 155"/>
                <a:gd name="T11" fmla="*/ 3 h 29"/>
                <a:gd name="T12" fmla="*/ 151 w 155"/>
                <a:gd name="T13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29">
                  <a:moveTo>
                    <a:pt x="151" y="9"/>
                  </a:moveTo>
                  <a:cubicBezTo>
                    <a:pt x="152" y="13"/>
                    <a:pt x="155" y="17"/>
                    <a:pt x="154" y="24"/>
                  </a:cubicBezTo>
                  <a:cubicBezTo>
                    <a:pt x="139" y="29"/>
                    <a:pt x="124" y="19"/>
                    <a:pt x="111" y="14"/>
                  </a:cubicBezTo>
                  <a:cubicBezTo>
                    <a:pt x="69" y="12"/>
                    <a:pt x="38" y="17"/>
                    <a:pt x="4" y="26"/>
                  </a:cubicBezTo>
                  <a:cubicBezTo>
                    <a:pt x="4" y="23"/>
                    <a:pt x="0" y="19"/>
                    <a:pt x="1" y="17"/>
                  </a:cubicBezTo>
                  <a:cubicBezTo>
                    <a:pt x="2" y="1"/>
                    <a:pt x="73" y="0"/>
                    <a:pt x="98" y="3"/>
                  </a:cubicBezTo>
                  <a:cubicBezTo>
                    <a:pt x="118" y="5"/>
                    <a:pt x="130" y="7"/>
                    <a:pt x="151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02"/>
            <p:cNvSpPr/>
            <p:nvPr/>
          </p:nvSpPr>
          <p:spPr bwMode="auto">
            <a:xfrm>
              <a:off x="11087804" y="4999603"/>
              <a:ext cx="93663" cy="19050"/>
            </a:xfrm>
            <a:custGeom>
              <a:avLst/>
              <a:gdLst>
                <a:gd name="T0" fmla="*/ 112 w 119"/>
                <a:gd name="T1" fmla="*/ 3 h 24"/>
                <a:gd name="T2" fmla="*/ 118 w 119"/>
                <a:gd name="T3" fmla="*/ 16 h 24"/>
                <a:gd name="T4" fmla="*/ 107 w 119"/>
                <a:gd name="T5" fmla="*/ 24 h 24"/>
                <a:gd name="T6" fmla="*/ 0 w 119"/>
                <a:gd name="T7" fmla="*/ 13 h 24"/>
                <a:gd name="T8" fmla="*/ 27 w 119"/>
                <a:gd name="T9" fmla="*/ 3 h 24"/>
                <a:gd name="T10" fmla="*/ 112 w 119"/>
                <a:gd name="T11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4">
                  <a:moveTo>
                    <a:pt x="112" y="3"/>
                  </a:moveTo>
                  <a:cubicBezTo>
                    <a:pt x="114" y="7"/>
                    <a:pt x="119" y="9"/>
                    <a:pt x="118" y="16"/>
                  </a:cubicBezTo>
                  <a:cubicBezTo>
                    <a:pt x="115" y="20"/>
                    <a:pt x="111" y="21"/>
                    <a:pt x="107" y="24"/>
                  </a:cubicBezTo>
                  <a:cubicBezTo>
                    <a:pt x="81" y="10"/>
                    <a:pt x="25" y="22"/>
                    <a:pt x="0" y="13"/>
                  </a:cubicBezTo>
                  <a:cubicBezTo>
                    <a:pt x="2" y="0"/>
                    <a:pt x="21" y="4"/>
                    <a:pt x="27" y="3"/>
                  </a:cubicBezTo>
                  <a:cubicBezTo>
                    <a:pt x="47" y="0"/>
                    <a:pt x="88" y="10"/>
                    <a:pt x="112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3"/>
            <p:cNvSpPr/>
            <p:nvPr/>
          </p:nvSpPr>
          <p:spPr bwMode="auto">
            <a:xfrm>
              <a:off x="11087804" y="5020240"/>
              <a:ext cx="96838" cy="25400"/>
            </a:xfrm>
            <a:custGeom>
              <a:avLst/>
              <a:gdLst>
                <a:gd name="T0" fmla="*/ 115 w 123"/>
                <a:gd name="T1" fmla="*/ 13 h 33"/>
                <a:gd name="T2" fmla="*/ 117 w 123"/>
                <a:gd name="T3" fmla="*/ 33 h 33"/>
                <a:gd name="T4" fmla="*/ 44 w 123"/>
                <a:gd name="T5" fmla="*/ 21 h 33"/>
                <a:gd name="T6" fmla="*/ 0 w 123"/>
                <a:gd name="T7" fmla="*/ 15 h 33"/>
                <a:gd name="T8" fmla="*/ 115 w 123"/>
                <a:gd name="T9" fmla="*/ 1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3">
                  <a:moveTo>
                    <a:pt x="115" y="13"/>
                  </a:moveTo>
                  <a:cubicBezTo>
                    <a:pt x="123" y="18"/>
                    <a:pt x="118" y="30"/>
                    <a:pt x="117" y="33"/>
                  </a:cubicBezTo>
                  <a:cubicBezTo>
                    <a:pt x="93" y="32"/>
                    <a:pt x="70" y="23"/>
                    <a:pt x="44" y="21"/>
                  </a:cubicBezTo>
                  <a:cubicBezTo>
                    <a:pt x="29" y="20"/>
                    <a:pt x="1" y="31"/>
                    <a:pt x="0" y="15"/>
                  </a:cubicBezTo>
                  <a:cubicBezTo>
                    <a:pt x="33" y="0"/>
                    <a:pt x="70" y="20"/>
                    <a:pt x="115" y="1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4"/>
            <p:cNvSpPr/>
            <p:nvPr/>
          </p:nvSpPr>
          <p:spPr bwMode="auto">
            <a:xfrm>
              <a:off x="11086216" y="5244078"/>
              <a:ext cx="100013" cy="25400"/>
            </a:xfrm>
            <a:custGeom>
              <a:avLst/>
              <a:gdLst>
                <a:gd name="T0" fmla="*/ 120 w 129"/>
                <a:gd name="T1" fmla="*/ 14 h 34"/>
                <a:gd name="T2" fmla="*/ 114 w 129"/>
                <a:gd name="T3" fmla="*/ 34 h 34"/>
                <a:gd name="T4" fmla="*/ 103 w 129"/>
                <a:gd name="T5" fmla="*/ 29 h 34"/>
                <a:gd name="T6" fmla="*/ 0 w 129"/>
                <a:gd name="T7" fmla="*/ 22 h 34"/>
                <a:gd name="T8" fmla="*/ 65 w 129"/>
                <a:gd name="T9" fmla="*/ 14 h 34"/>
                <a:gd name="T10" fmla="*/ 120 w 129"/>
                <a:gd name="T11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34">
                  <a:moveTo>
                    <a:pt x="120" y="14"/>
                  </a:moveTo>
                  <a:cubicBezTo>
                    <a:pt x="127" y="19"/>
                    <a:pt x="129" y="32"/>
                    <a:pt x="114" y="34"/>
                  </a:cubicBezTo>
                  <a:cubicBezTo>
                    <a:pt x="111" y="34"/>
                    <a:pt x="107" y="30"/>
                    <a:pt x="103" y="29"/>
                  </a:cubicBezTo>
                  <a:cubicBezTo>
                    <a:pt x="75" y="22"/>
                    <a:pt x="26" y="27"/>
                    <a:pt x="0" y="22"/>
                  </a:cubicBezTo>
                  <a:cubicBezTo>
                    <a:pt x="13" y="0"/>
                    <a:pt x="51" y="14"/>
                    <a:pt x="65" y="14"/>
                  </a:cubicBezTo>
                  <a:cubicBezTo>
                    <a:pt x="93" y="13"/>
                    <a:pt x="98" y="19"/>
                    <a:pt x="120" y="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05"/>
            <p:cNvSpPr/>
            <p:nvPr/>
          </p:nvSpPr>
          <p:spPr bwMode="auto">
            <a:xfrm>
              <a:off x="11081454" y="5275828"/>
              <a:ext cx="106363" cy="30163"/>
            </a:xfrm>
            <a:custGeom>
              <a:avLst/>
              <a:gdLst>
                <a:gd name="T0" fmla="*/ 128 w 137"/>
                <a:gd name="T1" fmla="*/ 9 h 40"/>
                <a:gd name="T2" fmla="*/ 137 w 137"/>
                <a:gd name="T3" fmla="*/ 23 h 40"/>
                <a:gd name="T4" fmla="*/ 103 w 137"/>
                <a:gd name="T5" fmla="*/ 31 h 40"/>
                <a:gd name="T6" fmla="*/ 25 w 137"/>
                <a:gd name="T7" fmla="*/ 23 h 40"/>
                <a:gd name="T8" fmla="*/ 0 w 137"/>
                <a:gd name="T9" fmla="*/ 15 h 40"/>
                <a:gd name="T10" fmla="*/ 128 w 137"/>
                <a:gd name="T1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40">
                  <a:moveTo>
                    <a:pt x="128" y="9"/>
                  </a:moveTo>
                  <a:cubicBezTo>
                    <a:pt x="132" y="13"/>
                    <a:pt x="134" y="18"/>
                    <a:pt x="137" y="23"/>
                  </a:cubicBezTo>
                  <a:cubicBezTo>
                    <a:pt x="132" y="40"/>
                    <a:pt x="121" y="32"/>
                    <a:pt x="103" y="31"/>
                  </a:cubicBezTo>
                  <a:cubicBezTo>
                    <a:pt x="84" y="29"/>
                    <a:pt x="51" y="25"/>
                    <a:pt x="25" y="23"/>
                  </a:cubicBezTo>
                  <a:cubicBezTo>
                    <a:pt x="16" y="22"/>
                    <a:pt x="2" y="27"/>
                    <a:pt x="0" y="15"/>
                  </a:cubicBezTo>
                  <a:cubicBezTo>
                    <a:pt x="32" y="0"/>
                    <a:pt x="88" y="29"/>
                    <a:pt x="128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06"/>
            <p:cNvSpPr>
              <a:spLocks noEditPoints="1"/>
            </p:cNvSpPr>
            <p:nvPr/>
          </p:nvSpPr>
          <p:spPr bwMode="auto">
            <a:xfrm>
              <a:off x="10112283" y="4643438"/>
              <a:ext cx="1403350" cy="733425"/>
            </a:xfrm>
            <a:custGeom>
              <a:avLst/>
              <a:gdLst>
                <a:gd name="T0" fmla="*/ 603 w 1801"/>
                <a:gd name="T1" fmla="*/ 98 h 942"/>
                <a:gd name="T2" fmla="*/ 1024 w 1801"/>
                <a:gd name="T3" fmla="*/ 159 h 942"/>
                <a:gd name="T4" fmla="*/ 1393 w 1801"/>
                <a:gd name="T5" fmla="*/ 98 h 942"/>
                <a:gd name="T6" fmla="*/ 1764 w 1801"/>
                <a:gd name="T7" fmla="*/ 758 h 942"/>
                <a:gd name="T8" fmla="*/ 1516 w 1801"/>
                <a:gd name="T9" fmla="*/ 879 h 942"/>
                <a:gd name="T10" fmla="*/ 1235 w 1801"/>
                <a:gd name="T11" fmla="*/ 935 h 942"/>
                <a:gd name="T12" fmla="*/ 912 w 1801"/>
                <a:gd name="T13" fmla="*/ 903 h 942"/>
                <a:gd name="T14" fmla="*/ 591 w 1801"/>
                <a:gd name="T15" fmla="*/ 883 h 942"/>
                <a:gd name="T16" fmla="*/ 229 w 1801"/>
                <a:gd name="T17" fmla="*/ 885 h 942"/>
                <a:gd name="T18" fmla="*/ 274 w 1801"/>
                <a:gd name="T19" fmla="*/ 244 h 942"/>
                <a:gd name="T20" fmla="*/ 1390 w 1801"/>
                <a:gd name="T21" fmla="*/ 692 h 942"/>
                <a:gd name="T22" fmla="*/ 1203 w 1801"/>
                <a:gd name="T23" fmla="*/ 54 h 942"/>
                <a:gd name="T24" fmla="*/ 1297 w 1801"/>
                <a:gd name="T25" fmla="*/ 929 h 942"/>
                <a:gd name="T26" fmla="*/ 1182 w 1801"/>
                <a:gd name="T27" fmla="*/ 883 h 942"/>
                <a:gd name="T28" fmla="*/ 1187 w 1801"/>
                <a:gd name="T29" fmla="*/ 59 h 942"/>
                <a:gd name="T30" fmla="*/ 705 w 1801"/>
                <a:gd name="T31" fmla="*/ 103 h 942"/>
                <a:gd name="T32" fmla="*/ 515 w 1801"/>
                <a:gd name="T33" fmla="*/ 256 h 942"/>
                <a:gd name="T34" fmla="*/ 589 w 1801"/>
                <a:gd name="T35" fmla="*/ 868 h 942"/>
                <a:gd name="T36" fmla="*/ 585 w 1801"/>
                <a:gd name="T37" fmla="*/ 127 h 942"/>
                <a:gd name="T38" fmla="*/ 1029 w 1801"/>
                <a:gd name="T39" fmla="*/ 297 h 942"/>
                <a:gd name="T40" fmla="*/ 809 w 1801"/>
                <a:gd name="T41" fmla="*/ 178 h 942"/>
                <a:gd name="T42" fmla="*/ 820 w 1801"/>
                <a:gd name="T43" fmla="*/ 744 h 942"/>
                <a:gd name="T44" fmla="*/ 603 w 1801"/>
                <a:gd name="T45" fmla="*/ 203 h 942"/>
                <a:gd name="T46" fmla="*/ 274 w 1801"/>
                <a:gd name="T47" fmla="*/ 260 h 942"/>
                <a:gd name="T48" fmla="*/ 83 w 1801"/>
                <a:gd name="T49" fmla="*/ 803 h 942"/>
                <a:gd name="T50" fmla="*/ 395 w 1801"/>
                <a:gd name="T51" fmla="*/ 233 h 942"/>
                <a:gd name="T52" fmla="*/ 1164 w 1801"/>
                <a:gd name="T53" fmla="*/ 268 h 942"/>
                <a:gd name="T54" fmla="*/ 1165 w 1801"/>
                <a:gd name="T55" fmla="*/ 891 h 942"/>
                <a:gd name="T56" fmla="*/ 363 w 1801"/>
                <a:gd name="T57" fmla="*/ 448 h 942"/>
                <a:gd name="T58" fmla="*/ 433 w 1801"/>
                <a:gd name="T59" fmla="*/ 301 h 942"/>
                <a:gd name="T60" fmla="*/ 380 w 1801"/>
                <a:gd name="T61" fmla="*/ 389 h 942"/>
                <a:gd name="T62" fmla="*/ 332 w 1801"/>
                <a:gd name="T63" fmla="*/ 489 h 942"/>
                <a:gd name="T64" fmla="*/ 241 w 1801"/>
                <a:gd name="T65" fmla="*/ 695 h 942"/>
                <a:gd name="T66" fmla="*/ 266 w 1801"/>
                <a:gd name="T67" fmla="*/ 688 h 942"/>
                <a:gd name="T68" fmla="*/ 601 w 1801"/>
                <a:gd name="T69" fmla="*/ 266 h 942"/>
                <a:gd name="T70" fmla="*/ 806 w 1801"/>
                <a:gd name="T71" fmla="*/ 576 h 942"/>
                <a:gd name="T72" fmla="*/ 1043 w 1801"/>
                <a:gd name="T73" fmla="*/ 868 h 942"/>
                <a:gd name="T74" fmla="*/ 1467 w 1801"/>
                <a:gd name="T75" fmla="*/ 397 h 942"/>
                <a:gd name="T76" fmla="*/ 1405 w 1801"/>
                <a:gd name="T77" fmla="*/ 329 h 942"/>
                <a:gd name="T78" fmla="*/ 403 w 1801"/>
                <a:gd name="T79" fmla="*/ 300 h 942"/>
                <a:gd name="T80" fmla="*/ 447 w 1801"/>
                <a:gd name="T81" fmla="*/ 319 h 942"/>
                <a:gd name="T82" fmla="*/ 567 w 1801"/>
                <a:gd name="T83" fmla="*/ 876 h 942"/>
                <a:gd name="T84" fmla="*/ 492 w 1801"/>
                <a:gd name="T85" fmla="*/ 333 h 942"/>
                <a:gd name="T86" fmla="*/ 1393 w 1801"/>
                <a:gd name="T87" fmla="*/ 538 h 942"/>
                <a:gd name="T88" fmla="*/ 1610 w 1801"/>
                <a:gd name="T89" fmla="*/ 888 h 942"/>
                <a:gd name="T90" fmla="*/ 1393 w 1801"/>
                <a:gd name="T91" fmla="*/ 380 h 942"/>
                <a:gd name="T92" fmla="*/ 1579 w 1801"/>
                <a:gd name="T93" fmla="*/ 410 h 942"/>
                <a:gd name="T94" fmla="*/ 1464 w 1801"/>
                <a:gd name="T95" fmla="*/ 503 h 942"/>
                <a:gd name="T96" fmla="*/ 336 w 1801"/>
                <a:gd name="T97" fmla="*/ 548 h 942"/>
                <a:gd name="T98" fmla="*/ 377 w 1801"/>
                <a:gd name="T99" fmla="*/ 645 h 942"/>
                <a:gd name="T100" fmla="*/ 1473 w 1801"/>
                <a:gd name="T101" fmla="*/ 523 h 942"/>
                <a:gd name="T102" fmla="*/ 274 w 1801"/>
                <a:gd name="T103" fmla="*/ 585 h 942"/>
                <a:gd name="T104" fmla="*/ 351 w 1801"/>
                <a:gd name="T105" fmla="*/ 620 h 942"/>
                <a:gd name="T106" fmla="*/ 1702 w 1801"/>
                <a:gd name="T107" fmla="*/ 657 h 942"/>
                <a:gd name="T108" fmla="*/ 198 w 1801"/>
                <a:gd name="T109" fmla="*/ 736 h 942"/>
                <a:gd name="T110" fmla="*/ 1746 w 1801"/>
                <a:gd name="T111" fmla="*/ 801 h 942"/>
                <a:gd name="T112" fmla="*/ 805 w 1801"/>
                <a:gd name="T113" fmla="*/ 818 h 942"/>
                <a:gd name="T114" fmla="*/ 179 w 1801"/>
                <a:gd name="T115" fmla="*/ 783 h 942"/>
                <a:gd name="T116" fmla="*/ 1784 w 1801"/>
                <a:gd name="T117" fmla="*/ 850 h 942"/>
                <a:gd name="T118" fmla="*/ 606 w 1801"/>
                <a:gd name="T119" fmla="*/ 873 h 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01" h="942">
                  <a:moveTo>
                    <a:pt x="418" y="203"/>
                  </a:moveTo>
                  <a:cubicBezTo>
                    <a:pt x="424" y="202"/>
                    <a:pt x="431" y="207"/>
                    <a:pt x="439" y="209"/>
                  </a:cubicBezTo>
                  <a:cubicBezTo>
                    <a:pt x="446" y="193"/>
                    <a:pt x="437" y="167"/>
                    <a:pt x="448" y="154"/>
                  </a:cubicBezTo>
                  <a:cubicBezTo>
                    <a:pt x="483" y="148"/>
                    <a:pt x="521" y="145"/>
                    <a:pt x="559" y="125"/>
                  </a:cubicBezTo>
                  <a:cubicBezTo>
                    <a:pt x="570" y="120"/>
                    <a:pt x="582" y="114"/>
                    <a:pt x="586" y="109"/>
                  </a:cubicBezTo>
                  <a:cubicBezTo>
                    <a:pt x="592" y="108"/>
                    <a:pt x="591" y="104"/>
                    <a:pt x="595" y="109"/>
                  </a:cubicBezTo>
                  <a:cubicBezTo>
                    <a:pt x="598" y="105"/>
                    <a:pt x="601" y="103"/>
                    <a:pt x="603" y="98"/>
                  </a:cubicBezTo>
                  <a:cubicBezTo>
                    <a:pt x="632" y="93"/>
                    <a:pt x="665" y="90"/>
                    <a:pt x="691" y="89"/>
                  </a:cubicBezTo>
                  <a:cubicBezTo>
                    <a:pt x="715" y="89"/>
                    <a:pt x="740" y="91"/>
                    <a:pt x="762" y="98"/>
                  </a:cubicBezTo>
                  <a:cubicBezTo>
                    <a:pt x="775" y="102"/>
                    <a:pt x="791" y="104"/>
                    <a:pt x="803" y="119"/>
                  </a:cubicBezTo>
                  <a:cubicBezTo>
                    <a:pt x="807" y="131"/>
                    <a:pt x="808" y="136"/>
                    <a:pt x="808" y="144"/>
                  </a:cubicBezTo>
                  <a:cubicBezTo>
                    <a:pt x="816" y="144"/>
                    <a:pt x="827" y="139"/>
                    <a:pt x="841" y="138"/>
                  </a:cubicBezTo>
                  <a:cubicBezTo>
                    <a:pt x="864" y="136"/>
                    <a:pt x="896" y="145"/>
                    <a:pt x="926" y="148"/>
                  </a:cubicBezTo>
                  <a:cubicBezTo>
                    <a:pt x="956" y="151"/>
                    <a:pt x="1002" y="136"/>
                    <a:pt x="1024" y="159"/>
                  </a:cubicBezTo>
                  <a:cubicBezTo>
                    <a:pt x="1034" y="169"/>
                    <a:pt x="1041" y="195"/>
                    <a:pt x="1044" y="215"/>
                  </a:cubicBezTo>
                  <a:cubicBezTo>
                    <a:pt x="1046" y="227"/>
                    <a:pt x="1045" y="238"/>
                    <a:pt x="1043" y="248"/>
                  </a:cubicBezTo>
                  <a:cubicBezTo>
                    <a:pt x="1056" y="248"/>
                    <a:pt x="1067" y="236"/>
                    <a:pt x="1081" y="238"/>
                  </a:cubicBezTo>
                  <a:cubicBezTo>
                    <a:pt x="1091" y="180"/>
                    <a:pt x="1074" y="116"/>
                    <a:pt x="1088" y="77"/>
                  </a:cubicBezTo>
                  <a:cubicBezTo>
                    <a:pt x="1125" y="70"/>
                    <a:pt x="1164" y="53"/>
                    <a:pt x="1200" y="37"/>
                  </a:cubicBezTo>
                  <a:cubicBezTo>
                    <a:pt x="1246" y="0"/>
                    <a:pt x="1316" y="6"/>
                    <a:pt x="1369" y="19"/>
                  </a:cubicBezTo>
                  <a:cubicBezTo>
                    <a:pt x="1396" y="33"/>
                    <a:pt x="1390" y="63"/>
                    <a:pt x="1393" y="98"/>
                  </a:cubicBezTo>
                  <a:cubicBezTo>
                    <a:pt x="1398" y="164"/>
                    <a:pt x="1399" y="245"/>
                    <a:pt x="1394" y="307"/>
                  </a:cubicBezTo>
                  <a:cubicBezTo>
                    <a:pt x="1426" y="281"/>
                    <a:pt x="1479" y="261"/>
                    <a:pt x="1529" y="272"/>
                  </a:cubicBezTo>
                  <a:cubicBezTo>
                    <a:pt x="1541" y="292"/>
                    <a:pt x="1549" y="314"/>
                    <a:pt x="1560" y="335"/>
                  </a:cubicBezTo>
                  <a:cubicBezTo>
                    <a:pt x="1565" y="346"/>
                    <a:pt x="1568" y="357"/>
                    <a:pt x="1573" y="369"/>
                  </a:cubicBezTo>
                  <a:cubicBezTo>
                    <a:pt x="1592" y="419"/>
                    <a:pt x="1626" y="465"/>
                    <a:pt x="1649" y="518"/>
                  </a:cubicBezTo>
                  <a:cubicBezTo>
                    <a:pt x="1654" y="530"/>
                    <a:pt x="1663" y="542"/>
                    <a:pt x="1669" y="554"/>
                  </a:cubicBezTo>
                  <a:cubicBezTo>
                    <a:pt x="1700" y="621"/>
                    <a:pt x="1729" y="692"/>
                    <a:pt x="1764" y="758"/>
                  </a:cubicBezTo>
                  <a:cubicBezTo>
                    <a:pt x="1767" y="762"/>
                    <a:pt x="1769" y="767"/>
                    <a:pt x="1775" y="770"/>
                  </a:cubicBezTo>
                  <a:cubicBezTo>
                    <a:pt x="1776" y="774"/>
                    <a:pt x="1773" y="775"/>
                    <a:pt x="1773" y="779"/>
                  </a:cubicBezTo>
                  <a:cubicBezTo>
                    <a:pt x="1785" y="793"/>
                    <a:pt x="1789" y="814"/>
                    <a:pt x="1801" y="827"/>
                  </a:cubicBezTo>
                  <a:cubicBezTo>
                    <a:pt x="1800" y="866"/>
                    <a:pt x="1762" y="912"/>
                    <a:pt x="1723" y="918"/>
                  </a:cubicBezTo>
                  <a:cubicBezTo>
                    <a:pt x="1690" y="924"/>
                    <a:pt x="1662" y="922"/>
                    <a:pt x="1635" y="912"/>
                  </a:cubicBezTo>
                  <a:cubicBezTo>
                    <a:pt x="1623" y="908"/>
                    <a:pt x="1611" y="902"/>
                    <a:pt x="1596" y="905"/>
                  </a:cubicBezTo>
                  <a:cubicBezTo>
                    <a:pt x="1572" y="895"/>
                    <a:pt x="1543" y="889"/>
                    <a:pt x="1516" y="879"/>
                  </a:cubicBezTo>
                  <a:cubicBezTo>
                    <a:pt x="1503" y="874"/>
                    <a:pt x="1486" y="868"/>
                    <a:pt x="1481" y="862"/>
                  </a:cubicBezTo>
                  <a:cubicBezTo>
                    <a:pt x="1473" y="854"/>
                    <a:pt x="1469" y="831"/>
                    <a:pt x="1463" y="817"/>
                  </a:cubicBezTo>
                  <a:cubicBezTo>
                    <a:pt x="1457" y="804"/>
                    <a:pt x="1447" y="790"/>
                    <a:pt x="1441" y="774"/>
                  </a:cubicBezTo>
                  <a:cubicBezTo>
                    <a:pt x="1429" y="743"/>
                    <a:pt x="1418" y="721"/>
                    <a:pt x="1403" y="692"/>
                  </a:cubicBezTo>
                  <a:cubicBezTo>
                    <a:pt x="1401" y="739"/>
                    <a:pt x="1402" y="819"/>
                    <a:pt x="1403" y="882"/>
                  </a:cubicBezTo>
                  <a:cubicBezTo>
                    <a:pt x="1404" y="933"/>
                    <a:pt x="1345" y="939"/>
                    <a:pt x="1299" y="941"/>
                  </a:cubicBezTo>
                  <a:cubicBezTo>
                    <a:pt x="1277" y="942"/>
                    <a:pt x="1258" y="936"/>
                    <a:pt x="1235" y="935"/>
                  </a:cubicBezTo>
                  <a:cubicBezTo>
                    <a:pt x="1221" y="922"/>
                    <a:pt x="1193" y="899"/>
                    <a:pt x="1171" y="902"/>
                  </a:cubicBezTo>
                  <a:cubicBezTo>
                    <a:pt x="1161" y="903"/>
                    <a:pt x="1155" y="913"/>
                    <a:pt x="1144" y="915"/>
                  </a:cubicBezTo>
                  <a:cubicBezTo>
                    <a:pt x="1119" y="917"/>
                    <a:pt x="1095" y="920"/>
                    <a:pt x="1081" y="900"/>
                  </a:cubicBezTo>
                  <a:cubicBezTo>
                    <a:pt x="1067" y="900"/>
                    <a:pt x="1051" y="890"/>
                    <a:pt x="1041" y="882"/>
                  </a:cubicBezTo>
                  <a:cubicBezTo>
                    <a:pt x="1030" y="880"/>
                    <a:pt x="1023" y="893"/>
                    <a:pt x="1017" y="897"/>
                  </a:cubicBezTo>
                  <a:cubicBezTo>
                    <a:pt x="1000" y="906"/>
                    <a:pt x="977" y="904"/>
                    <a:pt x="956" y="905"/>
                  </a:cubicBezTo>
                  <a:cubicBezTo>
                    <a:pt x="942" y="905"/>
                    <a:pt x="927" y="904"/>
                    <a:pt x="912" y="903"/>
                  </a:cubicBezTo>
                  <a:cubicBezTo>
                    <a:pt x="891" y="901"/>
                    <a:pt x="872" y="892"/>
                    <a:pt x="850" y="899"/>
                  </a:cubicBezTo>
                  <a:cubicBezTo>
                    <a:pt x="834" y="893"/>
                    <a:pt x="822" y="892"/>
                    <a:pt x="809" y="885"/>
                  </a:cubicBezTo>
                  <a:cubicBezTo>
                    <a:pt x="796" y="905"/>
                    <a:pt x="740" y="906"/>
                    <a:pt x="726" y="902"/>
                  </a:cubicBezTo>
                  <a:cubicBezTo>
                    <a:pt x="721" y="901"/>
                    <a:pt x="730" y="906"/>
                    <a:pt x="724" y="906"/>
                  </a:cubicBezTo>
                  <a:cubicBezTo>
                    <a:pt x="704" y="899"/>
                    <a:pt x="641" y="896"/>
                    <a:pt x="606" y="886"/>
                  </a:cubicBezTo>
                  <a:cubicBezTo>
                    <a:pt x="600" y="888"/>
                    <a:pt x="602" y="901"/>
                    <a:pt x="597" y="899"/>
                  </a:cubicBezTo>
                  <a:cubicBezTo>
                    <a:pt x="590" y="898"/>
                    <a:pt x="591" y="890"/>
                    <a:pt x="591" y="883"/>
                  </a:cubicBezTo>
                  <a:cubicBezTo>
                    <a:pt x="588" y="891"/>
                    <a:pt x="577" y="897"/>
                    <a:pt x="574" y="900"/>
                  </a:cubicBezTo>
                  <a:cubicBezTo>
                    <a:pt x="541" y="895"/>
                    <a:pt x="496" y="909"/>
                    <a:pt x="456" y="894"/>
                  </a:cubicBezTo>
                  <a:cubicBezTo>
                    <a:pt x="428" y="866"/>
                    <a:pt x="399" y="840"/>
                    <a:pt x="360" y="823"/>
                  </a:cubicBezTo>
                  <a:cubicBezTo>
                    <a:pt x="367" y="754"/>
                    <a:pt x="366" y="687"/>
                    <a:pt x="370" y="612"/>
                  </a:cubicBezTo>
                  <a:cubicBezTo>
                    <a:pt x="344" y="672"/>
                    <a:pt x="320" y="731"/>
                    <a:pt x="294" y="786"/>
                  </a:cubicBezTo>
                  <a:cubicBezTo>
                    <a:pt x="280" y="816"/>
                    <a:pt x="271" y="848"/>
                    <a:pt x="256" y="876"/>
                  </a:cubicBezTo>
                  <a:cubicBezTo>
                    <a:pt x="247" y="885"/>
                    <a:pt x="237" y="877"/>
                    <a:pt x="229" y="885"/>
                  </a:cubicBezTo>
                  <a:cubicBezTo>
                    <a:pt x="201" y="876"/>
                    <a:pt x="167" y="870"/>
                    <a:pt x="151" y="845"/>
                  </a:cubicBezTo>
                  <a:cubicBezTo>
                    <a:pt x="102" y="822"/>
                    <a:pt x="52" y="805"/>
                    <a:pt x="3" y="788"/>
                  </a:cubicBezTo>
                  <a:cubicBezTo>
                    <a:pt x="0" y="782"/>
                    <a:pt x="5" y="770"/>
                    <a:pt x="4" y="771"/>
                  </a:cubicBezTo>
                  <a:cubicBezTo>
                    <a:pt x="40" y="694"/>
                    <a:pt x="81" y="620"/>
                    <a:pt x="119" y="545"/>
                  </a:cubicBezTo>
                  <a:cubicBezTo>
                    <a:pt x="120" y="512"/>
                    <a:pt x="140" y="493"/>
                    <a:pt x="151" y="465"/>
                  </a:cubicBezTo>
                  <a:cubicBezTo>
                    <a:pt x="172" y="417"/>
                    <a:pt x="196" y="378"/>
                    <a:pt x="219" y="329"/>
                  </a:cubicBezTo>
                  <a:cubicBezTo>
                    <a:pt x="229" y="308"/>
                    <a:pt x="254" y="256"/>
                    <a:pt x="274" y="244"/>
                  </a:cubicBezTo>
                  <a:cubicBezTo>
                    <a:pt x="287" y="235"/>
                    <a:pt x="312" y="231"/>
                    <a:pt x="330" y="228"/>
                  </a:cubicBezTo>
                  <a:cubicBezTo>
                    <a:pt x="341" y="227"/>
                    <a:pt x="348" y="223"/>
                    <a:pt x="357" y="221"/>
                  </a:cubicBezTo>
                  <a:cubicBezTo>
                    <a:pt x="379" y="215"/>
                    <a:pt x="403" y="218"/>
                    <a:pt x="418" y="203"/>
                  </a:cubicBezTo>
                  <a:close/>
                  <a:moveTo>
                    <a:pt x="1297" y="929"/>
                  </a:moveTo>
                  <a:cubicBezTo>
                    <a:pt x="1327" y="927"/>
                    <a:pt x="1379" y="920"/>
                    <a:pt x="1388" y="899"/>
                  </a:cubicBezTo>
                  <a:cubicBezTo>
                    <a:pt x="1392" y="889"/>
                    <a:pt x="1389" y="861"/>
                    <a:pt x="1390" y="845"/>
                  </a:cubicBezTo>
                  <a:cubicBezTo>
                    <a:pt x="1392" y="802"/>
                    <a:pt x="1391" y="739"/>
                    <a:pt x="1390" y="692"/>
                  </a:cubicBezTo>
                  <a:cubicBezTo>
                    <a:pt x="1389" y="667"/>
                    <a:pt x="1384" y="635"/>
                    <a:pt x="1384" y="601"/>
                  </a:cubicBezTo>
                  <a:cubicBezTo>
                    <a:pt x="1383" y="539"/>
                    <a:pt x="1378" y="485"/>
                    <a:pt x="1381" y="418"/>
                  </a:cubicBezTo>
                  <a:cubicBezTo>
                    <a:pt x="1385" y="279"/>
                    <a:pt x="1390" y="165"/>
                    <a:pt x="1379" y="53"/>
                  </a:cubicBezTo>
                  <a:cubicBezTo>
                    <a:pt x="1371" y="52"/>
                    <a:pt x="1375" y="43"/>
                    <a:pt x="1373" y="41"/>
                  </a:cubicBezTo>
                  <a:cubicBezTo>
                    <a:pt x="1353" y="27"/>
                    <a:pt x="1334" y="28"/>
                    <a:pt x="1309" y="24"/>
                  </a:cubicBezTo>
                  <a:cubicBezTo>
                    <a:pt x="1295" y="21"/>
                    <a:pt x="1278" y="19"/>
                    <a:pt x="1269" y="21"/>
                  </a:cubicBezTo>
                  <a:cubicBezTo>
                    <a:pt x="1246" y="24"/>
                    <a:pt x="1212" y="33"/>
                    <a:pt x="1203" y="54"/>
                  </a:cubicBezTo>
                  <a:cubicBezTo>
                    <a:pt x="1195" y="76"/>
                    <a:pt x="1203" y="142"/>
                    <a:pt x="1205" y="165"/>
                  </a:cubicBezTo>
                  <a:cubicBezTo>
                    <a:pt x="1207" y="200"/>
                    <a:pt x="1207" y="233"/>
                    <a:pt x="1211" y="271"/>
                  </a:cubicBezTo>
                  <a:cubicBezTo>
                    <a:pt x="1215" y="316"/>
                    <a:pt x="1224" y="363"/>
                    <a:pt x="1225" y="415"/>
                  </a:cubicBezTo>
                  <a:cubicBezTo>
                    <a:pt x="1225" y="495"/>
                    <a:pt x="1231" y="588"/>
                    <a:pt x="1225" y="670"/>
                  </a:cubicBezTo>
                  <a:cubicBezTo>
                    <a:pt x="1223" y="685"/>
                    <a:pt x="1226" y="700"/>
                    <a:pt x="1226" y="717"/>
                  </a:cubicBezTo>
                  <a:cubicBezTo>
                    <a:pt x="1226" y="782"/>
                    <a:pt x="1220" y="846"/>
                    <a:pt x="1217" y="906"/>
                  </a:cubicBezTo>
                  <a:cubicBezTo>
                    <a:pt x="1236" y="921"/>
                    <a:pt x="1265" y="931"/>
                    <a:pt x="1297" y="929"/>
                  </a:cubicBezTo>
                  <a:close/>
                  <a:moveTo>
                    <a:pt x="1096" y="98"/>
                  </a:moveTo>
                  <a:cubicBezTo>
                    <a:pt x="1095" y="145"/>
                    <a:pt x="1097" y="205"/>
                    <a:pt x="1096" y="236"/>
                  </a:cubicBezTo>
                  <a:cubicBezTo>
                    <a:pt x="1118" y="243"/>
                    <a:pt x="1147" y="246"/>
                    <a:pt x="1171" y="250"/>
                  </a:cubicBezTo>
                  <a:cubicBezTo>
                    <a:pt x="1172" y="255"/>
                    <a:pt x="1176" y="257"/>
                    <a:pt x="1178" y="260"/>
                  </a:cubicBezTo>
                  <a:cubicBezTo>
                    <a:pt x="1184" y="288"/>
                    <a:pt x="1181" y="323"/>
                    <a:pt x="1181" y="356"/>
                  </a:cubicBezTo>
                  <a:cubicBezTo>
                    <a:pt x="1180" y="446"/>
                    <a:pt x="1189" y="547"/>
                    <a:pt x="1185" y="644"/>
                  </a:cubicBezTo>
                  <a:cubicBezTo>
                    <a:pt x="1182" y="719"/>
                    <a:pt x="1184" y="792"/>
                    <a:pt x="1182" y="883"/>
                  </a:cubicBezTo>
                  <a:cubicBezTo>
                    <a:pt x="1190" y="886"/>
                    <a:pt x="1190" y="895"/>
                    <a:pt x="1203" y="895"/>
                  </a:cubicBezTo>
                  <a:cubicBezTo>
                    <a:pt x="1218" y="796"/>
                    <a:pt x="1211" y="701"/>
                    <a:pt x="1211" y="580"/>
                  </a:cubicBezTo>
                  <a:cubicBezTo>
                    <a:pt x="1211" y="565"/>
                    <a:pt x="1215" y="550"/>
                    <a:pt x="1215" y="535"/>
                  </a:cubicBezTo>
                  <a:cubicBezTo>
                    <a:pt x="1217" y="492"/>
                    <a:pt x="1215" y="448"/>
                    <a:pt x="1214" y="406"/>
                  </a:cubicBezTo>
                  <a:cubicBezTo>
                    <a:pt x="1212" y="354"/>
                    <a:pt x="1202" y="303"/>
                    <a:pt x="1199" y="251"/>
                  </a:cubicBezTo>
                  <a:cubicBezTo>
                    <a:pt x="1195" y="201"/>
                    <a:pt x="1193" y="149"/>
                    <a:pt x="1191" y="98"/>
                  </a:cubicBezTo>
                  <a:cubicBezTo>
                    <a:pt x="1191" y="85"/>
                    <a:pt x="1195" y="71"/>
                    <a:pt x="1187" y="59"/>
                  </a:cubicBezTo>
                  <a:cubicBezTo>
                    <a:pt x="1155" y="71"/>
                    <a:pt x="1126" y="81"/>
                    <a:pt x="1096" y="98"/>
                  </a:cubicBezTo>
                  <a:close/>
                  <a:moveTo>
                    <a:pt x="647" y="200"/>
                  </a:moveTo>
                  <a:cubicBezTo>
                    <a:pt x="675" y="206"/>
                    <a:pt x="698" y="209"/>
                    <a:pt x="723" y="209"/>
                  </a:cubicBezTo>
                  <a:cubicBezTo>
                    <a:pt x="739" y="209"/>
                    <a:pt x="763" y="202"/>
                    <a:pt x="770" y="204"/>
                  </a:cubicBezTo>
                  <a:cubicBezTo>
                    <a:pt x="775" y="202"/>
                    <a:pt x="788" y="196"/>
                    <a:pt x="791" y="192"/>
                  </a:cubicBezTo>
                  <a:cubicBezTo>
                    <a:pt x="791" y="169"/>
                    <a:pt x="791" y="143"/>
                    <a:pt x="785" y="121"/>
                  </a:cubicBezTo>
                  <a:cubicBezTo>
                    <a:pt x="762" y="115"/>
                    <a:pt x="736" y="104"/>
                    <a:pt x="705" y="103"/>
                  </a:cubicBezTo>
                  <a:cubicBezTo>
                    <a:pt x="676" y="102"/>
                    <a:pt x="616" y="105"/>
                    <a:pt x="605" y="119"/>
                  </a:cubicBezTo>
                  <a:cubicBezTo>
                    <a:pt x="597" y="128"/>
                    <a:pt x="601" y="146"/>
                    <a:pt x="601" y="162"/>
                  </a:cubicBezTo>
                  <a:cubicBezTo>
                    <a:pt x="602" y="176"/>
                    <a:pt x="597" y="186"/>
                    <a:pt x="603" y="197"/>
                  </a:cubicBezTo>
                  <a:cubicBezTo>
                    <a:pt x="612" y="185"/>
                    <a:pt x="635" y="197"/>
                    <a:pt x="647" y="200"/>
                  </a:cubicBezTo>
                  <a:close/>
                  <a:moveTo>
                    <a:pt x="454" y="175"/>
                  </a:moveTo>
                  <a:cubicBezTo>
                    <a:pt x="453" y="188"/>
                    <a:pt x="450" y="203"/>
                    <a:pt x="451" y="216"/>
                  </a:cubicBezTo>
                  <a:cubicBezTo>
                    <a:pt x="476" y="221"/>
                    <a:pt x="497" y="240"/>
                    <a:pt x="515" y="256"/>
                  </a:cubicBezTo>
                  <a:cubicBezTo>
                    <a:pt x="520" y="273"/>
                    <a:pt x="505" y="297"/>
                    <a:pt x="500" y="318"/>
                  </a:cubicBezTo>
                  <a:cubicBezTo>
                    <a:pt x="531" y="312"/>
                    <a:pt x="552" y="321"/>
                    <a:pt x="574" y="330"/>
                  </a:cubicBezTo>
                  <a:cubicBezTo>
                    <a:pt x="575" y="345"/>
                    <a:pt x="573" y="362"/>
                    <a:pt x="579" y="374"/>
                  </a:cubicBezTo>
                  <a:cubicBezTo>
                    <a:pt x="584" y="457"/>
                    <a:pt x="592" y="550"/>
                    <a:pt x="586" y="636"/>
                  </a:cubicBezTo>
                  <a:cubicBezTo>
                    <a:pt x="586" y="650"/>
                    <a:pt x="583" y="663"/>
                    <a:pt x="582" y="676"/>
                  </a:cubicBezTo>
                  <a:cubicBezTo>
                    <a:pt x="579" y="724"/>
                    <a:pt x="585" y="778"/>
                    <a:pt x="583" y="824"/>
                  </a:cubicBezTo>
                  <a:cubicBezTo>
                    <a:pt x="583" y="839"/>
                    <a:pt x="574" y="858"/>
                    <a:pt x="589" y="868"/>
                  </a:cubicBezTo>
                  <a:cubicBezTo>
                    <a:pt x="585" y="854"/>
                    <a:pt x="595" y="822"/>
                    <a:pt x="586" y="809"/>
                  </a:cubicBezTo>
                  <a:cubicBezTo>
                    <a:pt x="586" y="805"/>
                    <a:pt x="593" y="807"/>
                    <a:pt x="591" y="801"/>
                  </a:cubicBezTo>
                  <a:cubicBezTo>
                    <a:pt x="592" y="728"/>
                    <a:pt x="589" y="643"/>
                    <a:pt x="592" y="568"/>
                  </a:cubicBezTo>
                  <a:cubicBezTo>
                    <a:pt x="595" y="507"/>
                    <a:pt x="592" y="448"/>
                    <a:pt x="591" y="392"/>
                  </a:cubicBezTo>
                  <a:cubicBezTo>
                    <a:pt x="590" y="346"/>
                    <a:pt x="590" y="296"/>
                    <a:pt x="591" y="250"/>
                  </a:cubicBezTo>
                  <a:cubicBezTo>
                    <a:pt x="591" y="207"/>
                    <a:pt x="590" y="169"/>
                    <a:pt x="586" y="125"/>
                  </a:cubicBezTo>
                  <a:cubicBezTo>
                    <a:pt x="586" y="126"/>
                    <a:pt x="586" y="127"/>
                    <a:pt x="585" y="127"/>
                  </a:cubicBezTo>
                  <a:cubicBezTo>
                    <a:pt x="554" y="147"/>
                    <a:pt x="490" y="160"/>
                    <a:pt x="454" y="175"/>
                  </a:cubicBezTo>
                  <a:close/>
                  <a:moveTo>
                    <a:pt x="944" y="892"/>
                  </a:moveTo>
                  <a:cubicBezTo>
                    <a:pt x="981" y="896"/>
                    <a:pt x="1011" y="889"/>
                    <a:pt x="1023" y="868"/>
                  </a:cubicBezTo>
                  <a:cubicBezTo>
                    <a:pt x="1029" y="822"/>
                    <a:pt x="1024" y="774"/>
                    <a:pt x="1023" y="727"/>
                  </a:cubicBezTo>
                  <a:cubicBezTo>
                    <a:pt x="1020" y="629"/>
                    <a:pt x="1024" y="539"/>
                    <a:pt x="1029" y="457"/>
                  </a:cubicBezTo>
                  <a:cubicBezTo>
                    <a:pt x="1032" y="414"/>
                    <a:pt x="1026" y="369"/>
                    <a:pt x="1026" y="321"/>
                  </a:cubicBezTo>
                  <a:cubicBezTo>
                    <a:pt x="1026" y="313"/>
                    <a:pt x="1029" y="305"/>
                    <a:pt x="1029" y="297"/>
                  </a:cubicBezTo>
                  <a:cubicBezTo>
                    <a:pt x="1029" y="289"/>
                    <a:pt x="1026" y="281"/>
                    <a:pt x="1026" y="272"/>
                  </a:cubicBezTo>
                  <a:cubicBezTo>
                    <a:pt x="1027" y="250"/>
                    <a:pt x="1036" y="205"/>
                    <a:pt x="1021" y="181"/>
                  </a:cubicBezTo>
                  <a:cubicBezTo>
                    <a:pt x="1015" y="171"/>
                    <a:pt x="993" y="162"/>
                    <a:pt x="976" y="160"/>
                  </a:cubicBezTo>
                  <a:cubicBezTo>
                    <a:pt x="950" y="158"/>
                    <a:pt x="929" y="160"/>
                    <a:pt x="903" y="157"/>
                  </a:cubicBezTo>
                  <a:cubicBezTo>
                    <a:pt x="873" y="154"/>
                    <a:pt x="851" y="148"/>
                    <a:pt x="835" y="151"/>
                  </a:cubicBezTo>
                  <a:cubicBezTo>
                    <a:pt x="829" y="152"/>
                    <a:pt x="812" y="158"/>
                    <a:pt x="809" y="165"/>
                  </a:cubicBezTo>
                  <a:cubicBezTo>
                    <a:pt x="807" y="169"/>
                    <a:pt x="809" y="172"/>
                    <a:pt x="809" y="178"/>
                  </a:cubicBezTo>
                  <a:cubicBezTo>
                    <a:pt x="809" y="191"/>
                    <a:pt x="811" y="210"/>
                    <a:pt x="811" y="224"/>
                  </a:cubicBezTo>
                  <a:cubicBezTo>
                    <a:pt x="811" y="230"/>
                    <a:pt x="806" y="236"/>
                    <a:pt x="806" y="242"/>
                  </a:cubicBezTo>
                  <a:cubicBezTo>
                    <a:pt x="806" y="260"/>
                    <a:pt x="808" y="282"/>
                    <a:pt x="808" y="300"/>
                  </a:cubicBezTo>
                  <a:cubicBezTo>
                    <a:pt x="808" y="348"/>
                    <a:pt x="817" y="404"/>
                    <a:pt x="817" y="459"/>
                  </a:cubicBezTo>
                  <a:cubicBezTo>
                    <a:pt x="817" y="486"/>
                    <a:pt x="814" y="513"/>
                    <a:pt x="815" y="539"/>
                  </a:cubicBezTo>
                  <a:cubicBezTo>
                    <a:pt x="816" y="567"/>
                    <a:pt x="822" y="594"/>
                    <a:pt x="821" y="620"/>
                  </a:cubicBezTo>
                  <a:cubicBezTo>
                    <a:pt x="821" y="659"/>
                    <a:pt x="820" y="702"/>
                    <a:pt x="820" y="744"/>
                  </a:cubicBezTo>
                  <a:cubicBezTo>
                    <a:pt x="819" y="790"/>
                    <a:pt x="810" y="836"/>
                    <a:pt x="824" y="874"/>
                  </a:cubicBezTo>
                  <a:cubicBezTo>
                    <a:pt x="856" y="879"/>
                    <a:pt x="902" y="889"/>
                    <a:pt x="944" y="892"/>
                  </a:cubicBezTo>
                  <a:close/>
                  <a:moveTo>
                    <a:pt x="603" y="247"/>
                  </a:moveTo>
                  <a:cubicBezTo>
                    <a:pt x="624" y="248"/>
                    <a:pt x="645" y="262"/>
                    <a:pt x="670" y="266"/>
                  </a:cubicBezTo>
                  <a:cubicBezTo>
                    <a:pt x="701" y="272"/>
                    <a:pt x="772" y="276"/>
                    <a:pt x="794" y="259"/>
                  </a:cubicBezTo>
                  <a:cubicBezTo>
                    <a:pt x="792" y="237"/>
                    <a:pt x="792" y="229"/>
                    <a:pt x="796" y="210"/>
                  </a:cubicBezTo>
                  <a:cubicBezTo>
                    <a:pt x="736" y="228"/>
                    <a:pt x="664" y="220"/>
                    <a:pt x="603" y="203"/>
                  </a:cubicBezTo>
                  <a:cubicBezTo>
                    <a:pt x="599" y="218"/>
                    <a:pt x="602" y="230"/>
                    <a:pt x="603" y="247"/>
                  </a:cubicBezTo>
                  <a:close/>
                  <a:moveTo>
                    <a:pt x="498" y="256"/>
                  </a:moveTo>
                  <a:cubicBezTo>
                    <a:pt x="473" y="247"/>
                    <a:pt x="454" y="226"/>
                    <a:pt x="421" y="222"/>
                  </a:cubicBezTo>
                  <a:cubicBezTo>
                    <a:pt x="415" y="230"/>
                    <a:pt x="409" y="236"/>
                    <a:pt x="406" y="247"/>
                  </a:cubicBezTo>
                  <a:cubicBezTo>
                    <a:pt x="445" y="247"/>
                    <a:pt x="467" y="271"/>
                    <a:pt x="498" y="289"/>
                  </a:cubicBezTo>
                  <a:cubicBezTo>
                    <a:pt x="501" y="275"/>
                    <a:pt x="506" y="267"/>
                    <a:pt x="498" y="256"/>
                  </a:cubicBezTo>
                  <a:close/>
                  <a:moveTo>
                    <a:pt x="274" y="260"/>
                  </a:moveTo>
                  <a:cubicBezTo>
                    <a:pt x="227" y="335"/>
                    <a:pt x="190" y="418"/>
                    <a:pt x="151" y="498"/>
                  </a:cubicBezTo>
                  <a:cubicBezTo>
                    <a:pt x="149" y="504"/>
                    <a:pt x="143" y="508"/>
                    <a:pt x="141" y="513"/>
                  </a:cubicBezTo>
                  <a:cubicBezTo>
                    <a:pt x="135" y="525"/>
                    <a:pt x="135" y="539"/>
                    <a:pt x="130" y="551"/>
                  </a:cubicBezTo>
                  <a:cubicBezTo>
                    <a:pt x="113" y="595"/>
                    <a:pt x="80" y="636"/>
                    <a:pt x="66" y="680"/>
                  </a:cubicBezTo>
                  <a:cubicBezTo>
                    <a:pt x="45" y="708"/>
                    <a:pt x="34" y="738"/>
                    <a:pt x="21" y="773"/>
                  </a:cubicBezTo>
                  <a:cubicBezTo>
                    <a:pt x="34" y="785"/>
                    <a:pt x="58" y="791"/>
                    <a:pt x="72" y="798"/>
                  </a:cubicBezTo>
                  <a:cubicBezTo>
                    <a:pt x="76" y="800"/>
                    <a:pt x="79" y="802"/>
                    <a:pt x="83" y="803"/>
                  </a:cubicBezTo>
                  <a:cubicBezTo>
                    <a:pt x="106" y="812"/>
                    <a:pt x="127" y="821"/>
                    <a:pt x="147" y="821"/>
                  </a:cubicBezTo>
                  <a:cubicBezTo>
                    <a:pt x="151" y="814"/>
                    <a:pt x="151" y="808"/>
                    <a:pt x="148" y="800"/>
                  </a:cubicBezTo>
                  <a:cubicBezTo>
                    <a:pt x="151" y="794"/>
                    <a:pt x="157" y="800"/>
                    <a:pt x="159" y="794"/>
                  </a:cubicBezTo>
                  <a:cubicBezTo>
                    <a:pt x="197" y="708"/>
                    <a:pt x="239" y="627"/>
                    <a:pt x="270" y="533"/>
                  </a:cubicBezTo>
                  <a:cubicBezTo>
                    <a:pt x="308" y="445"/>
                    <a:pt x="344" y="341"/>
                    <a:pt x="389" y="260"/>
                  </a:cubicBezTo>
                  <a:cubicBezTo>
                    <a:pt x="385" y="259"/>
                    <a:pt x="381" y="256"/>
                    <a:pt x="382" y="250"/>
                  </a:cubicBezTo>
                  <a:cubicBezTo>
                    <a:pt x="390" y="248"/>
                    <a:pt x="397" y="245"/>
                    <a:pt x="395" y="233"/>
                  </a:cubicBezTo>
                  <a:cubicBezTo>
                    <a:pt x="365" y="230"/>
                    <a:pt x="310" y="242"/>
                    <a:pt x="274" y="260"/>
                  </a:cubicBezTo>
                  <a:close/>
                  <a:moveTo>
                    <a:pt x="1170" y="797"/>
                  </a:moveTo>
                  <a:cubicBezTo>
                    <a:pt x="1172" y="717"/>
                    <a:pt x="1176" y="626"/>
                    <a:pt x="1174" y="550"/>
                  </a:cubicBezTo>
                  <a:cubicBezTo>
                    <a:pt x="1174" y="527"/>
                    <a:pt x="1170" y="502"/>
                    <a:pt x="1168" y="486"/>
                  </a:cubicBezTo>
                  <a:cubicBezTo>
                    <a:pt x="1168" y="477"/>
                    <a:pt x="1170" y="473"/>
                    <a:pt x="1170" y="462"/>
                  </a:cubicBezTo>
                  <a:cubicBezTo>
                    <a:pt x="1170" y="432"/>
                    <a:pt x="1170" y="401"/>
                    <a:pt x="1170" y="365"/>
                  </a:cubicBezTo>
                  <a:cubicBezTo>
                    <a:pt x="1170" y="339"/>
                    <a:pt x="1175" y="280"/>
                    <a:pt x="1164" y="268"/>
                  </a:cubicBezTo>
                  <a:cubicBezTo>
                    <a:pt x="1159" y="262"/>
                    <a:pt x="1112" y="251"/>
                    <a:pt x="1097" y="251"/>
                  </a:cubicBezTo>
                  <a:cubicBezTo>
                    <a:pt x="1094" y="251"/>
                    <a:pt x="1085" y="254"/>
                    <a:pt x="1082" y="257"/>
                  </a:cubicBezTo>
                  <a:cubicBezTo>
                    <a:pt x="1084" y="279"/>
                    <a:pt x="1079" y="304"/>
                    <a:pt x="1079" y="329"/>
                  </a:cubicBezTo>
                  <a:cubicBezTo>
                    <a:pt x="1079" y="354"/>
                    <a:pt x="1079" y="380"/>
                    <a:pt x="1079" y="406"/>
                  </a:cubicBezTo>
                  <a:cubicBezTo>
                    <a:pt x="1079" y="458"/>
                    <a:pt x="1083" y="507"/>
                    <a:pt x="1085" y="559"/>
                  </a:cubicBezTo>
                  <a:cubicBezTo>
                    <a:pt x="1090" y="673"/>
                    <a:pt x="1083" y="783"/>
                    <a:pt x="1081" y="889"/>
                  </a:cubicBezTo>
                  <a:cubicBezTo>
                    <a:pt x="1098" y="911"/>
                    <a:pt x="1141" y="900"/>
                    <a:pt x="1165" y="891"/>
                  </a:cubicBezTo>
                  <a:cubicBezTo>
                    <a:pt x="1173" y="862"/>
                    <a:pt x="1169" y="832"/>
                    <a:pt x="1170" y="797"/>
                  </a:cubicBezTo>
                  <a:close/>
                  <a:moveTo>
                    <a:pt x="359" y="606"/>
                  </a:moveTo>
                  <a:cubicBezTo>
                    <a:pt x="361" y="598"/>
                    <a:pt x="366" y="593"/>
                    <a:pt x="368" y="585"/>
                  </a:cubicBezTo>
                  <a:cubicBezTo>
                    <a:pt x="364" y="586"/>
                    <a:pt x="360" y="586"/>
                    <a:pt x="356" y="585"/>
                  </a:cubicBezTo>
                  <a:cubicBezTo>
                    <a:pt x="353" y="561"/>
                    <a:pt x="326" y="567"/>
                    <a:pt x="316" y="553"/>
                  </a:cubicBezTo>
                  <a:cubicBezTo>
                    <a:pt x="320" y="550"/>
                    <a:pt x="319" y="543"/>
                    <a:pt x="326" y="542"/>
                  </a:cubicBezTo>
                  <a:cubicBezTo>
                    <a:pt x="334" y="507"/>
                    <a:pt x="361" y="490"/>
                    <a:pt x="363" y="448"/>
                  </a:cubicBezTo>
                  <a:cubicBezTo>
                    <a:pt x="380" y="432"/>
                    <a:pt x="402" y="457"/>
                    <a:pt x="420" y="463"/>
                  </a:cubicBezTo>
                  <a:cubicBezTo>
                    <a:pt x="422" y="456"/>
                    <a:pt x="426" y="452"/>
                    <a:pt x="429" y="445"/>
                  </a:cubicBezTo>
                  <a:cubicBezTo>
                    <a:pt x="411" y="432"/>
                    <a:pt x="394" y="433"/>
                    <a:pt x="380" y="423"/>
                  </a:cubicBezTo>
                  <a:cubicBezTo>
                    <a:pt x="377" y="397"/>
                    <a:pt x="400" y="399"/>
                    <a:pt x="403" y="372"/>
                  </a:cubicBezTo>
                  <a:cubicBezTo>
                    <a:pt x="413" y="360"/>
                    <a:pt x="419" y="345"/>
                    <a:pt x="423" y="330"/>
                  </a:cubicBezTo>
                  <a:cubicBezTo>
                    <a:pt x="426" y="319"/>
                    <a:pt x="428" y="299"/>
                    <a:pt x="432" y="307"/>
                  </a:cubicBezTo>
                  <a:cubicBezTo>
                    <a:pt x="435" y="305"/>
                    <a:pt x="430" y="302"/>
                    <a:pt x="433" y="301"/>
                  </a:cubicBezTo>
                  <a:cubicBezTo>
                    <a:pt x="453" y="295"/>
                    <a:pt x="468" y="310"/>
                    <a:pt x="486" y="318"/>
                  </a:cubicBezTo>
                  <a:cubicBezTo>
                    <a:pt x="487" y="313"/>
                    <a:pt x="491" y="311"/>
                    <a:pt x="491" y="306"/>
                  </a:cubicBezTo>
                  <a:cubicBezTo>
                    <a:pt x="472" y="279"/>
                    <a:pt x="436" y="263"/>
                    <a:pt x="403" y="259"/>
                  </a:cubicBezTo>
                  <a:cubicBezTo>
                    <a:pt x="403" y="266"/>
                    <a:pt x="393" y="272"/>
                    <a:pt x="397" y="279"/>
                  </a:cubicBezTo>
                  <a:cubicBezTo>
                    <a:pt x="406" y="282"/>
                    <a:pt x="432" y="297"/>
                    <a:pt x="411" y="312"/>
                  </a:cubicBezTo>
                  <a:cubicBezTo>
                    <a:pt x="412" y="321"/>
                    <a:pt x="406" y="323"/>
                    <a:pt x="407" y="332"/>
                  </a:cubicBezTo>
                  <a:cubicBezTo>
                    <a:pt x="396" y="349"/>
                    <a:pt x="388" y="374"/>
                    <a:pt x="380" y="389"/>
                  </a:cubicBezTo>
                  <a:cubicBezTo>
                    <a:pt x="375" y="398"/>
                    <a:pt x="375" y="414"/>
                    <a:pt x="363" y="418"/>
                  </a:cubicBezTo>
                  <a:cubicBezTo>
                    <a:pt x="357" y="416"/>
                    <a:pt x="354" y="411"/>
                    <a:pt x="350" y="406"/>
                  </a:cubicBezTo>
                  <a:cubicBezTo>
                    <a:pt x="345" y="408"/>
                    <a:pt x="340" y="410"/>
                    <a:pt x="332" y="409"/>
                  </a:cubicBezTo>
                  <a:cubicBezTo>
                    <a:pt x="329" y="416"/>
                    <a:pt x="326" y="421"/>
                    <a:pt x="326" y="430"/>
                  </a:cubicBezTo>
                  <a:cubicBezTo>
                    <a:pt x="336" y="433"/>
                    <a:pt x="350" y="440"/>
                    <a:pt x="348" y="453"/>
                  </a:cubicBezTo>
                  <a:cubicBezTo>
                    <a:pt x="348" y="458"/>
                    <a:pt x="338" y="463"/>
                    <a:pt x="335" y="471"/>
                  </a:cubicBezTo>
                  <a:cubicBezTo>
                    <a:pt x="332" y="477"/>
                    <a:pt x="333" y="484"/>
                    <a:pt x="332" y="489"/>
                  </a:cubicBezTo>
                  <a:cubicBezTo>
                    <a:pt x="325" y="510"/>
                    <a:pt x="313" y="536"/>
                    <a:pt x="306" y="550"/>
                  </a:cubicBezTo>
                  <a:cubicBezTo>
                    <a:pt x="304" y="551"/>
                    <a:pt x="300" y="551"/>
                    <a:pt x="298" y="553"/>
                  </a:cubicBezTo>
                  <a:cubicBezTo>
                    <a:pt x="293" y="549"/>
                    <a:pt x="289" y="544"/>
                    <a:pt x="282" y="542"/>
                  </a:cubicBezTo>
                  <a:cubicBezTo>
                    <a:pt x="277" y="550"/>
                    <a:pt x="275" y="559"/>
                    <a:pt x="271" y="568"/>
                  </a:cubicBezTo>
                  <a:cubicBezTo>
                    <a:pt x="282" y="571"/>
                    <a:pt x="292" y="577"/>
                    <a:pt x="291" y="588"/>
                  </a:cubicBezTo>
                  <a:cubicBezTo>
                    <a:pt x="270" y="614"/>
                    <a:pt x="257" y="656"/>
                    <a:pt x="253" y="689"/>
                  </a:cubicBezTo>
                  <a:cubicBezTo>
                    <a:pt x="249" y="693"/>
                    <a:pt x="245" y="695"/>
                    <a:pt x="241" y="695"/>
                  </a:cubicBezTo>
                  <a:cubicBezTo>
                    <a:pt x="234" y="692"/>
                    <a:pt x="231" y="684"/>
                    <a:pt x="223" y="682"/>
                  </a:cubicBezTo>
                  <a:cubicBezTo>
                    <a:pt x="219" y="696"/>
                    <a:pt x="207" y="711"/>
                    <a:pt x="206" y="723"/>
                  </a:cubicBezTo>
                  <a:cubicBezTo>
                    <a:pt x="241" y="714"/>
                    <a:pt x="264" y="741"/>
                    <a:pt x="294" y="753"/>
                  </a:cubicBezTo>
                  <a:cubicBezTo>
                    <a:pt x="297" y="747"/>
                    <a:pt x="302" y="742"/>
                    <a:pt x="304" y="735"/>
                  </a:cubicBezTo>
                  <a:cubicBezTo>
                    <a:pt x="294" y="719"/>
                    <a:pt x="278" y="710"/>
                    <a:pt x="259" y="703"/>
                  </a:cubicBezTo>
                  <a:cubicBezTo>
                    <a:pt x="259" y="701"/>
                    <a:pt x="258" y="700"/>
                    <a:pt x="257" y="698"/>
                  </a:cubicBezTo>
                  <a:cubicBezTo>
                    <a:pt x="260" y="695"/>
                    <a:pt x="260" y="688"/>
                    <a:pt x="266" y="688"/>
                  </a:cubicBezTo>
                  <a:cubicBezTo>
                    <a:pt x="266" y="685"/>
                    <a:pt x="266" y="682"/>
                    <a:pt x="266" y="679"/>
                  </a:cubicBezTo>
                  <a:cubicBezTo>
                    <a:pt x="286" y="663"/>
                    <a:pt x="288" y="630"/>
                    <a:pt x="306" y="612"/>
                  </a:cubicBezTo>
                  <a:cubicBezTo>
                    <a:pt x="306" y="599"/>
                    <a:pt x="309" y="589"/>
                    <a:pt x="318" y="585"/>
                  </a:cubicBezTo>
                  <a:cubicBezTo>
                    <a:pt x="334" y="586"/>
                    <a:pt x="343" y="598"/>
                    <a:pt x="359" y="606"/>
                  </a:cubicBezTo>
                  <a:close/>
                  <a:moveTo>
                    <a:pt x="738" y="285"/>
                  </a:moveTo>
                  <a:cubicBezTo>
                    <a:pt x="691" y="287"/>
                    <a:pt x="645" y="270"/>
                    <a:pt x="601" y="262"/>
                  </a:cubicBezTo>
                  <a:cubicBezTo>
                    <a:pt x="601" y="263"/>
                    <a:pt x="601" y="265"/>
                    <a:pt x="601" y="266"/>
                  </a:cubicBezTo>
                  <a:cubicBezTo>
                    <a:pt x="605" y="427"/>
                    <a:pt x="599" y="604"/>
                    <a:pt x="603" y="744"/>
                  </a:cubicBezTo>
                  <a:cubicBezTo>
                    <a:pt x="606" y="740"/>
                    <a:pt x="620" y="744"/>
                    <a:pt x="620" y="744"/>
                  </a:cubicBezTo>
                  <a:cubicBezTo>
                    <a:pt x="626" y="742"/>
                    <a:pt x="629" y="747"/>
                    <a:pt x="638" y="748"/>
                  </a:cubicBezTo>
                  <a:cubicBezTo>
                    <a:pt x="643" y="750"/>
                    <a:pt x="650" y="747"/>
                    <a:pt x="656" y="748"/>
                  </a:cubicBezTo>
                  <a:cubicBezTo>
                    <a:pt x="660" y="749"/>
                    <a:pt x="663" y="752"/>
                    <a:pt x="667" y="753"/>
                  </a:cubicBezTo>
                  <a:cubicBezTo>
                    <a:pt x="711" y="761"/>
                    <a:pt x="762" y="754"/>
                    <a:pt x="808" y="748"/>
                  </a:cubicBezTo>
                  <a:cubicBezTo>
                    <a:pt x="807" y="692"/>
                    <a:pt x="810" y="637"/>
                    <a:pt x="806" y="576"/>
                  </a:cubicBezTo>
                  <a:cubicBezTo>
                    <a:pt x="803" y="528"/>
                    <a:pt x="806" y="478"/>
                    <a:pt x="803" y="430"/>
                  </a:cubicBezTo>
                  <a:cubicBezTo>
                    <a:pt x="800" y="382"/>
                    <a:pt x="793" y="323"/>
                    <a:pt x="796" y="275"/>
                  </a:cubicBezTo>
                  <a:cubicBezTo>
                    <a:pt x="775" y="275"/>
                    <a:pt x="757" y="284"/>
                    <a:pt x="738" y="285"/>
                  </a:cubicBezTo>
                  <a:close/>
                  <a:moveTo>
                    <a:pt x="1040" y="269"/>
                  </a:moveTo>
                  <a:cubicBezTo>
                    <a:pt x="1039" y="300"/>
                    <a:pt x="1044" y="307"/>
                    <a:pt x="1038" y="327"/>
                  </a:cubicBezTo>
                  <a:cubicBezTo>
                    <a:pt x="1040" y="366"/>
                    <a:pt x="1046" y="408"/>
                    <a:pt x="1043" y="451"/>
                  </a:cubicBezTo>
                  <a:cubicBezTo>
                    <a:pt x="1033" y="587"/>
                    <a:pt x="1037" y="739"/>
                    <a:pt x="1043" y="868"/>
                  </a:cubicBezTo>
                  <a:cubicBezTo>
                    <a:pt x="1049" y="871"/>
                    <a:pt x="1056" y="881"/>
                    <a:pt x="1065" y="877"/>
                  </a:cubicBezTo>
                  <a:cubicBezTo>
                    <a:pt x="1078" y="767"/>
                    <a:pt x="1075" y="662"/>
                    <a:pt x="1073" y="551"/>
                  </a:cubicBezTo>
                  <a:cubicBezTo>
                    <a:pt x="1072" y="517"/>
                    <a:pt x="1067" y="483"/>
                    <a:pt x="1065" y="448"/>
                  </a:cubicBezTo>
                  <a:cubicBezTo>
                    <a:pt x="1063" y="389"/>
                    <a:pt x="1070" y="325"/>
                    <a:pt x="1067" y="268"/>
                  </a:cubicBezTo>
                  <a:cubicBezTo>
                    <a:pt x="1053" y="266"/>
                    <a:pt x="1050" y="273"/>
                    <a:pt x="1041" y="268"/>
                  </a:cubicBezTo>
                  <a:cubicBezTo>
                    <a:pt x="1041" y="266"/>
                    <a:pt x="1039" y="267"/>
                    <a:pt x="1040" y="269"/>
                  </a:cubicBezTo>
                  <a:close/>
                  <a:moveTo>
                    <a:pt x="1467" y="397"/>
                  </a:moveTo>
                  <a:cubicBezTo>
                    <a:pt x="1496" y="392"/>
                    <a:pt x="1534" y="379"/>
                    <a:pt x="1547" y="359"/>
                  </a:cubicBezTo>
                  <a:cubicBezTo>
                    <a:pt x="1559" y="341"/>
                    <a:pt x="1543" y="327"/>
                    <a:pt x="1537" y="315"/>
                  </a:cubicBezTo>
                  <a:cubicBezTo>
                    <a:pt x="1531" y="303"/>
                    <a:pt x="1528" y="286"/>
                    <a:pt x="1516" y="283"/>
                  </a:cubicBezTo>
                  <a:cubicBezTo>
                    <a:pt x="1510" y="282"/>
                    <a:pt x="1493" y="283"/>
                    <a:pt x="1481" y="285"/>
                  </a:cubicBezTo>
                  <a:cubicBezTo>
                    <a:pt x="1469" y="286"/>
                    <a:pt x="1454" y="288"/>
                    <a:pt x="1446" y="291"/>
                  </a:cubicBezTo>
                  <a:cubicBezTo>
                    <a:pt x="1429" y="296"/>
                    <a:pt x="1417" y="310"/>
                    <a:pt x="1406" y="315"/>
                  </a:cubicBezTo>
                  <a:cubicBezTo>
                    <a:pt x="1410" y="320"/>
                    <a:pt x="1401" y="324"/>
                    <a:pt x="1405" y="329"/>
                  </a:cubicBezTo>
                  <a:cubicBezTo>
                    <a:pt x="1400" y="329"/>
                    <a:pt x="1397" y="333"/>
                    <a:pt x="1394" y="336"/>
                  </a:cubicBezTo>
                  <a:cubicBezTo>
                    <a:pt x="1395" y="363"/>
                    <a:pt x="1412" y="382"/>
                    <a:pt x="1422" y="404"/>
                  </a:cubicBezTo>
                  <a:cubicBezTo>
                    <a:pt x="1435" y="397"/>
                    <a:pt x="1450" y="400"/>
                    <a:pt x="1467" y="397"/>
                  </a:cubicBezTo>
                  <a:close/>
                  <a:moveTo>
                    <a:pt x="388" y="292"/>
                  </a:moveTo>
                  <a:cubicBezTo>
                    <a:pt x="371" y="325"/>
                    <a:pt x="355" y="359"/>
                    <a:pt x="339" y="392"/>
                  </a:cubicBezTo>
                  <a:cubicBezTo>
                    <a:pt x="350" y="388"/>
                    <a:pt x="350" y="396"/>
                    <a:pt x="359" y="397"/>
                  </a:cubicBezTo>
                  <a:cubicBezTo>
                    <a:pt x="378" y="369"/>
                    <a:pt x="393" y="332"/>
                    <a:pt x="403" y="300"/>
                  </a:cubicBezTo>
                  <a:cubicBezTo>
                    <a:pt x="400" y="295"/>
                    <a:pt x="397" y="291"/>
                    <a:pt x="388" y="292"/>
                  </a:cubicBezTo>
                  <a:close/>
                  <a:moveTo>
                    <a:pt x="447" y="319"/>
                  </a:moveTo>
                  <a:cubicBezTo>
                    <a:pt x="438" y="329"/>
                    <a:pt x="435" y="344"/>
                    <a:pt x="424" y="366"/>
                  </a:cubicBezTo>
                  <a:cubicBezTo>
                    <a:pt x="416" y="383"/>
                    <a:pt x="401" y="399"/>
                    <a:pt x="403" y="410"/>
                  </a:cubicBezTo>
                  <a:cubicBezTo>
                    <a:pt x="405" y="422"/>
                    <a:pt x="423" y="423"/>
                    <a:pt x="430" y="433"/>
                  </a:cubicBezTo>
                  <a:cubicBezTo>
                    <a:pt x="452" y="406"/>
                    <a:pt x="462" y="367"/>
                    <a:pt x="479" y="335"/>
                  </a:cubicBezTo>
                  <a:cubicBezTo>
                    <a:pt x="472" y="326"/>
                    <a:pt x="459" y="318"/>
                    <a:pt x="447" y="319"/>
                  </a:cubicBezTo>
                  <a:close/>
                  <a:moveTo>
                    <a:pt x="492" y="333"/>
                  </a:moveTo>
                  <a:cubicBezTo>
                    <a:pt x="481" y="368"/>
                    <a:pt x="456" y="403"/>
                    <a:pt x="445" y="438"/>
                  </a:cubicBezTo>
                  <a:cubicBezTo>
                    <a:pt x="437" y="466"/>
                    <a:pt x="445" y="513"/>
                    <a:pt x="447" y="548"/>
                  </a:cubicBezTo>
                  <a:cubicBezTo>
                    <a:pt x="449" y="581"/>
                    <a:pt x="444" y="615"/>
                    <a:pt x="445" y="644"/>
                  </a:cubicBezTo>
                  <a:cubicBezTo>
                    <a:pt x="448" y="710"/>
                    <a:pt x="450" y="788"/>
                    <a:pt x="447" y="858"/>
                  </a:cubicBezTo>
                  <a:cubicBezTo>
                    <a:pt x="449" y="863"/>
                    <a:pt x="459" y="865"/>
                    <a:pt x="456" y="877"/>
                  </a:cubicBezTo>
                  <a:cubicBezTo>
                    <a:pt x="490" y="894"/>
                    <a:pt x="531" y="886"/>
                    <a:pt x="567" y="876"/>
                  </a:cubicBezTo>
                  <a:cubicBezTo>
                    <a:pt x="576" y="837"/>
                    <a:pt x="568" y="796"/>
                    <a:pt x="568" y="754"/>
                  </a:cubicBezTo>
                  <a:cubicBezTo>
                    <a:pt x="569" y="691"/>
                    <a:pt x="577" y="625"/>
                    <a:pt x="576" y="548"/>
                  </a:cubicBezTo>
                  <a:cubicBezTo>
                    <a:pt x="575" y="527"/>
                    <a:pt x="576" y="505"/>
                    <a:pt x="574" y="486"/>
                  </a:cubicBezTo>
                  <a:cubicBezTo>
                    <a:pt x="574" y="480"/>
                    <a:pt x="570" y="475"/>
                    <a:pt x="570" y="470"/>
                  </a:cubicBezTo>
                  <a:cubicBezTo>
                    <a:pt x="568" y="455"/>
                    <a:pt x="573" y="439"/>
                    <a:pt x="571" y="424"/>
                  </a:cubicBezTo>
                  <a:cubicBezTo>
                    <a:pt x="568" y="395"/>
                    <a:pt x="562" y="368"/>
                    <a:pt x="559" y="336"/>
                  </a:cubicBezTo>
                  <a:cubicBezTo>
                    <a:pt x="539" y="327"/>
                    <a:pt x="512" y="327"/>
                    <a:pt x="492" y="333"/>
                  </a:cubicBezTo>
                  <a:close/>
                  <a:moveTo>
                    <a:pt x="1426" y="416"/>
                  </a:moveTo>
                  <a:cubicBezTo>
                    <a:pt x="1427" y="428"/>
                    <a:pt x="1433" y="434"/>
                    <a:pt x="1437" y="442"/>
                  </a:cubicBezTo>
                  <a:cubicBezTo>
                    <a:pt x="1444" y="443"/>
                    <a:pt x="1445" y="437"/>
                    <a:pt x="1452" y="438"/>
                  </a:cubicBezTo>
                  <a:cubicBezTo>
                    <a:pt x="1498" y="454"/>
                    <a:pt x="1610" y="417"/>
                    <a:pt x="1558" y="362"/>
                  </a:cubicBezTo>
                  <a:cubicBezTo>
                    <a:pt x="1536" y="402"/>
                    <a:pt x="1477" y="409"/>
                    <a:pt x="1426" y="416"/>
                  </a:cubicBezTo>
                  <a:close/>
                  <a:moveTo>
                    <a:pt x="1396" y="503"/>
                  </a:moveTo>
                  <a:cubicBezTo>
                    <a:pt x="1396" y="514"/>
                    <a:pt x="1393" y="526"/>
                    <a:pt x="1393" y="538"/>
                  </a:cubicBezTo>
                  <a:cubicBezTo>
                    <a:pt x="1393" y="562"/>
                    <a:pt x="1395" y="590"/>
                    <a:pt x="1396" y="618"/>
                  </a:cubicBezTo>
                  <a:cubicBezTo>
                    <a:pt x="1396" y="635"/>
                    <a:pt x="1396" y="654"/>
                    <a:pt x="1399" y="665"/>
                  </a:cubicBezTo>
                  <a:cubicBezTo>
                    <a:pt x="1401" y="673"/>
                    <a:pt x="1411" y="681"/>
                    <a:pt x="1417" y="691"/>
                  </a:cubicBezTo>
                  <a:cubicBezTo>
                    <a:pt x="1430" y="712"/>
                    <a:pt x="1442" y="742"/>
                    <a:pt x="1455" y="773"/>
                  </a:cubicBezTo>
                  <a:cubicBezTo>
                    <a:pt x="1464" y="794"/>
                    <a:pt x="1478" y="842"/>
                    <a:pt x="1493" y="855"/>
                  </a:cubicBezTo>
                  <a:cubicBezTo>
                    <a:pt x="1502" y="862"/>
                    <a:pt x="1523" y="864"/>
                    <a:pt x="1534" y="870"/>
                  </a:cubicBezTo>
                  <a:cubicBezTo>
                    <a:pt x="1557" y="881"/>
                    <a:pt x="1587" y="883"/>
                    <a:pt x="1610" y="888"/>
                  </a:cubicBezTo>
                  <a:cubicBezTo>
                    <a:pt x="1599" y="872"/>
                    <a:pt x="1594" y="853"/>
                    <a:pt x="1588" y="833"/>
                  </a:cubicBezTo>
                  <a:cubicBezTo>
                    <a:pt x="1584" y="818"/>
                    <a:pt x="1575" y="805"/>
                    <a:pt x="1570" y="791"/>
                  </a:cubicBezTo>
                  <a:cubicBezTo>
                    <a:pt x="1568" y="785"/>
                    <a:pt x="1569" y="779"/>
                    <a:pt x="1567" y="773"/>
                  </a:cubicBezTo>
                  <a:cubicBezTo>
                    <a:pt x="1556" y="740"/>
                    <a:pt x="1538" y="707"/>
                    <a:pt x="1525" y="674"/>
                  </a:cubicBezTo>
                  <a:cubicBezTo>
                    <a:pt x="1511" y="640"/>
                    <a:pt x="1500" y="606"/>
                    <a:pt x="1485" y="574"/>
                  </a:cubicBezTo>
                  <a:cubicBezTo>
                    <a:pt x="1455" y="509"/>
                    <a:pt x="1428" y="443"/>
                    <a:pt x="1396" y="380"/>
                  </a:cubicBezTo>
                  <a:cubicBezTo>
                    <a:pt x="1396" y="379"/>
                    <a:pt x="1393" y="378"/>
                    <a:pt x="1393" y="380"/>
                  </a:cubicBezTo>
                  <a:cubicBezTo>
                    <a:pt x="1392" y="413"/>
                    <a:pt x="1395" y="458"/>
                    <a:pt x="1396" y="503"/>
                  </a:cubicBezTo>
                  <a:close/>
                  <a:moveTo>
                    <a:pt x="1443" y="454"/>
                  </a:moveTo>
                  <a:cubicBezTo>
                    <a:pt x="1451" y="465"/>
                    <a:pt x="1454" y="481"/>
                    <a:pt x="1461" y="492"/>
                  </a:cubicBezTo>
                  <a:cubicBezTo>
                    <a:pt x="1461" y="489"/>
                    <a:pt x="1462" y="487"/>
                    <a:pt x="1466" y="488"/>
                  </a:cubicBezTo>
                  <a:cubicBezTo>
                    <a:pt x="1476" y="489"/>
                    <a:pt x="1491" y="488"/>
                    <a:pt x="1502" y="488"/>
                  </a:cubicBezTo>
                  <a:cubicBezTo>
                    <a:pt x="1534" y="486"/>
                    <a:pt x="1574" y="457"/>
                    <a:pt x="1584" y="435"/>
                  </a:cubicBezTo>
                  <a:cubicBezTo>
                    <a:pt x="1588" y="426"/>
                    <a:pt x="1588" y="415"/>
                    <a:pt x="1579" y="410"/>
                  </a:cubicBezTo>
                  <a:cubicBezTo>
                    <a:pt x="1554" y="454"/>
                    <a:pt x="1488" y="454"/>
                    <a:pt x="1443" y="454"/>
                  </a:cubicBezTo>
                  <a:close/>
                  <a:moveTo>
                    <a:pt x="1464" y="503"/>
                  </a:moveTo>
                  <a:cubicBezTo>
                    <a:pt x="1467" y="504"/>
                    <a:pt x="1466" y="510"/>
                    <a:pt x="1469" y="512"/>
                  </a:cubicBezTo>
                  <a:cubicBezTo>
                    <a:pt x="1488" y="513"/>
                    <a:pt x="1508" y="518"/>
                    <a:pt x="1526" y="516"/>
                  </a:cubicBezTo>
                  <a:cubicBezTo>
                    <a:pt x="1563" y="513"/>
                    <a:pt x="1589" y="484"/>
                    <a:pt x="1607" y="456"/>
                  </a:cubicBezTo>
                  <a:cubicBezTo>
                    <a:pt x="1600" y="452"/>
                    <a:pt x="1601" y="442"/>
                    <a:pt x="1594" y="439"/>
                  </a:cubicBezTo>
                  <a:cubicBezTo>
                    <a:pt x="1569" y="483"/>
                    <a:pt x="1522" y="507"/>
                    <a:pt x="1464" y="503"/>
                  </a:cubicBezTo>
                  <a:close/>
                  <a:moveTo>
                    <a:pt x="285" y="533"/>
                  </a:moveTo>
                  <a:cubicBezTo>
                    <a:pt x="291" y="533"/>
                    <a:pt x="294" y="538"/>
                    <a:pt x="300" y="535"/>
                  </a:cubicBezTo>
                  <a:cubicBezTo>
                    <a:pt x="304" y="525"/>
                    <a:pt x="318" y="503"/>
                    <a:pt x="324" y="485"/>
                  </a:cubicBezTo>
                  <a:cubicBezTo>
                    <a:pt x="329" y="471"/>
                    <a:pt x="342" y="441"/>
                    <a:pt x="318" y="442"/>
                  </a:cubicBezTo>
                  <a:cubicBezTo>
                    <a:pt x="311" y="477"/>
                    <a:pt x="296" y="500"/>
                    <a:pt x="285" y="533"/>
                  </a:cubicBezTo>
                  <a:close/>
                  <a:moveTo>
                    <a:pt x="382" y="460"/>
                  </a:moveTo>
                  <a:cubicBezTo>
                    <a:pt x="364" y="482"/>
                    <a:pt x="349" y="518"/>
                    <a:pt x="336" y="548"/>
                  </a:cubicBezTo>
                  <a:cubicBezTo>
                    <a:pt x="348" y="558"/>
                    <a:pt x="361" y="565"/>
                    <a:pt x="371" y="576"/>
                  </a:cubicBezTo>
                  <a:cubicBezTo>
                    <a:pt x="387" y="546"/>
                    <a:pt x="401" y="513"/>
                    <a:pt x="412" y="479"/>
                  </a:cubicBezTo>
                  <a:cubicBezTo>
                    <a:pt x="406" y="468"/>
                    <a:pt x="393" y="462"/>
                    <a:pt x="382" y="460"/>
                  </a:cubicBezTo>
                  <a:close/>
                  <a:moveTo>
                    <a:pt x="418" y="494"/>
                  </a:moveTo>
                  <a:cubicBezTo>
                    <a:pt x="416" y="499"/>
                    <a:pt x="417" y="505"/>
                    <a:pt x="415" y="510"/>
                  </a:cubicBezTo>
                  <a:cubicBezTo>
                    <a:pt x="407" y="532"/>
                    <a:pt x="393" y="552"/>
                    <a:pt x="386" y="573"/>
                  </a:cubicBezTo>
                  <a:cubicBezTo>
                    <a:pt x="380" y="592"/>
                    <a:pt x="378" y="621"/>
                    <a:pt x="377" y="645"/>
                  </a:cubicBezTo>
                  <a:cubicBezTo>
                    <a:pt x="374" y="709"/>
                    <a:pt x="381" y="752"/>
                    <a:pt x="371" y="809"/>
                  </a:cubicBezTo>
                  <a:cubicBezTo>
                    <a:pt x="391" y="825"/>
                    <a:pt x="412" y="841"/>
                    <a:pt x="435" y="855"/>
                  </a:cubicBezTo>
                  <a:cubicBezTo>
                    <a:pt x="438" y="814"/>
                    <a:pt x="438" y="775"/>
                    <a:pt x="438" y="730"/>
                  </a:cubicBezTo>
                  <a:cubicBezTo>
                    <a:pt x="438" y="687"/>
                    <a:pt x="433" y="646"/>
                    <a:pt x="433" y="614"/>
                  </a:cubicBezTo>
                  <a:cubicBezTo>
                    <a:pt x="434" y="570"/>
                    <a:pt x="438" y="510"/>
                    <a:pt x="432" y="465"/>
                  </a:cubicBezTo>
                  <a:cubicBezTo>
                    <a:pt x="430" y="476"/>
                    <a:pt x="422" y="484"/>
                    <a:pt x="418" y="494"/>
                  </a:cubicBezTo>
                  <a:close/>
                  <a:moveTo>
                    <a:pt x="1473" y="523"/>
                  </a:moveTo>
                  <a:cubicBezTo>
                    <a:pt x="1501" y="584"/>
                    <a:pt x="1527" y="649"/>
                    <a:pt x="1553" y="712"/>
                  </a:cubicBezTo>
                  <a:cubicBezTo>
                    <a:pt x="1607" y="718"/>
                    <a:pt x="1672" y="688"/>
                    <a:pt x="1696" y="641"/>
                  </a:cubicBezTo>
                  <a:cubicBezTo>
                    <a:pt x="1669" y="583"/>
                    <a:pt x="1643" y="525"/>
                    <a:pt x="1613" y="471"/>
                  </a:cubicBezTo>
                  <a:cubicBezTo>
                    <a:pt x="1589" y="511"/>
                    <a:pt x="1530" y="544"/>
                    <a:pt x="1473" y="523"/>
                  </a:cubicBezTo>
                  <a:close/>
                  <a:moveTo>
                    <a:pt x="227" y="673"/>
                  </a:moveTo>
                  <a:cubicBezTo>
                    <a:pt x="231" y="674"/>
                    <a:pt x="236" y="676"/>
                    <a:pt x="241" y="677"/>
                  </a:cubicBezTo>
                  <a:cubicBezTo>
                    <a:pt x="249" y="643"/>
                    <a:pt x="263" y="616"/>
                    <a:pt x="274" y="585"/>
                  </a:cubicBezTo>
                  <a:cubicBezTo>
                    <a:pt x="270" y="585"/>
                    <a:pt x="269" y="581"/>
                    <a:pt x="265" y="582"/>
                  </a:cubicBezTo>
                  <a:cubicBezTo>
                    <a:pt x="254" y="614"/>
                    <a:pt x="239" y="642"/>
                    <a:pt x="227" y="673"/>
                  </a:cubicBezTo>
                  <a:close/>
                  <a:moveTo>
                    <a:pt x="330" y="601"/>
                  </a:moveTo>
                  <a:cubicBezTo>
                    <a:pt x="314" y="610"/>
                    <a:pt x="305" y="633"/>
                    <a:pt x="303" y="650"/>
                  </a:cubicBezTo>
                  <a:cubicBezTo>
                    <a:pt x="295" y="661"/>
                    <a:pt x="281" y="676"/>
                    <a:pt x="277" y="695"/>
                  </a:cubicBezTo>
                  <a:cubicBezTo>
                    <a:pt x="287" y="706"/>
                    <a:pt x="301" y="712"/>
                    <a:pt x="309" y="724"/>
                  </a:cubicBezTo>
                  <a:cubicBezTo>
                    <a:pt x="325" y="691"/>
                    <a:pt x="338" y="656"/>
                    <a:pt x="351" y="620"/>
                  </a:cubicBezTo>
                  <a:cubicBezTo>
                    <a:pt x="345" y="613"/>
                    <a:pt x="338" y="607"/>
                    <a:pt x="330" y="601"/>
                  </a:cubicBezTo>
                  <a:close/>
                  <a:moveTo>
                    <a:pt x="1561" y="727"/>
                  </a:moveTo>
                  <a:cubicBezTo>
                    <a:pt x="1562" y="734"/>
                    <a:pt x="1565" y="739"/>
                    <a:pt x="1567" y="744"/>
                  </a:cubicBezTo>
                  <a:cubicBezTo>
                    <a:pt x="1568" y="740"/>
                    <a:pt x="1571" y="737"/>
                    <a:pt x="1575" y="736"/>
                  </a:cubicBezTo>
                  <a:cubicBezTo>
                    <a:pt x="1588" y="737"/>
                    <a:pt x="1609" y="736"/>
                    <a:pt x="1622" y="735"/>
                  </a:cubicBezTo>
                  <a:cubicBezTo>
                    <a:pt x="1652" y="732"/>
                    <a:pt x="1682" y="709"/>
                    <a:pt x="1698" y="691"/>
                  </a:cubicBezTo>
                  <a:cubicBezTo>
                    <a:pt x="1706" y="681"/>
                    <a:pt x="1714" y="664"/>
                    <a:pt x="1702" y="657"/>
                  </a:cubicBezTo>
                  <a:cubicBezTo>
                    <a:pt x="1668" y="701"/>
                    <a:pt x="1622" y="725"/>
                    <a:pt x="1561" y="727"/>
                  </a:cubicBezTo>
                  <a:close/>
                  <a:moveTo>
                    <a:pt x="1714" y="686"/>
                  </a:moveTo>
                  <a:cubicBezTo>
                    <a:pt x="1690" y="728"/>
                    <a:pt x="1630" y="762"/>
                    <a:pt x="1567" y="745"/>
                  </a:cubicBezTo>
                  <a:cubicBezTo>
                    <a:pt x="1574" y="769"/>
                    <a:pt x="1582" y="790"/>
                    <a:pt x="1611" y="776"/>
                  </a:cubicBezTo>
                  <a:cubicBezTo>
                    <a:pt x="1664" y="788"/>
                    <a:pt x="1720" y="764"/>
                    <a:pt x="1735" y="720"/>
                  </a:cubicBezTo>
                  <a:cubicBezTo>
                    <a:pt x="1727" y="710"/>
                    <a:pt x="1727" y="692"/>
                    <a:pt x="1714" y="686"/>
                  </a:cubicBezTo>
                  <a:close/>
                  <a:moveTo>
                    <a:pt x="198" y="736"/>
                  </a:moveTo>
                  <a:cubicBezTo>
                    <a:pt x="192" y="747"/>
                    <a:pt x="188" y="759"/>
                    <a:pt x="183" y="771"/>
                  </a:cubicBezTo>
                  <a:cubicBezTo>
                    <a:pt x="205" y="775"/>
                    <a:pt x="217" y="773"/>
                    <a:pt x="238" y="780"/>
                  </a:cubicBezTo>
                  <a:cubicBezTo>
                    <a:pt x="249" y="789"/>
                    <a:pt x="258" y="801"/>
                    <a:pt x="273" y="808"/>
                  </a:cubicBezTo>
                  <a:cubicBezTo>
                    <a:pt x="275" y="792"/>
                    <a:pt x="283" y="786"/>
                    <a:pt x="286" y="770"/>
                  </a:cubicBezTo>
                  <a:cubicBezTo>
                    <a:pt x="267" y="752"/>
                    <a:pt x="235" y="732"/>
                    <a:pt x="198" y="736"/>
                  </a:cubicBezTo>
                  <a:close/>
                  <a:moveTo>
                    <a:pt x="1649" y="841"/>
                  </a:moveTo>
                  <a:cubicBezTo>
                    <a:pt x="1685" y="844"/>
                    <a:pt x="1727" y="826"/>
                    <a:pt x="1746" y="801"/>
                  </a:cubicBezTo>
                  <a:cubicBezTo>
                    <a:pt x="1763" y="779"/>
                    <a:pt x="1759" y="763"/>
                    <a:pt x="1746" y="739"/>
                  </a:cubicBezTo>
                  <a:cubicBezTo>
                    <a:pt x="1744" y="739"/>
                    <a:pt x="1743" y="739"/>
                    <a:pt x="1741" y="739"/>
                  </a:cubicBezTo>
                  <a:cubicBezTo>
                    <a:pt x="1713" y="789"/>
                    <a:pt x="1644" y="794"/>
                    <a:pt x="1588" y="794"/>
                  </a:cubicBezTo>
                  <a:cubicBezTo>
                    <a:pt x="1596" y="808"/>
                    <a:pt x="1602" y="824"/>
                    <a:pt x="1611" y="836"/>
                  </a:cubicBezTo>
                  <a:cubicBezTo>
                    <a:pt x="1622" y="834"/>
                    <a:pt x="1636" y="840"/>
                    <a:pt x="1649" y="841"/>
                  </a:cubicBezTo>
                  <a:close/>
                  <a:moveTo>
                    <a:pt x="600" y="808"/>
                  </a:moveTo>
                  <a:cubicBezTo>
                    <a:pt x="659" y="823"/>
                    <a:pt x="733" y="828"/>
                    <a:pt x="805" y="818"/>
                  </a:cubicBezTo>
                  <a:cubicBezTo>
                    <a:pt x="806" y="797"/>
                    <a:pt x="807" y="783"/>
                    <a:pt x="808" y="764"/>
                  </a:cubicBezTo>
                  <a:cubicBezTo>
                    <a:pt x="735" y="773"/>
                    <a:pt x="656" y="770"/>
                    <a:pt x="605" y="756"/>
                  </a:cubicBezTo>
                  <a:cubicBezTo>
                    <a:pt x="599" y="772"/>
                    <a:pt x="601" y="787"/>
                    <a:pt x="600" y="808"/>
                  </a:cubicBezTo>
                  <a:close/>
                  <a:moveTo>
                    <a:pt x="171" y="801"/>
                  </a:moveTo>
                  <a:cubicBezTo>
                    <a:pt x="212" y="803"/>
                    <a:pt x="234" y="829"/>
                    <a:pt x="260" y="839"/>
                  </a:cubicBezTo>
                  <a:cubicBezTo>
                    <a:pt x="261" y="834"/>
                    <a:pt x="264" y="831"/>
                    <a:pt x="265" y="826"/>
                  </a:cubicBezTo>
                  <a:cubicBezTo>
                    <a:pt x="248" y="797"/>
                    <a:pt x="218" y="786"/>
                    <a:pt x="179" y="783"/>
                  </a:cubicBezTo>
                  <a:cubicBezTo>
                    <a:pt x="178" y="782"/>
                    <a:pt x="178" y="781"/>
                    <a:pt x="177" y="782"/>
                  </a:cubicBezTo>
                  <a:cubicBezTo>
                    <a:pt x="175" y="788"/>
                    <a:pt x="172" y="794"/>
                    <a:pt x="171" y="801"/>
                  </a:cubicBezTo>
                  <a:close/>
                  <a:moveTo>
                    <a:pt x="1748" y="818"/>
                  </a:moveTo>
                  <a:cubicBezTo>
                    <a:pt x="1714" y="855"/>
                    <a:pt x="1666" y="857"/>
                    <a:pt x="1614" y="852"/>
                  </a:cubicBezTo>
                  <a:cubicBezTo>
                    <a:pt x="1627" y="872"/>
                    <a:pt x="1631" y="896"/>
                    <a:pt x="1652" y="905"/>
                  </a:cubicBezTo>
                  <a:cubicBezTo>
                    <a:pt x="1666" y="910"/>
                    <a:pt x="1687" y="907"/>
                    <a:pt x="1702" y="906"/>
                  </a:cubicBezTo>
                  <a:cubicBezTo>
                    <a:pt x="1739" y="903"/>
                    <a:pt x="1774" y="880"/>
                    <a:pt x="1784" y="850"/>
                  </a:cubicBezTo>
                  <a:cubicBezTo>
                    <a:pt x="1792" y="827"/>
                    <a:pt x="1776" y="807"/>
                    <a:pt x="1766" y="788"/>
                  </a:cubicBezTo>
                  <a:cubicBezTo>
                    <a:pt x="1762" y="799"/>
                    <a:pt x="1754" y="811"/>
                    <a:pt x="1748" y="818"/>
                  </a:cubicBezTo>
                  <a:close/>
                  <a:moveTo>
                    <a:pt x="159" y="839"/>
                  </a:moveTo>
                  <a:cubicBezTo>
                    <a:pt x="178" y="859"/>
                    <a:pt x="237" y="889"/>
                    <a:pt x="253" y="850"/>
                  </a:cubicBezTo>
                  <a:cubicBezTo>
                    <a:pt x="225" y="836"/>
                    <a:pt x="204" y="814"/>
                    <a:pt x="165" y="811"/>
                  </a:cubicBezTo>
                  <a:cubicBezTo>
                    <a:pt x="158" y="820"/>
                    <a:pt x="160" y="831"/>
                    <a:pt x="159" y="839"/>
                  </a:cubicBezTo>
                  <a:close/>
                  <a:moveTo>
                    <a:pt x="606" y="873"/>
                  </a:moveTo>
                  <a:cubicBezTo>
                    <a:pt x="627" y="876"/>
                    <a:pt x="662" y="885"/>
                    <a:pt x="695" y="889"/>
                  </a:cubicBezTo>
                  <a:cubicBezTo>
                    <a:pt x="725" y="893"/>
                    <a:pt x="787" y="897"/>
                    <a:pt x="800" y="874"/>
                  </a:cubicBezTo>
                  <a:cubicBezTo>
                    <a:pt x="806" y="865"/>
                    <a:pt x="802" y="841"/>
                    <a:pt x="803" y="833"/>
                  </a:cubicBezTo>
                  <a:cubicBezTo>
                    <a:pt x="733" y="836"/>
                    <a:pt x="659" y="841"/>
                    <a:pt x="601" y="821"/>
                  </a:cubicBezTo>
                  <a:cubicBezTo>
                    <a:pt x="599" y="839"/>
                    <a:pt x="599" y="860"/>
                    <a:pt x="606" y="87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07"/>
            <p:cNvSpPr>
              <a:spLocks noEditPoints="1"/>
            </p:cNvSpPr>
            <p:nvPr/>
          </p:nvSpPr>
          <p:spPr bwMode="auto">
            <a:xfrm>
              <a:off x="10762366" y="4829740"/>
              <a:ext cx="125413" cy="481013"/>
            </a:xfrm>
            <a:custGeom>
              <a:avLst/>
              <a:gdLst>
                <a:gd name="T0" fmla="*/ 146 w 162"/>
                <a:gd name="T1" fmla="*/ 598 h 618"/>
                <a:gd name="T2" fmla="*/ 23 w 162"/>
                <a:gd name="T3" fmla="*/ 598 h 618"/>
                <a:gd name="T4" fmla="*/ 11 w 162"/>
                <a:gd name="T5" fmla="*/ 481 h 618"/>
                <a:gd name="T6" fmla="*/ 16 w 162"/>
                <a:gd name="T7" fmla="*/ 352 h 618"/>
                <a:gd name="T8" fmla="*/ 13 w 162"/>
                <a:gd name="T9" fmla="*/ 321 h 618"/>
                <a:gd name="T10" fmla="*/ 8 w 162"/>
                <a:gd name="T11" fmla="*/ 178 h 618"/>
                <a:gd name="T12" fmla="*/ 6 w 162"/>
                <a:gd name="T13" fmla="*/ 93 h 618"/>
                <a:gd name="T14" fmla="*/ 13 w 162"/>
                <a:gd name="T15" fmla="*/ 27 h 618"/>
                <a:gd name="T16" fmla="*/ 38 w 162"/>
                <a:gd name="T17" fmla="*/ 5 h 618"/>
                <a:gd name="T18" fmla="*/ 63 w 162"/>
                <a:gd name="T19" fmla="*/ 8 h 618"/>
                <a:gd name="T20" fmla="*/ 152 w 162"/>
                <a:gd name="T21" fmla="*/ 40 h 618"/>
                <a:gd name="T22" fmla="*/ 152 w 162"/>
                <a:gd name="T23" fmla="*/ 125 h 618"/>
                <a:gd name="T24" fmla="*/ 152 w 162"/>
                <a:gd name="T25" fmla="*/ 434 h 618"/>
                <a:gd name="T26" fmla="*/ 146 w 162"/>
                <a:gd name="T27" fmla="*/ 598 h 618"/>
                <a:gd name="T28" fmla="*/ 44 w 162"/>
                <a:gd name="T29" fmla="*/ 587 h 618"/>
                <a:gd name="T30" fmla="*/ 102 w 162"/>
                <a:gd name="T31" fmla="*/ 592 h 618"/>
                <a:gd name="T32" fmla="*/ 137 w 162"/>
                <a:gd name="T33" fmla="*/ 569 h 618"/>
                <a:gd name="T34" fmla="*/ 138 w 162"/>
                <a:gd name="T35" fmla="*/ 510 h 618"/>
                <a:gd name="T36" fmla="*/ 138 w 162"/>
                <a:gd name="T37" fmla="*/ 401 h 618"/>
                <a:gd name="T38" fmla="*/ 140 w 162"/>
                <a:gd name="T39" fmla="*/ 127 h 618"/>
                <a:gd name="T40" fmla="*/ 140 w 162"/>
                <a:gd name="T41" fmla="*/ 52 h 618"/>
                <a:gd name="T42" fmla="*/ 110 w 162"/>
                <a:gd name="T43" fmla="*/ 25 h 618"/>
                <a:gd name="T44" fmla="*/ 37 w 162"/>
                <a:gd name="T45" fmla="*/ 30 h 618"/>
                <a:gd name="T46" fmla="*/ 20 w 162"/>
                <a:gd name="T47" fmla="*/ 67 h 618"/>
                <a:gd name="T48" fmla="*/ 19 w 162"/>
                <a:gd name="T49" fmla="*/ 80 h 618"/>
                <a:gd name="T50" fmla="*/ 25 w 162"/>
                <a:gd name="T51" fmla="*/ 283 h 618"/>
                <a:gd name="T52" fmla="*/ 20 w 162"/>
                <a:gd name="T53" fmla="*/ 560 h 618"/>
                <a:gd name="T54" fmla="*/ 23 w 162"/>
                <a:gd name="T55" fmla="*/ 575 h 618"/>
                <a:gd name="T56" fmla="*/ 41 w 162"/>
                <a:gd name="T57" fmla="*/ 593 h 618"/>
                <a:gd name="T58" fmla="*/ 44 w 162"/>
                <a:gd name="T59" fmla="*/ 587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618">
                  <a:moveTo>
                    <a:pt x="146" y="598"/>
                  </a:moveTo>
                  <a:cubicBezTo>
                    <a:pt x="116" y="618"/>
                    <a:pt x="60" y="613"/>
                    <a:pt x="23" y="598"/>
                  </a:cubicBezTo>
                  <a:cubicBezTo>
                    <a:pt x="2" y="571"/>
                    <a:pt x="9" y="525"/>
                    <a:pt x="11" y="481"/>
                  </a:cubicBezTo>
                  <a:cubicBezTo>
                    <a:pt x="13" y="440"/>
                    <a:pt x="15" y="393"/>
                    <a:pt x="16" y="352"/>
                  </a:cubicBezTo>
                  <a:cubicBezTo>
                    <a:pt x="16" y="342"/>
                    <a:pt x="13" y="331"/>
                    <a:pt x="13" y="321"/>
                  </a:cubicBezTo>
                  <a:cubicBezTo>
                    <a:pt x="13" y="268"/>
                    <a:pt x="11" y="224"/>
                    <a:pt x="8" y="178"/>
                  </a:cubicBezTo>
                  <a:cubicBezTo>
                    <a:pt x="6" y="148"/>
                    <a:pt x="5" y="123"/>
                    <a:pt x="6" y="93"/>
                  </a:cubicBezTo>
                  <a:cubicBezTo>
                    <a:pt x="8" y="74"/>
                    <a:pt x="0" y="46"/>
                    <a:pt x="13" y="27"/>
                  </a:cubicBezTo>
                  <a:cubicBezTo>
                    <a:pt x="18" y="18"/>
                    <a:pt x="32" y="6"/>
                    <a:pt x="38" y="5"/>
                  </a:cubicBezTo>
                  <a:cubicBezTo>
                    <a:pt x="43" y="5"/>
                    <a:pt x="54" y="8"/>
                    <a:pt x="63" y="8"/>
                  </a:cubicBezTo>
                  <a:cubicBezTo>
                    <a:pt x="98" y="8"/>
                    <a:pt x="138" y="0"/>
                    <a:pt x="152" y="40"/>
                  </a:cubicBezTo>
                  <a:cubicBezTo>
                    <a:pt x="162" y="68"/>
                    <a:pt x="153" y="99"/>
                    <a:pt x="152" y="125"/>
                  </a:cubicBezTo>
                  <a:cubicBezTo>
                    <a:pt x="148" y="217"/>
                    <a:pt x="152" y="337"/>
                    <a:pt x="152" y="434"/>
                  </a:cubicBezTo>
                  <a:cubicBezTo>
                    <a:pt x="152" y="493"/>
                    <a:pt x="158" y="548"/>
                    <a:pt x="146" y="598"/>
                  </a:cubicBezTo>
                  <a:close/>
                  <a:moveTo>
                    <a:pt x="44" y="587"/>
                  </a:moveTo>
                  <a:cubicBezTo>
                    <a:pt x="54" y="593"/>
                    <a:pt x="82" y="600"/>
                    <a:pt x="102" y="592"/>
                  </a:cubicBezTo>
                  <a:cubicBezTo>
                    <a:pt x="119" y="600"/>
                    <a:pt x="134" y="590"/>
                    <a:pt x="137" y="569"/>
                  </a:cubicBezTo>
                  <a:cubicBezTo>
                    <a:pt x="139" y="553"/>
                    <a:pt x="138" y="531"/>
                    <a:pt x="138" y="510"/>
                  </a:cubicBezTo>
                  <a:cubicBezTo>
                    <a:pt x="139" y="475"/>
                    <a:pt x="138" y="439"/>
                    <a:pt x="138" y="401"/>
                  </a:cubicBezTo>
                  <a:cubicBezTo>
                    <a:pt x="141" y="295"/>
                    <a:pt x="136" y="227"/>
                    <a:pt x="140" y="127"/>
                  </a:cubicBezTo>
                  <a:cubicBezTo>
                    <a:pt x="141" y="100"/>
                    <a:pt x="145" y="72"/>
                    <a:pt x="140" y="52"/>
                  </a:cubicBezTo>
                  <a:cubicBezTo>
                    <a:pt x="137" y="41"/>
                    <a:pt x="123" y="32"/>
                    <a:pt x="110" y="25"/>
                  </a:cubicBezTo>
                  <a:cubicBezTo>
                    <a:pt x="88" y="14"/>
                    <a:pt x="50" y="28"/>
                    <a:pt x="37" y="30"/>
                  </a:cubicBezTo>
                  <a:cubicBezTo>
                    <a:pt x="22" y="31"/>
                    <a:pt x="22" y="55"/>
                    <a:pt x="20" y="67"/>
                  </a:cubicBezTo>
                  <a:cubicBezTo>
                    <a:pt x="20" y="71"/>
                    <a:pt x="19" y="75"/>
                    <a:pt x="19" y="80"/>
                  </a:cubicBezTo>
                  <a:cubicBezTo>
                    <a:pt x="16" y="145"/>
                    <a:pt x="20" y="218"/>
                    <a:pt x="25" y="283"/>
                  </a:cubicBezTo>
                  <a:cubicBezTo>
                    <a:pt x="31" y="373"/>
                    <a:pt x="21" y="480"/>
                    <a:pt x="20" y="560"/>
                  </a:cubicBezTo>
                  <a:cubicBezTo>
                    <a:pt x="23" y="564"/>
                    <a:pt x="25" y="571"/>
                    <a:pt x="23" y="575"/>
                  </a:cubicBezTo>
                  <a:cubicBezTo>
                    <a:pt x="31" y="579"/>
                    <a:pt x="34" y="588"/>
                    <a:pt x="41" y="593"/>
                  </a:cubicBezTo>
                  <a:cubicBezTo>
                    <a:pt x="42" y="591"/>
                    <a:pt x="40" y="586"/>
                    <a:pt x="44" y="58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10030" y="4269238"/>
            <a:ext cx="1376696" cy="962626"/>
            <a:chOff x="3136900" y="5457825"/>
            <a:chExt cx="1235075" cy="863600"/>
          </a:xfrm>
        </p:grpSpPr>
        <p:sp>
          <p:nvSpPr>
            <p:cNvPr id="90" name="Freeform 120"/>
            <p:cNvSpPr/>
            <p:nvPr/>
          </p:nvSpPr>
          <p:spPr bwMode="auto">
            <a:xfrm>
              <a:off x="4310063" y="5719763"/>
              <a:ext cx="34925" cy="138113"/>
            </a:xfrm>
            <a:custGeom>
              <a:avLst/>
              <a:gdLst>
                <a:gd name="T0" fmla="*/ 9 w 55"/>
                <a:gd name="T1" fmla="*/ 214 h 214"/>
                <a:gd name="T2" fmla="*/ 12 w 55"/>
                <a:gd name="T3" fmla="*/ 151 h 214"/>
                <a:gd name="T4" fmla="*/ 40 w 55"/>
                <a:gd name="T5" fmla="*/ 63 h 214"/>
                <a:gd name="T6" fmla="*/ 39 w 55"/>
                <a:gd name="T7" fmla="*/ 28 h 214"/>
                <a:gd name="T8" fmla="*/ 29 w 55"/>
                <a:gd name="T9" fmla="*/ 20 h 214"/>
                <a:gd name="T10" fmla="*/ 55 w 55"/>
                <a:gd name="T11" fmla="*/ 20 h 214"/>
                <a:gd name="T12" fmla="*/ 9 w 5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14">
                  <a:moveTo>
                    <a:pt x="9" y="214"/>
                  </a:moveTo>
                  <a:cubicBezTo>
                    <a:pt x="0" y="194"/>
                    <a:pt x="8" y="170"/>
                    <a:pt x="12" y="151"/>
                  </a:cubicBezTo>
                  <a:cubicBezTo>
                    <a:pt x="20" y="120"/>
                    <a:pt x="32" y="90"/>
                    <a:pt x="40" y="63"/>
                  </a:cubicBezTo>
                  <a:cubicBezTo>
                    <a:pt x="40" y="56"/>
                    <a:pt x="40" y="37"/>
                    <a:pt x="39" y="28"/>
                  </a:cubicBezTo>
                  <a:cubicBezTo>
                    <a:pt x="37" y="24"/>
                    <a:pt x="30" y="24"/>
                    <a:pt x="29" y="20"/>
                  </a:cubicBezTo>
                  <a:cubicBezTo>
                    <a:pt x="28" y="0"/>
                    <a:pt x="49" y="8"/>
                    <a:pt x="55" y="20"/>
                  </a:cubicBezTo>
                  <a:cubicBezTo>
                    <a:pt x="54" y="94"/>
                    <a:pt x="19" y="144"/>
                    <a:pt x="9" y="214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21"/>
            <p:cNvSpPr/>
            <p:nvPr/>
          </p:nvSpPr>
          <p:spPr bwMode="auto">
            <a:xfrm>
              <a:off x="4165600" y="5883275"/>
              <a:ext cx="142875" cy="325438"/>
            </a:xfrm>
            <a:custGeom>
              <a:avLst/>
              <a:gdLst>
                <a:gd name="T0" fmla="*/ 216 w 221"/>
                <a:gd name="T1" fmla="*/ 0 h 504"/>
                <a:gd name="T2" fmla="*/ 221 w 221"/>
                <a:gd name="T3" fmla="*/ 4 h 504"/>
                <a:gd name="T4" fmla="*/ 189 w 221"/>
                <a:gd name="T5" fmla="*/ 168 h 504"/>
                <a:gd name="T6" fmla="*/ 151 w 221"/>
                <a:gd name="T7" fmla="*/ 284 h 504"/>
                <a:gd name="T8" fmla="*/ 93 w 221"/>
                <a:gd name="T9" fmla="*/ 469 h 504"/>
                <a:gd name="T10" fmla="*/ 0 w 221"/>
                <a:gd name="T11" fmla="*/ 485 h 504"/>
                <a:gd name="T12" fmla="*/ 80 w 221"/>
                <a:gd name="T13" fmla="*/ 459 h 504"/>
                <a:gd name="T14" fmla="*/ 88 w 221"/>
                <a:gd name="T15" fmla="*/ 425 h 504"/>
                <a:gd name="T16" fmla="*/ 118 w 221"/>
                <a:gd name="T17" fmla="*/ 326 h 504"/>
                <a:gd name="T18" fmla="*/ 164 w 221"/>
                <a:gd name="T19" fmla="*/ 188 h 504"/>
                <a:gd name="T20" fmla="*/ 176 w 221"/>
                <a:gd name="T21" fmla="*/ 166 h 504"/>
                <a:gd name="T22" fmla="*/ 208 w 221"/>
                <a:gd name="T23" fmla="*/ 15 h 504"/>
                <a:gd name="T24" fmla="*/ 213 w 221"/>
                <a:gd name="T25" fmla="*/ 4 h 504"/>
                <a:gd name="T26" fmla="*/ 216 w 221"/>
                <a:gd name="T27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504">
                  <a:moveTo>
                    <a:pt x="216" y="0"/>
                  </a:moveTo>
                  <a:cubicBezTo>
                    <a:pt x="218" y="1"/>
                    <a:pt x="218" y="3"/>
                    <a:pt x="221" y="4"/>
                  </a:cubicBezTo>
                  <a:cubicBezTo>
                    <a:pt x="209" y="60"/>
                    <a:pt x="202" y="112"/>
                    <a:pt x="189" y="168"/>
                  </a:cubicBezTo>
                  <a:cubicBezTo>
                    <a:pt x="174" y="204"/>
                    <a:pt x="160" y="242"/>
                    <a:pt x="151" y="284"/>
                  </a:cubicBezTo>
                  <a:cubicBezTo>
                    <a:pt x="121" y="336"/>
                    <a:pt x="116" y="415"/>
                    <a:pt x="93" y="469"/>
                  </a:cubicBezTo>
                  <a:cubicBezTo>
                    <a:pt x="72" y="487"/>
                    <a:pt x="28" y="504"/>
                    <a:pt x="0" y="485"/>
                  </a:cubicBezTo>
                  <a:cubicBezTo>
                    <a:pt x="26" y="482"/>
                    <a:pt x="63" y="481"/>
                    <a:pt x="80" y="459"/>
                  </a:cubicBezTo>
                  <a:cubicBezTo>
                    <a:pt x="86" y="450"/>
                    <a:pt x="84" y="441"/>
                    <a:pt x="88" y="425"/>
                  </a:cubicBezTo>
                  <a:cubicBezTo>
                    <a:pt x="96" y="395"/>
                    <a:pt x="107" y="361"/>
                    <a:pt x="118" y="326"/>
                  </a:cubicBezTo>
                  <a:cubicBezTo>
                    <a:pt x="132" y="279"/>
                    <a:pt x="147" y="232"/>
                    <a:pt x="164" y="188"/>
                  </a:cubicBezTo>
                  <a:cubicBezTo>
                    <a:pt x="167" y="180"/>
                    <a:pt x="173" y="174"/>
                    <a:pt x="176" y="166"/>
                  </a:cubicBezTo>
                  <a:cubicBezTo>
                    <a:pt x="191" y="120"/>
                    <a:pt x="198" y="67"/>
                    <a:pt x="208" y="15"/>
                  </a:cubicBezTo>
                  <a:cubicBezTo>
                    <a:pt x="208" y="12"/>
                    <a:pt x="212" y="4"/>
                    <a:pt x="213" y="4"/>
                  </a:cubicBezTo>
                  <a:cubicBezTo>
                    <a:pt x="213" y="2"/>
                    <a:pt x="216" y="2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22"/>
            <p:cNvSpPr/>
            <p:nvPr/>
          </p:nvSpPr>
          <p:spPr bwMode="auto">
            <a:xfrm>
              <a:off x="3163888" y="6216650"/>
              <a:ext cx="41275" cy="90488"/>
            </a:xfrm>
            <a:custGeom>
              <a:avLst/>
              <a:gdLst>
                <a:gd name="T0" fmla="*/ 50 w 64"/>
                <a:gd name="T1" fmla="*/ 0 h 138"/>
                <a:gd name="T2" fmla="*/ 57 w 64"/>
                <a:gd name="T3" fmla="*/ 0 h 138"/>
                <a:gd name="T4" fmla="*/ 48 w 64"/>
                <a:gd name="T5" fmla="*/ 25 h 138"/>
                <a:gd name="T6" fmla="*/ 13 w 64"/>
                <a:gd name="T7" fmla="*/ 104 h 138"/>
                <a:gd name="T8" fmla="*/ 23 w 64"/>
                <a:gd name="T9" fmla="*/ 126 h 138"/>
                <a:gd name="T10" fmla="*/ 48 w 64"/>
                <a:gd name="T11" fmla="*/ 134 h 138"/>
                <a:gd name="T12" fmla="*/ 0 w 64"/>
                <a:gd name="T13" fmla="*/ 111 h 138"/>
                <a:gd name="T14" fmla="*/ 50 w 64"/>
                <a:gd name="T15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38">
                  <a:moveTo>
                    <a:pt x="50" y="0"/>
                  </a:moveTo>
                  <a:cubicBezTo>
                    <a:pt x="52" y="0"/>
                    <a:pt x="54" y="0"/>
                    <a:pt x="57" y="0"/>
                  </a:cubicBezTo>
                  <a:cubicBezTo>
                    <a:pt x="64" y="9"/>
                    <a:pt x="52" y="17"/>
                    <a:pt x="48" y="25"/>
                  </a:cubicBezTo>
                  <a:cubicBezTo>
                    <a:pt x="36" y="49"/>
                    <a:pt x="24" y="78"/>
                    <a:pt x="13" y="104"/>
                  </a:cubicBezTo>
                  <a:cubicBezTo>
                    <a:pt x="18" y="110"/>
                    <a:pt x="19" y="120"/>
                    <a:pt x="23" y="126"/>
                  </a:cubicBezTo>
                  <a:cubicBezTo>
                    <a:pt x="30" y="130"/>
                    <a:pt x="46" y="125"/>
                    <a:pt x="48" y="134"/>
                  </a:cubicBezTo>
                  <a:cubicBezTo>
                    <a:pt x="22" y="138"/>
                    <a:pt x="10" y="128"/>
                    <a:pt x="0" y="111"/>
                  </a:cubicBezTo>
                  <a:cubicBezTo>
                    <a:pt x="10" y="68"/>
                    <a:pt x="41" y="38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23"/>
            <p:cNvSpPr>
              <a:spLocks noEditPoints="1"/>
            </p:cNvSpPr>
            <p:nvPr/>
          </p:nvSpPr>
          <p:spPr bwMode="auto">
            <a:xfrm>
              <a:off x="3136900" y="5457825"/>
              <a:ext cx="1235075" cy="863600"/>
            </a:xfrm>
            <a:custGeom>
              <a:avLst/>
              <a:gdLst>
                <a:gd name="T0" fmla="*/ 1104 w 1911"/>
                <a:gd name="T1" fmla="*/ 78 h 1334"/>
                <a:gd name="T2" fmla="*/ 1144 w 1911"/>
                <a:gd name="T3" fmla="*/ 420 h 1334"/>
                <a:gd name="T4" fmla="*/ 1519 w 1911"/>
                <a:gd name="T5" fmla="*/ 177 h 1334"/>
                <a:gd name="T6" fmla="*/ 1652 w 1911"/>
                <a:gd name="T7" fmla="*/ 118 h 1334"/>
                <a:gd name="T8" fmla="*/ 1796 w 1911"/>
                <a:gd name="T9" fmla="*/ 274 h 1334"/>
                <a:gd name="T10" fmla="*/ 1879 w 1911"/>
                <a:gd name="T11" fmla="*/ 589 h 1334"/>
                <a:gd name="T12" fmla="*/ 1504 w 1911"/>
                <a:gd name="T13" fmla="*/ 1194 h 1334"/>
                <a:gd name="T14" fmla="*/ 807 w 1911"/>
                <a:gd name="T15" fmla="*/ 1277 h 1334"/>
                <a:gd name="T16" fmla="*/ 63 w 1911"/>
                <a:gd name="T17" fmla="*/ 1328 h 1334"/>
                <a:gd name="T18" fmla="*/ 28 w 1911"/>
                <a:gd name="T19" fmla="*/ 1028 h 1334"/>
                <a:gd name="T20" fmla="*/ 181 w 1911"/>
                <a:gd name="T21" fmla="*/ 745 h 1334"/>
                <a:gd name="T22" fmla="*/ 747 w 1911"/>
                <a:gd name="T23" fmla="*/ 392 h 1334"/>
                <a:gd name="T24" fmla="*/ 999 w 1911"/>
                <a:gd name="T25" fmla="*/ 662 h 1334"/>
                <a:gd name="T26" fmla="*/ 1084 w 1911"/>
                <a:gd name="T27" fmla="*/ 171 h 1334"/>
                <a:gd name="T28" fmla="*/ 825 w 1911"/>
                <a:gd name="T29" fmla="*/ 607 h 1334"/>
                <a:gd name="T30" fmla="*/ 969 w 1911"/>
                <a:gd name="T31" fmla="*/ 745 h 1334"/>
                <a:gd name="T32" fmla="*/ 1074 w 1911"/>
                <a:gd name="T33" fmla="*/ 539 h 1334"/>
                <a:gd name="T34" fmla="*/ 1014 w 1911"/>
                <a:gd name="T35" fmla="*/ 971 h 1334"/>
                <a:gd name="T36" fmla="*/ 1559 w 1911"/>
                <a:gd name="T37" fmla="*/ 166 h 1334"/>
                <a:gd name="T38" fmla="*/ 1091 w 1911"/>
                <a:gd name="T39" fmla="*/ 915 h 1334"/>
                <a:gd name="T40" fmla="*/ 949 w 1911"/>
                <a:gd name="T41" fmla="*/ 1081 h 1334"/>
                <a:gd name="T42" fmla="*/ 1233 w 1911"/>
                <a:gd name="T43" fmla="*/ 858 h 1334"/>
                <a:gd name="T44" fmla="*/ 1632 w 1911"/>
                <a:gd name="T45" fmla="*/ 166 h 1334"/>
                <a:gd name="T46" fmla="*/ 1730 w 1911"/>
                <a:gd name="T47" fmla="*/ 224 h 1334"/>
                <a:gd name="T48" fmla="*/ 1682 w 1911"/>
                <a:gd name="T49" fmla="*/ 174 h 1334"/>
                <a:gd name="T50" fmla="*/ 1489 w 1911"/>
                <a:gd name="T51" fmla="*/ 798 h 1334"/>
                <a:gd name="T52" fmla="*/ 1597 w 1911"/>
                <a:gd name="T53" fmla="*/ 445 h 1334"/>
                <a:gd name="T54" fmla="*/ 1572 w 1911"/>
                <a:gd name="T55" fmla="*/ 735 h 1334"/>
                <a:gd name="T56" fmla="*/ 1625 w 1911"/>
                <a:gd name="T57" fmla="*/ 694 h 1334"/>
                <a:gd name="T58" fmla="*/ 1167 w 1911"/>
                <a:gd name="T59" fmla="*/ 1009 h 1334"/>
                <a:gd name="T60" fmla="*/ 1712 w 1911"/>
                <a:gd name="T61" fmla="*/ 533 h 1334"/>
                <a:gd name="T62" fmla="*/ 1670 w 1911"/>
                <a:gd name="T63" fmla="*/ 538 h 1334"/>
                <a:gd name="T64" fmla="*/ 400 w 1911"/>
                <a:gd name="T65" fmla="*/ 445 h 1334"/>
                <a:gd name="T66" fmla="*/ 423 w 1911"/>
                <a:gd name="T67" fmla="*/ 1029 h 1334"/>
                <a:gd name="T68" fmla="*/ 817 w 1911"/>
                <a:gd name="T69" fmla="*/ 622 h 1334"/>
                <a:gd name="T70" fmla="*/ 1821 w 1911"/>
                <a:gd name="T71" fmla="*/ 421 h 1334"/>
                <a:gd name="T72" fmla="*/ 1637 w 1911"/>
                <a:gd name="T73" fmla="*/ 1107 h 1334"/>
                <a:gd name="T74" fmla="*/ 1149 w 1911"/>
                <a:gd name="T75" fmla="*/ 1140 h 1334"/>
                <a:gd name="T76" fmla="*/ 1270 w 1911"/>
                <a:gd name="T77" fmla="*/ 1172 h 1334"/>
                <a:gd name="T78" fmla="*/ 1725 w 1911"/>
                <a:gd name="T79" fmla="*/ 1150 h 1334"/>
                <a:gd name="T80" fmla="*/ 1884 w 1911"/>
                <a:gd name="T81" fmla="*/ 498 h 1334"/>
                <a:gd name="T82" fmla="*/ 1625 w 1911"/>
                <a:gd name="T83" fmla="*/ 926 h 1334"/>
                <a:gd name="T84" fmla="*/ 938 w 1911"/>
                <a:gd name="T85" fmla="*/ 1204 h 1334"/>
                <a:gd name="T86" fmla="*/ 1736 w 1911"/>
                <a:gd name="T87" fmla="*/ 722 h 1334"/>
                <a:gd name="T88" fmla="*/ 1672 w 1911"/>
                <a:gd name="T89" fmla="*/ 513 h 1334"/>
                <a:gd name="T90" fmla="*/ 1110 w 1911"/>
                <a:gd name="T91" fmla="*/ 1031 h 1334"/>
                <a:gd name="T92" fmla="*/ 1439 w 1911"/>
                <a:gd name="T93" fmla="*/ 843 h 1334"/>
                <a:gd name="T94" fmla="*/ 1454 w 1911"/>
                <a:gd name="T95" fmla="*/ 803 h 1334"/>
                <a:gd name="T96" fmla="*/ 31 w 1911"/>
                <a:gd name="T97" fmla="*/ 1009 h 1334"/>
                <a:gd name="T98" fmla="*/ 553 w 1911"/>
                <a:gd name="T99" fmla="*/ 1104 h 1334"/>
                <a:gd name="T100" fmla="*/ 335 w 1911"/>
                <a:gd name="T101" fmla="*/ 1087 h 1334"/>
                <a:gd name="T102" fmla="*/ 551 w 1911"/>
                <a:gd name="T103" fmla="*/ 1087 h 1334"/>
                <a:gd name="T104" fmla="*/ 88 w 1911"/>
                <a:gd name="T105" fmla="*/ 1082 h 1334"/>
                <a:gd name="T106" fmla="*/ 611 w 1911"/>
                <a:gd name="T107" fmla="*/ 1157 h 1334"/>
                <a:gd name="T108" fmla="*/ 451 w 1911"/>
                <a:gd name="T109" fmla="*/ 1145 h 1334"/>
                <a:gd name="T110" fmla="*/ 78 w 1911"/>
                <a:gd name="T111" fmla="*/ 1170 h 1334"/>
                <a:gd name="T112" fmla="*/ 793 w 1911"/>
                <a:gd name="T113" fmla="*/ 1242 h 1334"/>
                <a:gd name="T114" fmla="*/ 315 w 1911"/>
                <a:gd name="T115" fmla="*/ 1260 h 1334"/>
                <a:gd name="T116" fmla="*/ 123 w 1911"/>
                <a:gd name="T117" fmla="*/ 1137 h 1334"/>
                <a:gd name="T118" fmla="*/ 146 w 1911"/>
                <a:gd name="T119" fmla="*/ 1243 h 1334"/>
                <a:gd name="T120" fmla="*/ 740 w 1911"/>
                <a:gd name="T121" fmla="*/ 1213 h 1334"/>
                <a:gd name="T122" fmla="*/ 928 w 1911"/>
                <a:gd name="T123" fmla="*/ 1250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334">
                  <a:moveTo>
                    <a:pt x="1011" y="260"/>
                  </a:moveTo>
                  <a:cubicBezTo>
                    <a:pt x="1011" y="259"/>
                    <a:pt x="1011" y="257"/>
                    <a:pt x="1009" y="257"/>
                  </a:cubicBezTo>
                  <a:cubicBezTo>
                    <a:pt x="1009" y="264"/>
                    <a:pt x="1006" y="257"/>
                    <a:pt x="1009" y="255"/>
                  </a:cubicBezTo>
                  <a:cubicBezTo>
                    <a:pt x="1010" y="250"/>
                    <a:pt x="1014" y="256"/>
                    <a:pt x="1014" y="252"/>
                  </a:cubicBezTo>
                  <a:cubicBezTo>
                    <a:pt x="1011" y="249"/>
                    <a:pt x="1018" y="243"/>
                    <a:pt x="1022" y="242"/>
                  </a:cubicBezTo>
                  <a:cubicBezTo>
                    <a:pt x="1026" y="225"/>
                    <a:pt x="1042" y="206"/>
                    <a:pt x="1054" y="192"/>
                  </a:cubicBezTo>
                  <a:cubicBezTo>
                    <a:pt x="1060" y="153"/>
                    <a:pt x="1109" y="124"/>
                    <a:pt x="1104" y="78"/>
                  </a:cubicBezTo>
                  <a:cubicBezTo>
                    <a:pt x="1110" y="79"/>
                    <a:pt x="1119" y="63"/>
                    <a:pt x="1112" y="56"/>
                  </a:cubicBezTo>
                  <a:cubicBezTo>
                    <a:pt x="1127" y="49"/>
                    <a:pt x="1124" y="5"/>
                    <a:pt x="1137" y="0"/>
                  </a:cubicBezTo>
                  <a:cubicBezTo>
                    <a:pt x="1154" y="12"/>
                    <a:pt x="1154" y="42"/>
                    <a:pt x="1159" y="65"/>
                  </a:cubicBezTo>
                  <a:cubicBezTo>
                    <a:pt x="1162" y="79"/>
                    <a:pt x="1168" y="92"/>
                    <a:pt x="1170" y="104"/>
                  </a:cubicBezTo>
                  <a:cubicBezTo>
                    <a:pt x="1174" y="124"/>
                    <a:pt x="1172" y="149"/>
                    <a:pt x="1174" y="174"/>
                  </a:cubicBezTo>
                  <a:cubicBezTo>
                    <a:pt x="1175" y="206"/>
                    <a:pt x="1174" y="238"/>
                    <a:pt x="1179" y="257"/>
                  </a:cubicBezTo>
                  <a:cubicBezTo>
                    <a:pt x="1171" y="314"/>
                    <a:pt x="1161" y="369"/>
                    <a:pt x="1144" y="420"/>
                  </a:cubicBezTo>
                  <a:cubicBezTo>
                    <a:pt x="1178" y="388"/>
                    <a:pt x="1215" y="356"/>
                    <a:pt x="1253" y="325"/>
                  </a:cubicBezTo>
                  <a:cubicBezTo>
                    <a:pt x="1264" y="317"/>
                    <a:pt x="1274" y="306"/>
                    <a:pt x="1285" y="299"/>
                  </a:cubicBezTo>
                  <a:cubicBezTo>
                    <a:pt x="1296" y="291"/>
                    <a:pt x="1312" y="289"/>
                    <a:pt x="1320" y="275"/>
                  </a:cubicBezTo>
                  <a:cubicBezTo>
                    <a:pt x="1322" y="277"/>
                    <a:pt x="1324" y="277"/>
                    <a:pt x="1326" y="275"/>
                  </a:cubicBezTo>
                  <a:cubicBezTo>
                    <a:pt x="1353" y="255"/>
                    <a:pt x="1383" y="248"/>
                    <a:pt x="1409" y="227"/>
                  </a:cubicBezTo>
                  <a:cubicBezTo>
                    <a:pt x="1443" y="217"/>
                    <a:pt x="1470" y="199"/>
                    <a:pt x="1504" y="189"/>
                  </a:cubicBezTo>
                  <a:cubicBezTo>
                    <a:pt x="1508" y="184"/>
                    <a:pt x="1514" y="182"/>
                    <a:pt x="1519" y="177"/>
                  </a:cubicBezTo>
                  <a:cubicBezTo>
                    <a:pt x="1524" y="173"/>
                    <a:pt x="1527" y="166"/>
                    <a:pt x="1531" y="162"/>
                  </a:cubicBezTo>
                  <a:cubicBezTo>
                    <a:pt x="1535" y="159"/>
                    <a:pt x="1541" y="159"/>
                    <a:pt x="1544" y="156"/>
                  </a:cubicBezTo>
                  <a:cubicBezTo>
                    <a:pt x="1560" y="142"/>
                    <a:pt x="1568" y="116"/>
                    <a:pt x="1580" y="96"/>
                  </a:cubicBezTo>
                  <a:cubicBezTo>
                    <a:pt x="1581" y="88"/>
                    <a:pt x="1576" y="81"/>
                    <a:pt x="1582" y="76"/>
                  </a:cubicBezTo>
                  <a:cubicBezTo>
                    <a:pt x="1588" y="76"/>
                    <a:pt x="1587" y="78"/>
                    <a:pt x="1592" y="76"/>
                  </a:cubicBezTo>
                  <a:cubicBezTo>
                    <a:pt x="1595" y="96"/>
                    <a:pt x="1605" y="115"/>
                    <a:pt x="1605" y="133"/>
                  </a:cubicBezTo>
                  <a:cubicBezTo>
                    <a:pt x="1625" y="129"/>
                    <a:pt x="1635" y="121"/>
                    <a:pt x="1652" y="118"/>
                  </a:cubicBezTo>
                  <a:cubicBezTo>
                    <a:pt x="1661" y="130"/>
                    <a:pt x="1671" y="143"/>
                    <a:pt x="1678" y="158"/>
                  </a:cubicBezTo>
                  <a:cubicBezTo>
                    <a:pt x="1686" y="158"/>
                    <a:pt x="1691" y="147"/>
                    <a:pt x="1697" y="151"/>
                  </a:cubicBezTo>
                  <a:cubicBezTo>
                    <a:pt x="1711" y="153"/>
                    <a:pt x="1701" y="180"/>
                    <a:pt x="1713" y="184"/>
                  </a:cubicBezTo>
                  <a:cubicBezTo>
                    <a:pt x="1722" y="180"/>
                    <a:pt x="1735" y="174"/>
                    <a:pt x="1743" y="179"/>
                  </a:cubicBezTo>
                  <a:cubicBezTo>
                    <a:pt x="1758" y="212"/>
                    <a:pt x="1742" y="253"/>
                    <a:pt x="1733" y="285"/>
                  </a:cubicBezTo>
                  <a:cubicBezTo>
                    <a:pt x="1744" y="281"/>
                    <a:pt x="1760" y="285"/>
                    <a:pt x="1773" y="282"/>
                  </a:cubicBezTo>
                  <a:cubicBezTo>
                    <a:pt x="1782" y="280"/>
                    <a:pt x="1788" y="271"/>
                    <a:pt x="1796" y="274"/>
                  </a:cubicBezTo>
                  <a:cubicBezTo>
                    <a:pt x="1801" y="283"/>
                    <a:pt x="1794" y="295"/>
                    <a:pt x="1791" y="305"/>
                  </a:cubicBezTo>
                  <a:cubicBezTo>
                    <a:pt x="1783" y="332"/>
                    <a:pt x="1776" y="362"/>
                    <a:pt x="1768" y="388"/>
                  </a:cubicBezTo>
                  <a:cubicBezTo>
                    <a:pt x="1811" y="388"/>
                    <a:pt x="1846" y="384"/>
                    <a:pt x="1886" y="380"/>
                  </a:cubicBezTo>
                  <a:cubicBezTo>
                    <a:pt x="1905" y="401"/>
                    <a:pt x="1911" y="414"/>
                    <a:pt x="1906" y="448"/>
                  </a:cubicBezTo>
                  <a:cubicBezTo>
                    <a:pt x="1903" y="465"/>
                    <a:pt x="1896" y="485"/>
                    <a:pt x="1893" y="506"/>
                  </a:cubicBezTo>
                  <a:cubicBezTo>
                    <a:pt x="1890" y="522"/>
                    <a:pt x="1892" y="539"/>
                    <a:pt x="1889" y="554"/>
                  </a:cubicBezTo>
                  <a:cubicBezTo>
                    <a:pt x="1887" y="567"/>
                    <a:pt x="1881" y="578"/>
                    <a:pt x="1879" y="589"/>
                  </a:cubicBezTo>
                  <a:cubicBezTo>
                    <a:pt x="1876" y="609"/>
                    <a:pt x="1870" y="626"/>
                    <a:pt x="1864" y="647"/>
                  </a:cubicBezTo>
                  <a:cubicBezTo>
                    <a:pt x="1840" y="739"/>
                    <a:pt x="1819" y="838"/>
                    <a:pt x="1795" y="926"/>
                  </a:cubicBezTo>
                  <a:cubicBezTo>
                    <a:pt x="1787" y="954"/>
                    <a:pt x="1775" y="981"/>
                    <a:pt x="1771" y="1008"/>
                  </a:cubicBezTo>
                  <a:cubicBezTo>
                    <a:pt x="1762" y="1068"/>
                    <a:pt x="1753" y="1121"/>
                    <a:pt x="1731" y="1169"/>
                  </a:cubicBezTo>
                  <a:cubicBezTo>
                    <a:pt x="1726" y="1173"/>
                    <a:pt x="1717" y="1175"/>
                    <a:pt x="1712" y="1179"/>
                  </a:cubicBezTo>
                  <a:cubicBezTo>
                    <a:pt x="1689" y="1183"/>
                    <a:pt x="1666" y="1181"/>
                    <a:pt x="1640" y="1179"/>
                  </a:cubicBezTo>
                  <a:cubicBezTo>
                    <a:pt x="1593" y="1175"/>
                    <a:pt x="1547" y="1191"/>
                    <a:pt x="1504" y="1194"/>
                  </a:cubicBezTo>
                  <a:cubicBezTo>
                    <a:pt x="1487" y="1195"/>
                    <a:pt x="1469" y="1189"/>
                    <a:pt x="1456" y="1200"/>
                  </a:cubicBezTo>
                  <a:cubicBezTo>
                    <a:pt x="1380" y="1205"/>
                    <a:pt x="1296" y="1209"/>
                    <a:pt x="1212" y="1215"/>
                  </a:cubicBezTo>
                  <a:cubicBezTo>
                    <a:pt x="1126" y="1221"/>
                    <a:pt x="1032" y="1231"/>
                    <a:pt x="954" y="1255"/>
                  </a:cubicBezTo>
                  <a:cubicBezTo>
                    <a:pt x="953" y="1256"/>
                    <a:pt x="949" y="1258"/>
                    <a:pt x="948" y="1258"/>
                  </a:cubicBezTo>
                  <a:cubicBezTo>
                    <a:pt x="932" y="1266"/>
                    <a:pt x="919" y="1280"/>
                    <a:pt x="901" y="1283"/>
                  </a:cubicBezTo>
                  <a:cubicBezTo>
                    <a:pt x="883" y="1287"/>
                    <a:pt x="860" y="1286"/>
                    <a:pt x="840" y="1285"/>
                  </a:cubicBezTo>
                  <a:cubicBezTo>
                    <a:pt x="830" y="1284"/>
                    <a:pt x="812" y="1276"/>
                    <a:pt x="807" y="1277"/>
                  </a:cubicBezTo>
                  <a:cubicBezTo>
                    <a:pt x="781" y="1280"/>
                    <a:pt x="751" y="1279"/>
                    <a:pt x="724" y="1280"/>
                  </a:cubicBezTo>
                  <a:cubicBezTo>
                    <a:pt x="685" y="1281"/>
                    <a:pt x="651" y="1287"/>
                    <a:pt x="609" y="1293"/>
                  </a:cubicBezTo>
                  <a:cubicBezTo>
                    <a:pt x="566" y="1300"/>
                    <a:pt x="520" y="1301"/>
                    <a:pt x="476" y="1305"/>
                  </a:cubicBezTo>
                  <a:cubicBezTo>
                    <a:pt x="402" y="1312"/>
                    <a:pt x="329" y="1324"/>
                    <a:pt x="252" y="1325"/>
                  </a:cubicBezTo>
                  <a:cubicBezTo>
                    <a:pt x="243" y="1325"/>
                    <a:pt x="233" y="1322"/>
                    <a:pt x="224" y="1323"/>
                  </a:cubicBezTo>
                  <a:cubicBezTo>
                    <a:pt x="198" y="1325"/>
                    <a:pt x="174" y="1332"/>
                    <a:pt x="149" y="1333"/>
                  </a:cubicBezTo>
                  <a:cubicBezTo>
                    <a:pt x="122" y="1334"/>
                    <a:pt x="91" y="1329"/>
                    <a:pt x="63" y="1328"/>
                  </a:cubicBezTo>
                  <a:cubicBezTo>
                    <a:pt x="45" y="1328"/>
                    <a:pt x="30" y="1323"/>
                    <a:pt x="13" y="1318"/>
                  </a:cubicBezTo>
                  <a:cubicBezTo>
                    <a:pt x="9" y="1309"/>
                    <a:pt x="10" y="1294"/>
                    <a:pt x="3" y="1288"/>
                  </a:cubicBezTo>
                  <a:cubicBezTo>
                    <a:pt x="28" y="1234"/>
                    <a:pt x="58" y="1176"/>
                    <a:pt x="86" y="1130"/>
                  </a:cubicBezTo>
                  <a:cubicBezTo>
                    <a:pt x="62" y="1130"/>
                    <a:pt x="41" y="1136"/>
                    <a:pt x="20" y="1135"/>
                  </a:cubicBezTo>
                  <a:cubicBezTo>
                    <a:pt x="13" y="1116"/>
                    <a:pt x="31" y="1095"/>
                    <a:pt x="38" y="1077"/>
                  </a:cubicBezTo>
                  <a:cubicBezTo>
                    <a:pt x="23" y="1069"/>
                    <a:pt x="12" y="1081"/>
                    <a:pt x="3" y="1072"/>
                  </a:cubicBezTo>
                  <a:cubicBezTo>
                    <a:pt x="0" y="1052"/>
                    <a:pt x="22" y="1045"/>
                    <a:pt x="28" y="1028"/>
                  </a:cubicBezTo>
                  <a:cubicBezTo>
                    <a:pt x="26" y="1028"/>
                    <a:pt x="15" y="1030"/>
                    <a:pt x="13" y="1023"/>
                  </a:cubicBezTo>
                  <a:cubicBezTo>
                    <a:pt x="19" y="1000"/>
                    <a:pt x="36" y="988"/>
                    <a:pt x="45" y="968"/>
                  </a:cubicBezTo>
                  <a:cubicBezTo>
                    <a:pt x="36" y="968"/>
                    <a:pt x="22" y="971"/>
                    <a:pt x="18" y="959"/>
                  </a:cubicBezTo>
                  <a:cubicBezTo>
                    <a:pt x="24" y="940"/>
                    <a:pt x="44" y="936"/>
                    <a:pt x="48" y="915"/>
                  </a:cubicBezTo>
                  <a:cubicBezTo>
                    <a:pt x="53" y="916"/>
                    <a:pt x="53" y="912"/>
                    <a:pt x="56" y="911"/>
                  </a:cubicBezTo>
                  <a:cubicBezTo>
                    <a:pt x="91" y="854"/>
                    <a:pt x="139" y="810"/>
                    <a:pt x="171" y="750"/>
                  </a:cubicBezTo>
                  <a:cubicBezTo>
                    <a:pt x="174" y="749"/>
                    <a:pt x="176" y="745"/>
                    <a:pt x="181" y="745"/>
                  </a:cubicBezTo>
                  <a:cubicBezTo>
                    <a:pt x="193" y="725"/>
                    <a:pt x="203" y="703"/>
                    <a:pt x="222" y="689"/>
                  </a:cubicBezTo>
                  <a:cubicBezTo>
                    <a:pt x="264" y="612"/>
                    <a:pt x="311" y="566"/>
                    <a:pt x="347" y="480"/>
                  </a:cubicBezTo>
                  <a:cubicBezTo>
                    <a:pt x="352" y="477"/>
                    <a:pt x="352" y="477"/>
                    <a:pt x="358" y="478"/>
                  </a:cubicBezTo>
                  <a:cubicBezTo>
                    <a:pt x="380" y="442"/>
                    <a:pt x="405" y="411"/>
                    <a:pt x="426" y="375"/>
                  </a:cubicBezTo>
                  <a:cubicBezTo>
                    <a:pt x="434" y="375"/>
                    <a:pt x="433" y="383"/>
                    <a:pt x="440" y="383"/>
                  </a:cubicBezTo>
                  <a:cubicBezTo>
                    <a:pt x="474" y="375"/>
                    <a:pt x="518" y="378"/>
                    <a:pt x="559" y="382"/>
                  </a:cubicBezTo>
                  <a:cubicBezTo>
                    <a:pt x="622" y="387"/>
                    <a:pt x="688" y="386"/>
                    <a:pt x="747" y="392"/>
                  </a:cubicBezTo>
                  <a:cubicBezTo>
                    <a:pt x="789" y="406"/>
                    <a:pt x="855" y="408"/>
                    <a:pt x="908" y="426"/>
                  </a:cubicBezTo>
                  <a:cubicBezTo>
                    <a:pt x="918" y="409"/>
                    <a:pt x="928" y="392"/>
                    <a:pt x="936" y="373"/>
                  </a:cubicBezTo>
                  <a:cubicBezTo>
                    <a:pt x="941" y="371"/>
                    <a:pt x="941" y="374"/>
                    <a:pt x="944" y="372"/>
                  </a:cubicBezTo>
                  <a:cubicBezTo>
                    <a:pt x="968" y="336"/>
                    <a:pt x="987" y="296"/>
                    <a:pt x="1011" y="260"/>
                  </a:cubicBezTo>
                  <a:close/>
                  <a:moveTo>
                    <a:pt x="976" y="737"/>
                  </a:moveTo>
                  <a:cubicBezTo>
                    <a:pt x="982" y="724"/>
                    <a:pt x="985" y="712"/>
                    <a:pt x="989" y="699"/>
                  </a:cubicBezTo>
                  <a:cubicBezTo>
                    <a:pt x="992" y="691"/>
                    <a:pt x="1001" y="662"/>
                    <a:pt x="999" y="662"/>
                  </a:cubicBezTo>
                  <a:cubicBezTo>
                    <a:pt x="1004" y="661"/>
                    <a:pt x="1008" y="648"/>
                    <a:pt x="1008" y="639"/>
                  </a:cubicBezTo>
                  <a:cubicBezTo>
                    <a:pt x="1032" y="593"/>
                    <a:pt x="1055" y="546"/>
                    <a:pt x="1079" y="500"/>
                  </a:cubicBezTo>
                  <a:cubicBezTo>
                    <a:pt x="1085" y="496"/>
                    <a:pt x="1087" y="498"/>
                    <a:pt x="1092" y="493"/>
                  </a:cubicBezTo>
                  <a:cubicBezTo>
                    <a:pt x="1102" y="470"/>
                    <a:pt x="1117" y="453"/>
                    <a:pt x="1130" y="433"/>
                  </a:cubicBezTo>
                  <a:cubicBezTo>
                    <a:pt x="1162" y="308"/>
                    <a:pt x="1182" y="158"/>
                    <a:pt x="1139" y="38"/>
                  </a:cubicBezTo>
                  <a:cubicBezTo>
                    <a:pt x="1122" y="69"/>
                    <a:pt x="1117" y="103"/>
                    <a:pt x="1106" y="134"/>
                  </a:cubicBezTo>
                  <a:cubicBezTo>
                    <a:pt x="1101" y="147"/>
                    <a:pt x="1090" y="161"/>
                    <a:pt x="1084" y="171"/>
                  </a:cubicBezTo>
                  <a:cubicBezTo>
                    <a:pt x="1081" y="175"/>
                    <a:pt x="1081" y="182"/>
                    <a:pt x="1079" y="186"/>
                  </a:cubicBezTo>
                  <a:cubicBezTo>
                    <a:pt x="1073" y="194"/>
                    <a:pt x="1065" y="201"/>
                    <a:pt x="1059" y="209"/>
                  </a:cubicBezTo>
                  <a:cubicBezTo>
                    <a:pt x="1049" y="224"/>
                    <a:pt x="1039" y="239"/>
                    <a:pt x="1031" y="252"/>
                  </a:cubicBezTo>
                  <a:cubicBezTo>
                    <a:pt x="1019" y="271"/>
                    <a:pt x="1008" y="290"/>
                    <a:pt x="999" y="310"/>
                  </a:cubicBezTo>
                  <a:cubicBezTo>
                    <a:pt x="963" y="349"/>
                    <a:pt x="942" y="404"/>
                    <a:pt x="911" y="448"/>
                  </a:cubicBezTo>
                  <a:cubicBezTo>
                    <a:pt x="915" y="454"/>
                    <a:pt x="908" y="455"/>
                    <a:pt x="910" y="463"/>
                  </a:cubicBezTo>
                  <a:cubicBezTo>
                    <a:pt x="881" y="510"/>
                    <a:pt x="845" y="557"/>
                    <a:pt x="825" y="607"/>
                  </a:cubicBezTo>
                  <a:cubicBezTo>
                    <a:pt x="829" y="632"/>
                    <a:pt x="839" y="651"/>
                    <a:pt x="845" y="672"/>
                  </a:cubicBezTo>
                  <a:cubicBezTo>
                    <a:pt x="887" y="829"/>
                    <a:pt x="832" y="979"/>
                    <a:pt x="856" y="1160"/>
                  </a:cubicBezTo>
                  <a:cubicBezTo>
                    <a:pt x="883" y="1028"/>
                    <a:pt x="910" y="916"/>
                    <a:pt x="951" y="800"/>
                  </a:cubicBezTo>
                  <a:cubicBezTo>
                    <a:pt x="956" y="796"/>
                    <a:pt x="949" y="796"/>
                    <a:pt x="949" y="792"/>
                  </a:cubicBezTo>
                  <a:cubicBezTo>
                    <a:pt x="954" y="793"/>
                    <a:pt x="956" y="795"/>
                    <a:pt x="956" y="788"/>
                  </a:cubicBezTo>
                  <a:cubicBezTo>
                    <a:pt x="961" y="774"/>
                    <a:pt x="968" y="761"/>
                    <a:pt x="973" y="745"/>
                  </a:cubicBezTo>
                  <a:cubicBezTo>
                    <a:pt x="972" y="739"/>
                    <a:pt x="970" y="752"/>
                    <a:pt x="969" y="745"/>
                  </a:cubicBezTo>
                  <a:cubicBezTo>
                    <a:pt x="968" y="739"/>
                    <a:pt x="978" y="744"/>
                    <a:pt x="976" y="737"/>
                  </a:cubicBezTo>
                  <a:close/>
                  <a:moveTo>
                    <a:pt x="1559" y="166"/>
                  </a:moveTo>
                  <a:cubicBezTo>
                    <a:pt x="1540" y="182"/>
                    <a:pt x="1519" y="196"/>
                    <a:pt x="1496" y="207"/>
                  </a:cubicBezTo>
                  <a:cubicBezTo>
                    <a:pt x="1428" y="231"/>
                    <a:pt x="1367" y="262"/>
                    <a:pt x="1315" y="295"/>
                  </a:cubicBezTo>
                  <a:cubicBezTo>
                    <a:pt x="1275" y="321"/>
                    <a:pt x="1241" y="351"/>
                    <a:pt x="1205" y="380"/>
                  </a:cubicBezTo>
                  <a:cubicBezTo>
                    <a:pt x="1169" y="409"/>
                    <a:pt x="1137" y="441"/>
                    <a:pt x="1112" y="481"/>
                  </a:cubicBezTo>
                  <a:cubicBezTo>
                    <a:pt x="1100" y="501"/>
                    <a:pt x="1087" y="520"/>
                    <a:pt x="1074" y="539"/>
                  </a:cubicBezTo>
                  <a:cubicBezTo>
                    <a:pt x="1055" y="567"/>
                    <a:pt x="1042" y="606"/>
                    <a:pt x="1029" y="636"/>
                  </a:cubicBezTo>
                  <a:cubicBezTo>
                    <a:pt x="998" y="709"/>
                    <a:pt x="976" y="783"/>
                    <a:pt x="948" y="857"/>
                  </a:cubicBezTo>
                  <a:cubicBezTo>
                    <a:pt x="915" y="941"/>
                    <a:pt x="896" y="1032"/>
                    <a:pt x="873" y="1124"/>
                  </a:cubicBezTo>
                  <a:cubicBezTo>
                    <a:pt x="879" y="1137"/>
                    <a:pt x="865" y="1155"/>
                    <a:pt x="871" y="1167"/>
                  </a:cubicBezTo>
                  <a:cubicBezTo>
                    <a:pt x="878" y="1150"/>
                    <a:pt x="881" y="1130"/>
                    <a:pt x="896" y="1122"/>
                  </a:cubicBezTo>
                  <a:cubicBezTo>
                    <a:pt x="917" y="1088"/>
                    <a:pt x="943" y="1045"/>
                    <a:pt x="968" y="1018"/>
                  </a:cubicBezTo>
                  <a:cubicBezTo>
                    <a:pt x="981" y="1002"/>
                    <a:pt x="999" y="988"/>
                    <a:pt x="1014" y="971"/>
                  </a:cubicBezTo>
                  <a:cubicBezTo>
                    <a:pt x="1029" y="955"/>
                    <a:pt x="1042" y="936"/>
                    <a:pt x="1057" y="923"/>
                  </a:cubicBezTo>
                  <a:cubicBezTo>
                    <a:pt x="1154" y="842"/>
                    <a:pt x="1261" y="760"/>
                    <a:pt x="1418" y="760"/>
                  </a:cubicBezTo>
                  <a:cubicBezTo>
                    <a:pt x="1426" y="681"/>
                    <a:pt x="1443" y="614"/>
                    <a:pt x="1467" y="534"/>
                  </a:cubicBezTo>
                  <a:cubicBezTo>
                    <a:pt x="1481" y="490"/>
                    <a:pt x="1498" y="445"/>
                    <a:pt x="1514" y="403"/>
                  </a:cubicBezTo>
                  <a:cubicBezTo>
                    <a:pt x="1548" y="310"/>
                    <a:pt x="1619" y="220"/>
                    <a:pt x="1590" y="118"/>
                  </a:cubicBezTo>
                  <a:cubicBezTo>
                    <a:pt x="1590" y="117"/>
                    <a:pt x="1590" y="116"/>
                    <a:pt x="1589" y="116"/>
                  </a:cubicBezTo>
                  <a:cubicBezTo>
                    <a:pt x="1582" y="136"/>
                    <a:pt x="1567" y="147"/>
                    <a:pt x="1559" y="166"/>
                  </a:cubicBezTo>
                  <a:close/>
                  <a:moveTo>
                    <a:pt x="1607" y="141"/>
                  </a:moveTo>
                  <a:cubicBezTo>
                    <a:pt x="1620" y="237"/>
                    <a:pt x="1570" y="305"/>
                    <a:pt x="1536" y="380"/>
                  </a:cubicBezTo>
                  <a:cubicBezTo>
                    <a:pt x="1523" y="408"/>
                    <a:pt x="1514" y="440"/>
                    <a:pt x="1504" y="470"/>
                  </a:cubicBezTo>
                  <a:cubicBezTo>
                    <a:pt x="1472" y="565"/>
                    <a:pt x="1439" y="664"/>
                    <a:pt x="1428" y="774"/>
                  </a:cubicBezTo>
                  <a:cubicBezTo>
                    <a:pt x="1393" y="776"/>
                    <a:pt x="1359" y="777"/>
                    <a:pt x="1326" y="778"/>
                  </a:cubicBezTo>
                  <a:cubicBezTo>
                    <a:pt x="1261" y="798"/>
                    <a:pt x="1199" y="829"/>
                    <a:pt x="1145" y="866"/>
                  </a:cubicBezTo>
                  <a:cubicBezTo>
                    <a:pt x="1124" y="881"/>
                    <a:pt x="1107" y="900"/>
                    <a:pt x="1091" y="915"/>
                  </a:cubicBezTo>
                  <a:cubicBezTo>
                    <a:pt x="1079" y="925"/>
                    <a:pt x="1065" y="932"/>
                    <a:pt x="1054" y="943"/>
                  </a:cubicBezTo>
                  <a:cubicBezTo>
                    <a:pt x="1043" y="954"/>
                    <a:pt x="1034" y="966"/>
                    <a:pt x="1022" y="978"/>
                  </a:cubicBezTo>
                  <a:cubicBezTo>
                    <a:pt x="1001" y="1000"/>
                    <a:pt x="977" y="1021"/>
                    <a:pt x="958" y="1046"/>
                  </a:cubicBezTo>
                  <a:cubicBezTo>
                    <a:pt x="919" y="1096"/>
                    <a:pt x="887" y="1151"/>
                    <a:pt x="860" y="1210"/>
                  </a:cubicBezTo>
                  <a:cubicBezTo>
                    <a:pt x="875" y="1198"/>
                    <a:pt x="882" y="1171"/>
                    <a:pt x="893" y="1152"/>
                  </a:cubicBezTo>
                  <a:cubicBezTo>
                    <a:pt x="900" y="1140"/>
                    <a:pt x="912" y="1132"/>
                    <a:pt x="921" y="1121"/>
                  </a:cubicBezTo>
                  <a:cubicBezTo>
                    <a:pt x="931" y="1108"/>
                    <a:pt x="939" y="1094"/>
                    <a:pt x="949" y="1081"/>
                  </a:cubicBezTo>
                  <a:cubicBezTo>
                    <a:pt x="959" y="1069"/>
                    <a:pt x="966" y="1050"/>
                    <a:pt x="981" y="1047"/>
                  </a:cubicBezTo>
                  <a:cubicBezTo>
                    <a:pt x="958" y="1088"/>
                    <a:pt x="921" y="1123"/>
                    <a:pt x="900" y="1164"/>
                  </a:cubicBezTo>
                  <a:cubicBezTo>
                    <a:pt x="892" y="1178"/>
                    <a:pt x="884" y="1193"/>
                    <a:pt x="881" y="1209"/>
                  </a:cubicBezTo>
                  <a:cubicBezTo>
                    <a:pt x="887" y="1210"/>
                    <a:pt x="894" y="1204"/>
                    <a:pt x="901" y="1205"/>
                  </a:cubicBezTo>
                  <a:cubicBezTo>
                    <a:pt x="964" y="1118"/>
                    <a:pt x="1026" y="1030"/>
                    <a:pt x="1102" y="956"/>
                  </a:cubicBezTo>
                  <a:cubicBezTo>
                    <a:pt x="1107" y="956"/>
                    <a:pt x="1110" y="954"/>
                    <a:pt x="1114" y="953"/>
                  </a:cubicBezTo>
                  <a:cubicBezTo>
                    <a:pt x="1151" y="921"/>
                    <a:pt x="1191" y="887"/>
                    <a:pt x="1233" y="858"/>
                  </a:cubicBezTo>
                  <a:cubicBezTo>
                    <a:pt x="1285" y="823"/>
                    <a:pt x="1338" y="793"/>
                    <a:pt x="1414" y="792"/>
                  </a:cubicBezTo>
                  <a:cubicBezTo>
                    <a:pt x="1432" y="791"/>
                    <a:pt x="1436" y="794"/>
                    <a:pt x="1453" y="792"/>
                  </a:cubicBezTo>
                  <a:cubicBezTo>
                    <a:pt x="1487" y="671"/>
                    <a:pt x="1526" y="557"/>
                    <a:pt x="1550" y="426"/>
                  </a:cubicBezTo>
                  <a:cubicBezTo>
                    <a:pt x="1552" y="420"/>
                    <a:pt x="1558" y="420"/>
                    <a:pt x="1559" y="413"/>
                  </a:cubicBezTo>
                  <a:cubicBezTo>
                    <a:pt x="1577" y="370"/>
                    <a:pt x="1578" y="317"/>
                    <a:pt x="1595" y="275"/>
                  </a:cubicBezTo>
                  <a:cubicBezTo>
                    <a:pt x="1597" y="271"/>
                    <a:pt x="1602" y="268"/>
                    <a:pt x="1604" y="264"/>
                  </a:cubicBezTo>
                  <a:cubicBezTo>
                    <a:pt x="1615" y="232"/>
                    <a:pt x="1622" y="195"/>
                    <a:pt x="1632" y="166"/>
                  </a:cubicBezTo>
                  <a:cubicBezTo>
                    <a:pt x="1635" y="157"/>
                    <a:pt x="1643" y="146"/>
                    <a:pt x="1638" y="136"/>
                  </a:cubicBezTo>
                  <a:cubicBezTo>
                    <a:pt x="1627" y="138"/>
                    <a:pt x="1620" y="144"/>
                    <a:pt x="1607" y="141"/>
                  </a:cubicBezTo>
                  <a:close/>
                  <a:moveTo>
                    <a:pt x="1670" y="538"/>
                  </a:moveTo>
                  <a:cubicBezTo>
                    <a:pt x="1664" y="534"/>
                    <a:pt x="1667" y="542"/>
                    <a:pt x="1662" y="548"/>
                  </a:cubicBezTo>
                  <a:cubicBezTo>
                    <a:pt x="1671" y="473"/>
                    <a:pt x="1691" y="394"/>
                    <a:pt x="1705" y="312"/>
                  </a:cubicBezTo>
                  <a:cubicBezTo>
                    <a:pt x="1708" y="307"/>
                    <a:pt x="1711" y="304"/>
                    <a:pt x="1713" y="299"/>
                  </a:cubicBezTo>
                  <a:cubicBezTo>
                    <a:pt x="1712" y="280"/>
                    <a:pt x="1726" y="248"/>
                    <a:pt x="1730" y="224"/>
                  </a:cubicBezTo>
                  <a:cubicBezTo>
                    <a:pt x="1734" y="220"/>
                    <a:pt x="1737" y="215"/>
                    <a:pt x="1738" y="207"/>
                  </a:cubicBezTo>
                  <a:cubicBezTo>
                    <a:pt x="1733" y="200"/>
                    <a:pt x="1728" y="198"/>
                    <a:pt x="1720" y="196"/>
                  </a:cubicBezTo>
                  <a:cubicBezTo>
                    <a:pt x="1702" y="210"/>
                    <a:pt x="1708" y="249"/>
                    <a:pt x="1693" y="267"/>
                  </a:cubicBezTo>
                  <a:cubicBezTo>
                    <a:pt x="1691" y="251"/>
                    <a:pt x="1700" y="222"/>
                    <a:pt x="1703" y="201"/>
                  </a:cubicBezTo>
                  <a:cubicBezTo>
                    <a:pt x="1696" y="196"/>
                    <a:pt x="1698" y="182"/>
                    <a:pt x="1693" y="174"/>
                  </a:cubicBezTo>
                  <a:cubicBezTo>
                    <a:pt x="1686" y="195"/>
                    <a:pt x="1684" y="222"/>
                    <a:pt x="1672" y="239"/>
                  </a:cubicBezTo>
                  <a:cubicBezTo>
                    <a:pt x="1672" y="215"/>
                    <a:pt x="1682" y="193"/>
                    <a:pt x="1682" y="174"/>
                  </a:cubicBezTo>
                  <a:cubicBezTo>
                    <a:pt x="1672" y="184"/>
                    <a:pt x="1674" y="200"/>
                    <a:pt x="1670" y="214"/>
                  </a:cubicBezTo>
                  <a:cubicBezTo>
                    <a:pt x="1662" y="240"/>
                    <a:pt x="1651" y="268"/>
                    <a:pt x="1647" y="294"/>
                  </a:cubicBezTo>
                  <a:cubicBezTo>
                    <a:pt x="1645" y="308"/>
                    <a:pt x="1645" y="318"/>
                    <a:pt x="1637" y="320"/>
                  </a:cubicBezTo>
                  <a:cubicBezTo>
                    <a:pt x="1642" y="264"/>
                    <a:pt x="1661" y="220"/>
                    <a:pt x="1668" y="162"/>
                  </a:cubicBezTo>
                  <a:cubicBezTo>
                    <a:pt x="1663" y="157"/>
                    <a:pt x="1661" y="149"/>
                    <a:pt x="1653" y="146"/>
                  </a:cubicBezTo>
                  <a:cubicBezTo>
                    <a:pt x="1582" y="349"/>
                    <a:pt x="1535" y="578"/>
                    <a:pt x="1464" y="785"/>
                  </a:cubicBezTo>
                  <a:cubicBezTo>
                    <a:pt x="1470" y="792"/>
                    <a:pt x="1475" y="800"/>
                    <a:pt x="1489" y="798"/>
                  </a:cubicBezTo>
                  <a:cubicBezTo>
                    <a:pt x="1491" y="766"/>
                    <a:pt x="1506" y="738"/>
                    <a:pt x="1514" y="707"/>
                  </a:cubicBezTo>
                  <a:cubicBezTo>
                    <a:pt x="1518" y="691"/>
                    <a:pt x="1515" y="673"/>
                    <a:pt x="1526" y="659"/>
                  </a:cubicBezTo>
                  <a:cubicBezTo>
                    <a:pt x="1523" y="706"/>
                    <a:pt x="1506" y="749"/>
                    <a:pt x="1499" y="797"/>
                  </a:cubicBezTo>
                  <a:cubicBezTo>
                    <a:pt x="1506" y="793"/>
                    <a:pt x="1511" y="799"/>
                    <a:pt x="1516" y="797"/>
                  </a:cubicBezTo>
                  <a:cubicBezTo>
                    <a:pt x="1530" y="722"/>
                    <a:pt x="1557" y="646"/>
                    <a:pt x="1570" y="564"/>
                  </a:cubicBezTo>
                  <a:cubicBezTo>
                    <a:pt x="1580" y="554"/>
                    <a:pt x="1578" y="538"/>
                    <a:pt x="1580" y="521"/>
                  </a:cubicBezTo>
                  <a:cubicBezTo>
                    <a:pt x="1585" y="496"/>
                    <a:pt x="1592" y="471"/>
                    <a:pt x="1597" y="445"/>
                  </a:cubicBezTo>
                  <a:cubicBezTo>
                    <a:pt x="1599" y="432"/>
                    <a:pt x="1604" y="419"/>
                    <a:pt x="1607" y="407"/>
                  </a:cubicBezTo>
                  <a:cubicBezTo>
                    <a:pt x="1610" y="394"/>
                    <a:pt x="1608" y="378"/>
                    <a:pt x="1620" y="372"/>
                  </a:cubicBezTo>
                  <a:cubicBezTo>
                    <a:pt x="1609" y="460"/>
                    <a:pt x="1584" y="561"/>
                    <a:pt x="1560" y="654"/>
                  </a:cubicBezTo>
                  <a:cubicBezTo>
                    <a:pt x="1555" y="674"/>
                    <a:pt x="1554" y="696"/>
                    <a:pt x="1549" y="715"/>
                  </a:cubicBezTo>
                  <a:cubicBezTo>
                    <a:pt x="1540" y="749"/>
                    <a:pt x="1517" y="792"/>
                    <a:pt x="1519" y="825"/>
                  </a:cubicBezTo>
                  <a:cubicBezTo>
                    <a:pt x="1528" y="833"/>
                    <a:pt x="1531" y="831"/>
                    <a:pt x="1544" y="835"/>
                  </a:cubicBezTo>
                  <a:cubicBezTo>
                    <a:pt x="1546" y="798"/>
                    <a:pt x="1563" y="767"/>
                    <a:pt x="1572" y="735"/>
                  </a:cubicBezTo>
                  <a:cubicBezTo>
                    <a:pt x="1580" y="706"/>
                    <a:pt x="1577" y="676"/>
                    <a:pt x="1594" y="651"/>
                  </a:cubicBezTo>
                  <a:cubicBezTo>
                    <a:pt x="1589" y="683"/>
                    <a:pt x="1585" y="740"/>
                    <a:pt x="1565" y="767"/>
                  </a:cubicBezTo>
                  <a:cubicBezTo>
                    <a:pt x="1560" y="789"/>
                    <a:pt x="1555" y="812"/>
                    <a:pt x="1550" y="835"/>
                  </a:cubicBezTo>
                  <a:cubicBezTo>
                    <a:pt x="1559" y="829"/>
                    <a:pt x="1560" y="853"/>
                    <a:pt x="1567" y="858"/>
                  </a:cubicBezTo>
                  <a:cubicBezTo>
                    <a:pt x="1579" y="780"/>
                    <a:pt x="1615" y="707"/>
                    <a:pt x="1630" y="627"/>
                  </a:cubicBezTo>
                  <a:cubicBezTo>
                    <a:pt x="1632" y="620"/>
                    <a:pt x="1627" y="609"/>
                    <a:pt x="1637" y="606"/>
                  </a:cubicBezTo>
                  <a:cubicBezTo>
                    <a:pt x="1638" y="633"/>
                    <a:pt x="1633" y="663"/>
                    <a:pt x="1625" y="694"/>
                  </a:cubicBezTo>
                  <a:cubicBezTo>
                    <a:pt x="1611" y="749"/>
                    <a:pt x="1584" y="813"/>
                    <a:pt x="1574" y="873"/>
                  </a:cubicBezTo>
                  <a:cubicBezTo>
                    <a:pt x="1568" y="875"/>
                    <a:pt x="1565" y="880"/>
                    <a:pt x="1560" y="883"/>
                  </a:cubicBezTo>
                  <a:cubicBezTo>
                    <a:pt x="1541" y="885"/>
                    <a:pt x="1520" y="878"/>
                    <a:pt x="1494" y="883"/>
                  </a:cubicBezTo>
                  <a:cubicBezTo>
                    <a:pt x="1453" y="892"/>
                    <a:pt x="1405" y="907"/>
                    <a:pt x="1363" y="916"/>
                  </a:cubicBezTo>
                  <a:cubicBezTo>
                    <a:pt x="1316" y="927"/>
                    <a:pt x="1277" y="954"/>
                    <a:pt x="1238" y="971"/>
                  </a:cubicBezTo>
                  <a:cubicBezTo>
                    <a:pt x="1219" y="980"/>
                    <a:pt x="1205" y="990"/>
                    <a:pt x="1192" y="998"/>
                  </a:cubicBezTo>
                  <a:cubicBezTo>
                    <a:pt x="1184" y="1002"/>
                    <a:pt x="1174" y="1005"/>
                    <a:pt x="1167" y="1009"/>
                  </a:cubicBezTo>
                  <a:cubicBezTo>
                    <a:pt x="1104" y="1056"/>
                    <a:pt x="1034" y="1096"/>
                    <a:pt x="983" y="1157"/>
                  </a:cubicBezTo>
                  <a:cubicBezTo>
                    <a:pt x="1044" y="1120"/>
                    <a:pt x="1108" y="1087"/>
                    <a:pt x="1174" y="1054"/>
                  </a:cubicBezTo>
                  <a:cubicBezTo>
                    <a:pt x="1180" y="1051"/>
                    <a:pt x="1184" y="1045"/>
                    <a:pt x="1190" y="1042"/>
                  </a:cubicBezTo>
                  <a:cubicBezTo>
                    <a:pt x="1271" y="1006"/>
                    <a:pt x="1368" y="987"/>
                    <a:pt x="1462" y="971"/>
                  </a:cubicBezTo>
                  <a:cubicBezTo>
                    <a:pt x="1509" y="957"/>
                    <a:pt x="1549" y="959"/>
                    <a:pt x="1600" y="953"/>
                  </a:cubicBezTo>
                  <a:cubicBezTo>
                    <a:pt x="1632" y="858"/>
                    <a:pt x="1649" y="770"/>
                    <a:pt x="1672" y="672"/>
                  </a:cubicBezTo>
                  <a:cubicBezTo>
                    <a:pt x="1682" y="627"/>
                    <a:pt x="1701" y="577"/>
                    <a:pt x="1712" y="533"/>
                  </a:cubicBezTo>
                  <a:cubicBezTo>
                    <a:pt x="1718" y="506"/>
                    <a:pt x="1722" y="484"/>
                    <a:pt x="1728" y="456"/>
                  </a:cubicBezTo>
                  <a:cubicBezTo>
                    <a:pt x="1734" y="432"/>
                    <a:pt x="1748" y="410"/>
                    <a:pt x="1750" y="385"/>
                  </a:cubicBezTo>
                  <a:cubicBezTo>
                    <a:pt x="1763" y="362"/>
                    <a:pt x="1769" y="320"/>
                    <a:pt x="1776" y="292"/>
                  </a:cubicBezTo>
                  <a:cubicBezTo>
                    <a:pt x="1760" y="293"/>
                    <a:pt x="1742" y="298"/>
                    <a:pt x="1731" y="300"/>
                  </a:cubicBezTo>
                  <a:cubicBezTo>
                    <a:pt x="1714" y="340"/>
                    <a:pt x="1711" y="395"/>
                    <a:pt x="1695" y="436"/>
                  </a:cubicBezTo>
                  <a:cubicBezTo>
                    <a:pt x="1695" y="435"/>
                    <a:pt x="1694" y="432"/>
                    <a:pt x="1693" y="435"/>
                  </a:cubicBezTo>
                  <a:cubicBezTo>
                    <a:pt x="1691" y="471"/>
                    <a:pt x="1677" y="501"/>
                    <a:pt x="1670" y="538"/>
                  </a:cubicBezTo>
                  <a:close/>
                  <a:moveTo>
                    <a:pt x="745" y="412"/>
                  </a:moveTo>
                  <a:cubicBezTo>
                    <a:pt x="727" y="401"/>
                    <a:pt x="705" y="407"/>
                    <a:pt x="684" y="405"/>
                  </a:cubicBezTo>
                  <a:cubicBezTo>
                    <a:pt x="654" y="402"/>
                    <a:pt x="627" y="392"/>
                    <a:pt x="606" y="397"/>
                  </a:cubicBezTo>
                  <a:cubicBezTo>
                    <a:pt x="607" y="396"/>
                    <a:pt x="608" y="398"/>
                    <a:pt x="606" y="398"/>
                  </a:cubicBezTo>
                  <a:cubicBezTo>
                    <a:pt x="578" y="397"/>
                    <a:pt x="554" y="390"/>
                    <a:pt x="526" y="390"/>
                  </a:cubicBezTo>
                  <a:cubicBezTo>
                    <a:pt x="500" y="390"/>
                    <a:pt x="474" y="390"/>
                    <a:pt x="443" y="390"/>
                  </a:cubicBezTo>
                  <a:cubicBezTo>
                    <a:pt x="425" y="403"/>
                    <a:pt x="413" y="424"/>
                    <a:pt x="400" y="445"/>
                  </a:cubicBezTo>
                  <a:cubicBezTo>
                    <a:pt x="368" y="496"/>
                    <a:pt x="326" y="542"/>
                    <a:pt x="300" y="593"/>
                  </a:cubicBezTo>
                  <a:cubicBezTo>
                    <a:pt x="296" y="597"/>
                    <a:pt x="298" y="588"/>
                    <a:pt x="294" y="593"/>
                  </a:cubicBezTo>
                  <a:cubicBezTo>
                    <a:pt x="271" y="653"/>
                    <a:pt x="218" y="697"/>
                    <a:pt x="191" y="759"/>
                  </a:cubicBezTo>
                  <a:cubicBezTo>
                    <a:pt x="143" y="820"/>
                    <a:pt x="94" y="880"/>
                    <a:pt x="51" y="946"/>
                  </a:cubicBezTo>
                  <a:cubicBezTo>
                    <a:pt x="118" y="950"/>
                    <a:pt x="183" y="967"/>
                    <a:pt x="249" y="984"/>
                  </a:cubicBezTo>
                  <a:cubicBezTo>
                    <a:pt x="276" y="991"/>
                    <a:pt x="302" y="1002"/>
                    <a:pt x="328" y="1009"/>
                  </a:cubicBezTo>
                  <a:cubicBezTo>
                    <a:pt x="362" y="1018"/>
                    <a:pt x="398" y="1028"/>
                    <a:pt x="423" y="1029"/>
                  </a:cubicBezTo>
                  <a:cubicBezTo>
                    <a:pt x="484" y="1047"/>
                    <a:pt x="560" y="1072"/>
                    <a:pt x="629" y="1097"/>
                  </a:cubicBezTo>
                  <a:cubicBezTo>
                    <a:pt x="638" y="1101"/>
                    <a:pt x="646" y="1108"/>
                    <a:pt x="656" y="1112"/>
                  </a:cubicBezTo>
                  <a:cubicBezTo>
                    <a:pt x="690" y="1126"/>
                    <a:pt x="730" y="1126"/>
                    <a:pt x="754" y="1150"/>
                  </a:cubicBezTo>
                  <a:cubicBezTo>
                    <a:pt x="793" y="1158"/>
                    <a:pt x="817" y="1182"/>
                    <a:pt x="848" y="1199"/>
                  </a:cubicBezTo>
                  <a:cubicBezTo>
                    <a:pt x="836" y="1142"/>
                    <a:pt x="837" y="1090"/>
                    <a:pt x="833" y="1041"/>
                  </a:cubicBezTo>
                  <a:cubicBezTo>
                    <a:pt x="843" y="937"/>
                    <a:pt x="846" y="846"/>
                    <a:pt x="843" y="750"/>
                  </a:cubicBezTo>
                  <a:cubicBezTo>
                    <a:pt x="842" y="704"/>
                    <a:pt x="819" y="667"/>
                    <a:pt x="817" y="622"/>
                  </a:cubicBezTo>
                  <a:cubicBezTo>
                    <a:pt x="810" y="613"/>
                    <a:pt x="808" y="606"/>
                    <a:pt x="807" y="598"/>
                  </a:cubicBezTo>
                  <a:cubicBezTo>
                    <a:pt x="843" y="555"/>
                    <a:pt x="872" y="491"/>
                    <a:pt x="903" y="438"/>
                  </a:cubicBezTo>
                  <a:cubicBezTo>
                    <a:pt x="850" y="428"/>
                    <a:pt x="790" y="407"/>
                    <a:pt x="745" y="412"/>
                  </a:cubicBezTo>
                  <a:close/>
                  <a:moveTo>
                    <a:pt x="1831" y="402"/>
                  </a:moveTo>
                  <a:cubicBezTo>
                    <a:pt x="1809" y="402"/>
                    <a:pt x="1795" y="401"/>
                    <a:pt x="1776" y="407"/>
                  </a:cubicBezTo>
                  <a:cubicBezTo>
                    <a:pt x="1768" y="409"/>
                    <a:pt x="1756" y="409"/>
                    <a:pt x="1760" y="421"/>
                  </a:cubicBezTo>
                  <a:cubicBezTo>
                    <a:pt x="1777" y="426"/>
                    <a:pt x="1798" y="427"/>
                    <a:pt x="1821" y="421"/>
                  </a:cubicBezTo>
                  <a:cubicBezTo>
                    <a:pt x="1821" y="425"/>
                    <a:pt x="1823" y="427"/>
                    <a:pt x="1826" y="426"/>
                  </a:cubicBezTo>
                  <a:cubicBezTo>
                    <a:pt x="1825" y="503"/>
                    <a:pt x="1786" y="571"/>
                    <a:pt x="1770" y="637"/>
                  </a:cubicBezTo>
                  <a:cubicBezTo>
                    <a:pt x="1761" y="670"/>
                    <a:pt x="1755" y="705"/>
                    <a:pt x="1746" y="737"/>
                  </a:cubicBezTo>
                  <a:cubicBezTo>
                    <a:pt x="1737" y="772"/>
                    <a:pt x="1725" y="809"/>
                    <a:pt x="1715" y="845"/>
                  </a:cubicBezTo>
                  <a:cubicBezTo>
                    <a:pt x="1705" y="880"/>
                    <a:pt x="1690" y="914"/>
                    <a:pt x="1683" y="948"/>
                  </a:cubicBezTo>
                  <a:cubicBezTo>
                    <a:pt x="1678" y="977"/>
                    <a:pt x="1673" y="1006"/>
                    <a:pt x="1667" y="1034"/>
                  </a:cubicBezTo>
                  <a:cubicBezTo>
                    <a:pt x="1661" y="1059"/>
                    <a:pt x="1655" y="1087"/>
                    <a:pt x="1637" y="1107"/>
                  </a:cubicBezTo>
                  <a:cubicBezTo>
                    <a:pt x="1631" y="1104"/>
                    <a:pt x="1624" y="1103"/>
                    <a:pt x="1619" y="1099"/>
                  </a:cubicBezTo>
                  <a:cubicBezTo>
                    <a:pt x="1570" y="1100"/>
                    <a:pt x="1511" y="1091"/>
                    <a:pt x="1467" y="1101"/>
                  </a:cubicBezTo>
                  <a:cubicBezTo>
                    <a:pt x="1453" y="1090"/>
                    <a:pt x="1446" y="1101"/>
                    <a:pt x="1434" y="1104"/>
                  </a:cubicBezTo>
                  <a:cubicBezTo>
                    <a:pt x="1414" y="1108"/>
                    <a:pt x="1388" y="1107"/>
                    <a:pt x="1366" y="1109"/>
                  </a:cubicBezTo>
                  <a:cubicBezTo>
                    <a:pt x="1347" y="1111"/>
                    <a:pt x="1329" y="1114"/>
                    <a:pt x="1310" y="1116"/>
                  </a:cubicBezTo>
                  <a:cubicBezTo>
                    <a:pt x="1265" y="1120"/>
                    <a:pt x="1217" y="1124"/>
                    <a:pt x="1172" y="1132"/>
                  </a:cubicBezTo>
                  <a:cubicBezTo>
                    <a:pt x="1164" y="1134"/>
                    <a:pt x="1157" y="1139"/>
                    <a:pt x="1149" y="1140"/>
                  </a:cubicBezTo>
                  <a:cubicBezTo>
                    <a:pt x="1095" y="1152"/>
                    <a:pt x="1044" y="1164"/>
                    <a:pt x="1001" y="1194"/>
                  </a:cubicBezTo>
                  <a:cubicBezTo>
                    <a:pt x="1091" y="1180"/>
                    <a:pt x="1183" y="1171"/>
                    <a:pt x="1275" y="1159"/>
                  </a:cubicBezTo>
                  <a:cubicBezTo>
                    <a:pt x="1314" y="1154"/>
                    <a:pt x="1355" y="1143"/>
                    <a:pt x="1396" y="1144"/>
                  </a:cubicBezTo>
                  <a:cubicBezTo>
                    <a:pt x="1423" y="1144"/>
                    <a:pt x="1445" y="1146"/>
                    <a:pt x="1467" y="1145"/>
                  </a:cubicBezTo>
                  <a:cubicBezTo>
                    <a:pt x="1478" y="1145"/>
                    <a:pt x="1498" y="1137"/>
                    <a:pt x="1499" y="1154"/>
                  </a:cubicBezTo>
                  <a:cubicBezTo>
                    <a:pt x="1479" y="1164"/>
                    <a:pt x="1457" y="1156"/>
                    <a:pt x="1436" y="1155"/>
                  </a:cubicBezTo>
                  <a:cubicBezTo>
                    <a:pt x="1377" y="1155"/>
                    <a:pt x="1315" y="1168"/>
                    <a:pt x="1270" y="1172"/>
                  </a:cubicBezTo>
                  <a:cubicBezTo>
                    <a:pt x="1223" y="1176"/>
                    <a:pt x="1190" y="1179"/>
                    <a:pt x="1154" y="1184"/>
                  </a:cubicBezTo>
                  <a:cubicBezTo>
                    <a:pt x="1127" y="1187"/>
                    <a:pt x="1101" y="1196"/>
                    <a:pt x="1076" y="1199"/>
                  </a:cubicBezTo>
                  <a:cubicBezTo>
                    <a:pt x="1021" y="1204"/>
                    <a:pt x="976" y="1207"/>
                    <a:pt x="936" y="1233"/>
                  </a:cubicBezTo>
                  <a:cubicBezTo>
                    <a:pt x="940" y="1235"/>
                    <a:pt x="942" y="1240"/>
                    <a:pt x="941" y="1247"/>
                  </a:cubicBezTo>
                  <a:cubicBezTo>
                    <a:pt x="966" y="1235"/>
                    <a:pt x="995" y="1224"/>
                    <a:pt x="1026" y="1220"/>
                  </a:cubicBezTo>
                  <a:cubicBezTo>
                    <a:pt x="1201" y="1197"/>
                    <a:pt x="1410" y="1192"/>
                    <a:pt x="1597" y="1167"/>
                  </a:cubicBezTo>
                  <a:cubicBezTo>
                    <a:pt x="1642" y="1161"/>
                    <a:pt x="1696" y="1180"/>
                    <a:pt x="1725" y="1150"/>
                  </a:cubicBezTo>
                  <a:cubicBezTo>
                    <a:pt x="1751" y="1082"/>
                    <a:pt x="1756" y="1007"/>
                    <a:pt x="1775" y="935"/>
                  </a:cubicBezTo>
                  <a:cubicBezTo>
                    <a:pt x="1781" y="911"/>
                    <a:pt x="1792" y="889"/>
                    <a:pt x="1798" y="865"/>
                  </a:cubicBezTo>
                  <a:cubicBezTo>
                    <a:pt x="1805" y="839"/>
                    <a:pt x="1812" y="813"/>
                    <a:pt x="1818" y="787"/>
                  </a:cubicBezTo>
                  <a:cubicBezTo>
                    <a:pt x="1823" y="761"/>
                    <a:pt x="1831" y="736"/>
                    <a:pt x="1836" y="710"/>
                  </a:cubicBezTo>
                  <a:cubicBezTo>
                    <a:pt x="1842" y="684"/>
                    <a:pt x="1847" y="656"/>
                    <a:pt x="1854" y="631"/>
                  </a:cubicBezTo>
                  <a:cubicBezTo>
                    <a:pt x="1857" y="621"/>
                    <a:pt x="1864" y="612"/>
                    <a:pt x="1866" y="602"/>
                  </a:cubicBezTo>
                  <a:cubicBezTo>
                    <a:pt x="1874" y="568"/>
                    <a:pt x="1875" y="530"/>
                    <a:pt x="1884" y="498"/>
                  </a:cubicBezTo>
                  <a:cubicBezTo>
                    <a:pt x="1881" y="472"/>
                    <a:pt x="1906" y="427"/>
                    <a:pt x="1886" y="403"/>
                  </a:cubicBezTo>
                  <a:cubicBezTo>
                    <a:pt x="1869" y="396"/>
                    <a:pt x="1850" y="401"/>
                    <a:pt x="1831" y="402"/>
                  </a:cubicBezTo>
                  <a:close/>
                  <a:moveTo>
                    <a:pt x="1755" y="435"/>
                  </a:moveTo>
                  <a:cubicBezTo>
                    <a:pt x="1732" y="509"/>
                    <a:pt x="1720" y="583"/>
                    <a:pt x="1698" y="657"/>
                  </a:cubicBezTo>
                  <a:cubicBezTo>
                    <a:pt x="1692" y="679"/>
                    <a:pt x="1686" y="699"/>
                    <a:pt x="1680" y="720"/>
                  </a:cubicBezTo>
                  <a:cubicBezTo>
                    <a:pt x="1674" y="743"/>
                    <a:pt x="1670" y="765"/>
                    <a:pt x="1665" y="788"/>
                  </a:cubicBezTo>
                  <a:cubicBezTo>
                    <a:pt x="1655" y="835"/>
                    <a:pt x="1637" y="881"/>
                    <a:pt x="1625" y="926"/>
                  </a:cubicBezTo>
                  <a:cubicBezTo>
                    <a:pt x="1623" y="935"/>
                    <a:pt x="1627" y="947"/>
                    <a:pt x="1615" y="953"/>
                  </a:cubicBezTo>
                  <a:cubicBezTo>
                    <a:pt x="1618" y="958"/>
                    <a:pt x="1620" y="963"/>
                    <a:pt x="1615" y="968"/>
                  </a:cubicBezTo>
                  <a:cubicBezTo>
                    <a:pt x="1563" y="969"/>
                    <a:pt x="1506" y="973"/>
                    <a:pt x="1448" y="984"/>
                  </a:cubicBezTo>
                  <a:cubicBezTo>
                    <a:pt x="1360" y="1001"/>
                    <a:pt x="1274" y="1022"/>
                    <a:pt x="1198" y="1056"/>
                  </a:cubicBezTo>
                  <a:cubicBezTo>
                    <a:pt x="1149" y="1078"/>
                    <a:pt x="1103" y="1107"/>
                    <a:pt x="1057" y="1132"/>
                  </a:cubicBezTo>
                  <a:cubicBezTo>
                    <a:pt x="1034" y="1145"/>
                    <a:pt x="1010" y="1158"/>
                    <a:pt x="988" y="1172"/>
                  </a:cubicBezTo>
                  <a:cubicBezTo>
                    <a:pt x="971" y="1183"/>
                    <a:pt x="952" y="1192"/>
                    <a:pt x="938" y="1204"/>
                  </a:cubicBezTo>
                  <a:cubicBezTo>
                    <a:pt x="935" y="1206"/>
                    <a:pt x="927" y="1211"/>
                    <a:pt x="930" y="1217"/>
                  </a:cubicBezTo>
                  <a:cubicBezTo>
                    <a:pt x="937" y="1219"/>
                    <a:pt x="943" y="1208"/>
                    <a:pt x="949" y="1204"/>
                  </a:cubicBezTo>
                  <a:cubicBezTo>
                    <a:pt x="962" y="1195"/>
                    <a:pt x="979" y="1188"/>
                    <a:pt x="994" y="1180"/>
                  </a:cubicBezTo>
                  <a:cubicBezTo>
                    <a:pt x="1009" y="1173"/>
                    <a:pt x="1026" y="1166"/>
                    <a:pt x="1041" y="1159"/>
                  </a:cubicBezTo>
                  <a:cubicBezTo>
                    <a:pt x="1135" y="1115"/>
                    <a:pt x="1249" y="1107"/>
                    <a:pt x="1363" y="1096"/>
                  </a:cubicBezTo>
                  <a:cubicBezTo>
                    <a:pt x="1452" y="1087"/>
                    <a:pt x="1547" y="1072"/>
                    <a:pt x="1638" y="1089"/>
                  </a:cubicBezTo>
                  <a:cubicBezTo>
                    <a:pt x="1666" y="968"/>
                    <a:pt x="1702" y="836"/>
                    <a:pt x="1736" y="722"/>
                  </a:cubicBezTo>
                  <a:cubicBezTo>
                    <a:pt x="1739" y="713"/>
                    <a:pt x="1739" y="704"/>
                    <a:pt x="1741" y="694"/>
                  </a:cubicBezTo>
                  <a:cubicBezTo>
                    <a:pt x="1745" y="681"/>
                    <a:pt x="1753" y="670"/>
                    <a:pt x="1756" y="657"/>
                  </a:cubicBezTo>
                  <a:cubicBezTo>
                    <a:pt x="1761" y="643"/>
                    <a:pt x="1762" y="627"/>
                    <a:pt x="1766" y="612"/>
                  </a:cubicBezTo>
                  <a:cubicBezTo>
                    <a:pt x="1784" y="556"/>
                    <a:pt x="1806" y="496"/>
                    <a:pt x="1811" y="445"/>
                  </a:cubicBezTo>
                  <a:cubicBezTo>
                    <a:pt x="1794" y="440"/>
                    <a:pt x="1773" y="439"/>
                    <a:pt x="1755" y="435"/>
                  </a:cubicBezTo>
                  <a:close/>
                  <a:moveTo>
                    <a:pt x="1668" y="534"/>
                  </a:moveTo>
                  <a:cubicBezTo>
                    <a:pt x="1669" y="528"/>
                    <a:pt x="1675" y="518"/>
                    <a:pt x="1672" y="513"/>
                  </a:cubicBezTo>
                  <a:cubicBezTo>
                    <a:pt x="1670" y="518"/>
                    <a:pt x="1665" y="529"/>
                    <a:pt x="1668" y="534"/>
                  </a:cubicBezTo>
                  <a:close/>
                  <a:moveTo>
                    <a:pt x="1376" y="805"/>
                  </a:moveTo>
                  <a:cubicBezTo>
                    <a:pt x="1316" y="813"/>
                    <a:pt x="1274" y="847"/>
                    <a:pt x="1227" y="875"/>
                  </a:cubicBezTo>
                  <a:cubicBezTo>
                    <a:pt x="1192" y="906"/>
                    <a:pt x="1153" y="931"/>
                    <a:pt x="1117" y="961"/>
                  </a:cubicBezTo>
                  <a:cubicBezTo>
                    <a:pt x="1046" y="1034"/>
                    <a:pt x="974" y="1116"/>
                    <a:pt x="920" y="1200"/>
                  </a:cubicBezTo>
                  <a:cubicBezTo>
                    <a:pt x="963" y="1150"/>
                    <a:pt x="1011" y="1105"/>
                    <a:pt x="1064" y="1064"/>
                  </a:cubicBezTo>
                  <a:cubicBezTo>
                    <a:pt x="1081" y="1060"/>
                    <a:pt x="1096" y="1043"/>
                    <a:pt x="1110" y="1031"/>
                  </a:cubicBezTo>
                  <a:cubicBezTo>
                    <a:pt x="1148" y="1013"/>
                    <a:pt x="1179" y="983"/>
                    <a:pt x="1217" y="963"/>
                  </a:cubicBezTo>
                  <a:cubicBezTo>
                    <a:pt x="1254" y="943"/>
                    <a:pt x="1289" y="921"/>
                    <a:pt x="1333" y="908"/>
                  </a:cubicBezTo>
                  <a:cubicBezTo>
                    <a:pt x="1335" y="904"/>
                    <a:pt x="1341" y="904"/>
                    <a:pt x="1343" y="900"/>
                  </a:cubicBezTo>
                  <a:cubicBezTo>
                    <a:pt x="1400" y="881"/>
                    <a:pt x="1484" y="852"/>
                    <a:pt x="1554" y="868"/>
                  </a:cubicBezTo>
                  <a:cubicBezTo>
                    <a:pt x="1556" y="858"/>
                    <a:pt x="1550" y="857"/>
                    <a:pt x="1549" y="850"/>
                  </a:cubicBezTo>
                  <a:cubicBezTo>
                    <a:pt x="1538" y="849"/>
                    <a:pt x="1529" y="848"/>
                    <a:pt x="1522" y="848"/>
                  </a:cubicBezTo>
                  <a:cubicBezTo>
                    <a:pt x="1500" y="836"/>
                    <a:pt x="1468" y="839"/>
                    <a:pt x="1439" y="843"/>
                  </a:cubicBezTo>
                  <a:cubicBezTo>
                    <a:pt x="1400" y="849"/>
                    <a:pt x="1356" y="862"/>
                    <a:pt x="1326" y="880"/>
                  </a:cubicBezTo>
                  <a:cubicBezTo>
                    <a:pt x="1313" y="888"/>
                    <a:pt x="1303" y="901"/>
                    <a:pt x="1288" y="901"/>
                  </a:cubicBezTo>
                  <a:cubicBezTo>
                    <a:pt x="1293" y="895"/>
                    <a:pt x="1302" y="892"/>
                    <a:pt x="1310" y="888"/>
                  </a:cubicBezTo>
                  <a:cubicBezTo>
                    <a:pt x="1350" y="842"/>
                    <a:pt x="1434" y="832"/>
                    <a:pt x="1509" y="827"/>
                  </a:cubicBezTo>
                  <a:cubicBezTo>
                    <a:pt x="1510" y="820"/>
                    <a:pt x="1509" y="814"/>
                    <a:pt x="1506" y="812"/>
                  </a:cubicBezTo>
                  <a:cubicBezTo>
                    <a:pt x="1447" y="810"/>
                    <a:pt x="1378" y="834"/>
                    <a:pt x="1331" y="850"/>
                  </a:cubicBezTo>
                  <a:cubicBezTo>
                    <a:pt x="1362" y="825"/>
                    <a:pt x="1414" y="814"/>
                    <a:pt x="1454" y="803"/>
                  </a:cubicBezTo>
                  <a:cubicBezTo>
                    <a:pt x="1427" y="803"/>
                    <a:pt x="1401" y="802"/>
                    <a:pt x="1376" y="805"/>
                  </a:cubicBezTo>
                  <a:close/>
                  <a:moveTo>
                    <a:pt x="411" y="1047"/>
                  </a:moveTo>
                  <a:cubicBezTo>
                    <a:pt x="407" y="1046"/>
                    <a:pt x="403" y="1045"/>
                    <a:pt x="398" y="1044"/>
                  </a:cubicBezTo>
                  <a:cubicBezTo>
                    <a:pt x="343" y="1029"/>
                    <a:pt x="290" y="1012"/>
                    <a:pt x="240" y="1001"/>
                  </a:cubicBezTo>
                  <a:cubicBezTo>
                    <a:pt x="184" y="988"/>
                    <a:pt x="124" y="978"/>
                    <a:pt x="74" y="969"/>
                  </a:cubicBezTo>
                  <a:cubicBezTo>
                    <a:pt x="66" y="974"/>
                    <a:pt x="62" y="971"/>
                    <a:pt x="54" y="973"/>
                  </a:cubicBezTo>
                  <a:cubicBezTo>
                    <a:pt x="47" y="986"/>
                    <a:pt x="37" y="995"/>
                    <a:pt x="31" y="1009"/>
                  </a:cubicBezTo>
                  <a:cubicBezTo>
                    <a:pt x="59" y="1010"/>
                    <a:pt x="79" y="1013"/>
                    <a:pt x="103" y="1016"/>
                  </a:cubicBezTo>
                  <a:cubicBezTo>
                    <a:pt x="193" y="1029"/>
                    <a:pt x="282" y="1046"/>
                    <a:pt x="368" y="1057"/>
                  </a:cubicBezTo>
                  <a:cubicBezTo>
                    <a:pt x="405" y="1062"/>
                    <a:pt x="447" y="1065"/>
                    <a:pt x="491" y="1072"/>
                  </a:cubicBezTo>
                  <a:cubicBezTo>
                    <a:pt x="494" y="1073"/>
                    <a:pt x="502" y="1078"/>
                    <a:pt x="504" y="1072"/>
                  </a:cubicBezTo>
                  <a:cubicBezTo>
                    <a:pt x="475" y="1064"/>
                    <a:pt x="441" y="1058"/>
                    <a:pt x="411" y="1047"/>
                  </a:cubicBezTo>
                  <a:close/>
                  <a:moveTo>
                    <a:pt x="617" y="1129"/>
                  </a:moveTo>
                  <a:cubicBezTo>
                    <a:pt x="596" y="1121"/>
                    <a:pt x="576" y="1112"/>
                    <a:pt x="553" y="1104"/>
                  </a:cubicBezTo>
                  <a:cubicBezTo>
                    <a:pt x="543" y="1101"/>
                    <a:pt x="532" y="1096"/>
                    <a:pt x="521" y="1092"/>
                  </a:cubicBezTo>
                  <a:cubicBezTo>
                    <a:pt x="499" y="1086"/>
                    <a:pt x="470" y="1087"/>
                    <a:pt x="445" y="1082"/>
                  </a:cubicBezTo>
                  <a:cubicBezTo>
                    <a:pt x="408" y="1076"/>
                    <a:pt x="366" y="1072"/>
                    <a:pt x="327" y="1067"/>
                  </a:cubicBezTo>
                  <a:cubicBezTo>
                    <a:pt x="229" y="1056"/>
                    <a:pt x="137" y="1030"/>
                    <a:pt x="46" y="1024"/>
                  </a:cubicBezTo>
                  <a:cubicBezTo>
                    <a:pt x="35" y="1032"/>
                    <a:pt x="26" y="1050"/>
                    <a:pt x="23" y="1061"/>
                  </a:cubicBezTo>
                  <a:cubicBezTo>
                    <a:pt x="67" y="1062"/>
                    <a:pt x="112" y="1071"/>
                    <a:pt x="161" y="1076"/>
                  </a:cubicBezTo>
                  <a:cubicBezTo>
                    <a:pt x="214" y="1081"/>
                    <a:pt x="288" y="1081"/>
                    <a:pt x="335" y="1087"/>
                  </a:cubicBezTo>
                  <a:cubicBezTo>
                    <a:pt x="358" y="1091"/>
                    <a:pt x="382" y="1091"/>
                    <a:pt x="402" y="1096"/>
                  </a:cubicBezTo>
                  <a:cubicBezTo>
                    <a:pt x="407" y="1097"/>
                    <a:pt x="412" y="1101"/>
                    <a:pt x="416" y="1102"/>
                  </a:cubicBezTo>
                  <a:cubicBezTo>
                    <a:pt x="446" y="1110"/>
                    <a:pt x="478" y="1107"/>
                    <a:pt x="508" y="1114"/>
                  </a:cubicBezTo>
                  <a:cubicBezTo>
                    <a:pt x="556" y="1126"/>
                    <a:pt x="600" y="1138"/>
                    <a:pt x="642" y="1150"/>
                  </a:cubicBezTo>
                  <a:cubicBezTo>
                    <a:pt x="658" y="1155"/>
                    <a:pt x="674" y="1163"/>
                    <a:pt x="690" y="1160"/>
                  </a:cubicBezTo>
                  <a:cubicBezTo>
                    <a:pt x="662" y="1154"/>
                    <a:pt x="640" y="1137"/>
                    <a:pt x="617" y="1129"/>
                  </a:cubicBezTo>
                  <a:close/>
                  <a:moveTo>
                    <a:pt x="551" y="1087"/>
                  </a:moveTo>
                  <a:cubicBezTo>
                    <a:pt x="537" y="1082"/>
                    <a:pt x="522" y="1077"/>
                    <a:pt x="508" y="1072"/>
                  </a:cubicBezTo>
                  <a:cubicBezTo>
                    <a:pt x="518" y="1080"/>
                    <a:pt x="540" y="1085"/>
                    <a:pt x="551" y="1087"/>
                  </a:cubicBezTo>
                  <a:close/>
                  <a:moveTo>
                    <a:pt x="446" y="1119"/>
                  </a:moveTo>
                  <a:cubicBezTo>
                    <a:pt x="423" y="1116"/>
                    <a:pt x="404" y="1112"/>
                    <a:pt x="378" y="1109"/>
                  </a:cubicBezTo>
                  <a:cubicBezTo>
                    <a:pt x="340" y="1105"/>
                    <a:pt x="301" y="1094"/>
                    <a:pt x="265" y="1092"/>
                  </a:cubicBezTo>
                  <a:cubicBezTo>
                    <a:pt x="211" y="1090"/>
                    <a:pt x="164" y="1092"/>
                    <a:pt x="119" y="1086"/>
                  </a:cubicBezTo>
                  <a:cubicBezTo>
                    <a:pt x="108" y="1084"/>
                    <a:pt x="98" y="1083"/>
                    <a:pt x="88" y="1082"/>
                  </a:cubicBezTo>
                  <a:cubicBezTo>
                    <a:pt x="78" y="1081"/>
                    <a:pt x="60" y="1075"/>
                    <a:pt x="53" y="1077"/>
                  </a:cubicBezTo>
                  <a:cubicBezTo>
                    <a:pt x="38" y="1082"/>
                    <a:pt x="33" y="1108"/>
                    <a:pt x="30" y="1122"/>
                  </a:cubicBezTo>
                  <a:cubicBezTo>
                    <a:pt x="55" y="1116"/>
                    <a:pt x="89" y="1123"/>
                    <a:pt x="101" y="1109"/>
                  </a:cubicBezTo>
                  <a:cubicBezTo>
                    <a:pt x="114" y="1122"/>
                    <a:pt x="141" y="1112"/>
                    <a:pt x="162" y="1112"/>
                  </a:cubicBezTo>
                  <a:cubicBezTo>
                    <a:pt x="171" y="1112"/>
                    <a:pt x="181" y="1117"/>
                    <a:pt x="191" y="1117"/>
                  </a:cubicBezTo>
                  <a:cubicBezTo>
                    <a:pt x="234" y="1119"/>
                    <a:pt x="284" y="1121"/>
                    <a:pt x="332" y="1121"/>
                  </a:cubicBezTo>
                  <a:cubicBezTo>
                    <a:pt x="431" y="1121"/>
                    <a:pt x="525" y="1151"/>
                    <a:pt x="611" y="1157"/>
                  </a:cubicBezTo>
                  <a:cubicBezTo>
                    <a:pt x="563" y="1140"/>
                    <a:pt x="505" y="1126"/>
                    <a:pt x="446" y="1119"/>
                  </a:cubicBezTo>
                  <a:close/>
                  <a:moveTo>
                    <a:pt x="722" y="1155"/>
                  </a:moveTo>
                  <a:cubicBezTo>
                    <a:pt x="755" y="1171"/>
                    <a:pt x="795" y="1189"/>
                    <a:pt x="827" y="1200"/>
                  </a:cubicBezTo>
                  <a:cubicBezTo>
                    <a:pt x="757" y="1159"/>
                    <a:pt x="681" y="1132"/>
                    <a:pt x="597" y="1104"/>
                  </a:cubicBezTo>
                  <a:cubicBezTo>
                    <a:pt x="638" y="1121"/>
                    <a:pt x="680" y="1145"/>
                    <a:pt x="722" y="1155"/>
                  </a:cubicBezTo>
                  <a:close/>
                  <a:moveTo>
                    <a:pt x="519" y="1157"/>
                  </a:moveTo>
                  <a:cubicBezTo>
                    <a:pt x="496" y="1154"/>
                    <a:pt x="474" y="1149"/>
                    <a:pt x="451" y="1145"/>
                  </a:cubicBezTo>
                  <a:cubicBezTo>
                    <a:pt x="358" y="1129"/>
                    <a:pt x="232" y="1131"/>
                    <a:pt x="149" y="1127"/>
                  </a:cubicBezTo>
                  <a:cubicBezTo>
                    <a:pt x="120" y="1147"/>
                    <a:pt x="122" y="1195"/>
                    <a:pt x="101" y="1227"/>
                  </a:cubicBezTo>
                  <a:cubicBezTo>
                    <a:pt x="166" y="1205"/>
                    <a:pt x="245" y="1183"/>
                    <a:pt x="330" y="1177"/>
                  </a:cubicBezTo>
                  <a:cubicBezTo>
                    <a:pt x="472" y="1167"/>
                    <a:pt x="616" y="1184"/>
                    <a:pt x="732" y="1199"/>
                  </a:cubicBezTo>
                  <a:cubicBezTo>
                    <a:pt x="660" y="1178"/>
                    <a:pt x="590" y="1167"/>
                    <a:pt x="519" y="1157"/>
                  </a:cubicBezTo>
                  <a:close/>
                  <a:moveTo>
                    <a:pt x="111" y="1127"/>
                  </a:moveTo>
                  <a:cubicBezTo>
                    <a:pt x="95" y="1138"/>
                    <a:pt x="89" y="1152"/>
                    <a:pt x="78" y="1170"/>
                  </a:cubicBezTo>
                  <a:cubicBezTo>
                    <a:pt x="71" y="1181"/>
                    <a:pt x="64" y="1192"/>
                    <a:pt x="58" y="1204"/>
                  </a:cubicBezTo>
                  <a:cubicBezTo>
                    <a:pt x="38" y="1239"/>
                    <a:pt x="22" y="1266"/>
                    <a:pt x="23" y="1305"/>
                  </a:cubicBezTo>
                  <a:cubicBezTo>
                    <a:pt x="90" y="1333"/>
                    <a:pt x="179" y="1311"/>
                    <a:pt x="244" y="1311"/>
                  </a:cubicBezTo>
                  <a:cubicBezTo>
                    <a:pt x="322" y="1312"/>
                    <a:pt x="402" y="1298"/>
                    <a:pt x="480" y="1292"/>
                  </a:cubicBezTo>
                  <a:cubicBezTo>
                    <a:pt x="522" y="1288"/>
                    <a:pt x="563" y="1283"/>
                    <a:pt x="602" y="1282"/>
                  </a:cubicBezTo>
                  <a:cubicBezTo>
                    <a:pt x="663" y="1264"/>
                    <a:pt x="736" y="1266"/>
                    <a:pt x="800" y="1263"/>
                  </a:cubicBezTo>
                  <a:cubicBezTo>
                    <a:pt x="798" y="1256"/>
                    <a:pt x="796" y="1248"/>
                    <a:pt x="793" y="1242"/>
                  </a:cubicBezTo>
                  <a:cubicBezTo>
                    <a:pt x="700" y="1248"/>
                    <a:pt x="613" y="1249"/>
                    <a:pt x="529" y="1263"/>
                  </a:cubicBezTo>
                  <a:cubicBezTo>
                    <a:pt x="514" y="1266"/>
                    <a:pt x="501" y="1271"/>
                    <a:pt x="486" y="1272"/>
                  </a:cubicBezTo>
                  <a:cubicBezTo>
                    <a:pt x="480" y="1272"/>
                    <a:pt x="474" y="1269"/>
                    <a:pt x="468" y="1270"/>
                  </a:cubicBezTo>
                  <a:cubicBezTo>
                    <a:pt x="397" y="1278"/>
                    <a:pt x="318" y="1298"/>
                    <a:pt x="242" y="1297"/>
                  </a:cubicBezTo>
                  <a:cubicBezTo>
                    <a:pt x="280" y="1281"/>
                    <a:pt x="322" y="1286"/>
                    <a:pt x="362" y="1277"/>
                  </a:cubicBezTo>
                  <a:cubicBezTo>
                    <a:pt x="408" y="1266"/>
                    <a:pt x="456" y="1255"/>
                    <a:pt x="503" y="1253"/>
                  </a:cubicBezTo>
                  <a:cubicBezTo>
                    <a:pt x="447" y="1252"/>
                    <a:pt x="385" y="1252"/>
                    <a:pt x="315" y="1260"/>
                  </a:cubicBezTo>
                  <a:cubicBezTo>
                    <a:pt x="299" y="1262"/>
                    <a:pt x="284" y="1262"/>
                    <a:pt x="269" y="1263"/>
                  </a:cubicBezTo>
                  <a:cubicBezTo>
                    <a:pt x="236" y="1267"/>
                    <a:pt x="204" y="1275"/>
                    <a:pt x="174" y="1275"/>
                  </a:cubicBezTo>
                  <a:cubicBezTo>
                    <a:pt x="151" y="1275"/>
                    <a:pt x="129" y="1271"/>
                    <a:pt x="108" y="1273"/>
                  </a:cubicBezTo>
                  <a:cubicBezTo>
                    <a:pt x="99" y="1274"/>
                    <a:pt x="90" y="1281"/>
                    <a:pt x="81" y="1278"/>
                  </a:cubicBezTo>
                  <a:cubicBezTo>
                    <a:pt x="77" y="1270"/>
                    <a:pt x="82" y="1261"/>
                    <a:pt x="86" y="1257"/>
                  </a:cubicBezTo>
                  <a:cubicBezTo>
                    <a:pt x="83" y="1247"/>
                    <a:pt x="85" y="1231"/>
                    <a:pt x="86" y="1228"/>
                  </a:cubicBezTo>
                  <a:cubicBezTo>
                    <a:pt x="97" y="1202"/>
                    <a:pt x="116" y="1169"/>
                    <a:pt x="123" y="1137"/>
                  </a:cubicBezTo>
                  <a:cubicBezTo>
                    <a:pt x="126" y="1136"/>
                    <a:pt x="138" y="1128"/>
                    <a:pt x="131" y="1127"/>
                  </a:cubicBezTo>
                  <a:cubicBezTo>
                    <a:pt x="126" y="1128"/>
                    <a:pt x="117" y="1128"/>
                    <a:pt x="111" y="1127"/>
                  </a:cubicBezTo>
                  <a:close/>
                  <a:moveTo>
                    <a:pt x="358" y="1187"/>
                  </a:moveTo>
                  <a:cubicBezTo>
                    <a:pt x="356" y="1187"/>
                    <a:pt x="357" y="1190"/>
                    <a:pt x="355" y="1190"/>
                  </a:cubicBezTo>
                  <a:cubicBezTo>
                    <a:pt x="315" y="1190"/>
                    <a:pt x="271" y="1198"/>
                    <a:pt x="227" y="1205"/>
                  </a:cubicBezTo>
                  <a:cubicBezTo>
                    <a:pt x="185" y="1212"/>
                    <a:pt x="141" y="1224"/>
                    <a:pt x="104" y="1243"/>
                  </a:cubicBezTo>
                  <a:cubicBezTo>
                    <a:pt x="118" y="1244"/>
                    <a:pt x="134" y="1239"/>
                    <a:pt x="146" y="1243"/>
                  </a:cubicBezTo>
                  <a:cubicBezTo>
                    <a:pt x="130" y="1253"/>
                    <a:pt x="101" y="1244"/>
                    <a:pt x="98" y="1262"/>
                  </a:cubicBezTo>
                  <a:cubicBezTo>
                    <a:pt x="231" y="1259"/>
                    <a:pt x="378" y="1237"/>
                    <a:pt x="504" y="1238"/>
                  </a:cubicBezTo>
                  <a:cubicBezTo>
                    <a:pt x="610" y="1240"/>
                    <a:pt x="679" y="1236"/>
                    <a:pt x="775" y="1227"/>
                  </a:cubicBezTo>
                  <a:cubicBezTo>
                    <a:pt x="731" y="1225"/>
                    <a:pt x="685" y="1216"/>
                    <a:pt x="627" y="1215"/>
                  </a:cubicBezTo>
                  <a:cubicBezTo>
                    <a:pt x="636" y="1210"/>
                    <a:pt x="653" y="1206"/>
                    <a:pt x="664" y="1209"/>
                  </a:cubicBezTo>
                  <a:cubicBezTo>
                    <a:pt x="557" y="1177"/>
                    <a:pt x="446" y="1195"/>
                    <a:pt x="358" y="1187"/>
                  </a:cubicBezTo>
                  <a:close/>
                  <a:moveTo>
                    <a:pt x="740" y="1213"/>
                  </a:moveTo>
                  <a:cubicBezTo>
                    <a:pt x="727" y="1212"/>
                    <a:pt x="710" y="1207"/>
                    <a:pt x="697" y="1210"/>
                  </a:cubicBezTo>
                  <a:cubicBezTo>
                    <a:pt x="712" y="1211"/>
                    <a:pt x="732" y="1216"/>
                    <a:pt x="740" y="1213"/>
                  </a:cubicBezTo>
                  <a:close/>
                  <a:moveTo>
                    <a:pt x="868" y="1252"/>
                  </a:moveTo>
                  <a:cubicBezTo>
                    <a:pt x="863" y="1253"/>
                    <a:pt x="854" y="1249"/>
                    <a:pt x="858" y="1255"/>
                  </a:cubicBezTo>
                  <a:cubicBezTo>
                    <a:pt x="845" y="1252"/>
                    <a:pt x="823" y="1246"/>
                    <a:pt x="808" y="1242"/>
                  </a:cubicBezTo>
                  <a:cubicBezTo>
                    <a:pt x="806" y="1257"/>
                    <a:pt x="818" y="1259"/>
                    <a:pt x="822" y="1268"/>
                  </a:cubicBezTo>
                  <a:cubicBezTo>
                    <a:pt x="862" y="1274"/>
                    <a:pt x="906" y="1279"/>
                    <a:pt x="928" y="1250"/>
                  </a:cubicBezTo>
                  <a:cubicBezTo>
                    <a:pt x="927" y="1244"/>
                    <a:pt x="923" y="1238"/>
                    <a:pt x="916" y="1230"/>
                  </a:cubicBezTo>
                  <a:cubicBezTo>
                    <a:pt x="908" y="1233"/>
                    <a:pt x="901" y="1236"/>
                    <a:pt x="896" y="1242"/>
                  </a:cubicBezTo>
                  <a:cubicBezTo>
                    <a:pt x="892" y="1235"/>
                    <a:pt x="879" y="1248"/>
                    <a:pt x="868" y="125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-34322" y="3413"/>
            <a:ext cx="8899746" cy="705987"/>
            <a:chOff x="-34322" y="3413"/>
            <a:chExt cx="8899746" cy="705987"/>
          </a:xfrm>
        </p:grpSpPr>
        <p:grpSp>
          <p:nvGrpSpPr>
            <p:cNvPr id="85" name="组合 84"/>
            <p:cNvGrpSpPr/>
            <p:nvPr/>
          </p:nvGrpSpPr>
          <p:grpSpPr>
            <a:xfrm>
              <a:off x="829774" y="3413"/>
              <a:ext cx="8035650" cy="645160"/>
              <a:chOff x="829774" y="3413"/>
              <a:chExt cx="8035650" cy="645160"/>
            </a:xfrm>
          </p:grpSpPr>
          <p:sp>
            <p:nvSpPr>
              <p:cNvPr id="87" name="文本框 86"/>
              <p:cNvSpPr txBox="1"/>
              <p:nvPr/>
            </p:nvSpPr>
            <p:spPr>
              <a:xfrm>
                <a:off x="6401912" y="3413"/>
                <a:ext cx="2463512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600" b="1" dirty="0">
                    <a:solidFill>
                      <a:schemeClr val="bg1"/>
                    </a:solidFill>
                    <a:sym typeface="+mn-ea"/>
                  </a:rPr>
                  <a:t>참여 인력</a:t>
                </a:r>
                <a:endParaRPr lang="ko-KR" altLang="zh-CN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94" name="直接连接符 93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5" name="组合 94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96" name="矩形 95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7" name="矩形 96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8" name="矩形 97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9" name="矩形 98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061335" y="2008043"/>
            <a:ext cx="2653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(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주</a:t>
            </a:r>
            <a:r>
              <a:rPr lang="en-US" altLang="ko-KR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)</a:t>
            </a:r>
            <a:r>
              <a:rPr lang="ko-KR" altLang="en-US" sz="16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 </a:t>
            </a:r>
            <a:r>
              <a:rPr lang="ko-KR" altLang="en-US" sz="2800" b="1" dirty="0" err="1">
                <a:solidFill>
                  <a:schemeClr val="bg1"/>
                </a:solidFill>
                <a:latin typeface="+mj-ea"/>
                <a:ea typeface="+mj-ea"/>
                <a:cs typeface="+mj-ea"/>
              </a:rPr>
              <a:t>엠엠피</a:t>
            </a:r>
            <a:endParaRPr lang="en-US" altLang="zh-CN" sz="2800" b="1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이재민 </a:t>
            </a:r>
            <a:r>
              <a:rPr lang="ko-KR" altLang="zh-CN" sz="2800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부장님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522220" y="4280535"/>
            <a:ext cx="1875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이재호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2008038063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정보 수집,코딩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152390" y="4283075"/>
            <a:ext cx="237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웨이즈원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2016117941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코딩,테스트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823200" y="4315460"/>
            <a:ext cx="2151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궈쯔이</a:t>
            </a:r>
          </a:p>
          <a:p>
            <a:r>
              <a:rPr lang="zh-CN" altLang="en-US" sz="1600" b="1" dirty="0">
                <a:solidFill>
                  <a:schemeClr val="bg1"/>
                </a:solidFill>
              </a:rPr>
              <a:t>컴퓨터학부</a:t>
            </a:r>
          </a:p>
          <a:p>
            <a:r>
              <a:rPr lang="en-US" altLang="zh-CN" sz="1600" b="1" dirty="0">
                <a:solidFill>
                  <a:schemeClr val="bg1"/>
                </a:solidFill>
              </a:rPr>
              <a:t>2016117904</a:t>
            </a:r>
          </a:p>
          <a:p>
            <a:r>
              <a:rPr lang="en-US" altLang="zh-CN" sz="1600" b="1" dirty="0" err="1">
                <a:solidFill>
                  <a:schemeClr val="bg1"/>
                </a:solidFill>
              </a:rPr>
              <a:t>코딩,디자인</a:t>
            </a:r>
            <a:r>
              <a:rPr lang="en-US" altLang="zh-CN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 err="1">
                <a:solidFill>
                  <a:schemeClr val="bg1"/>
                </a:solidFill>
              </a:rPr>
              <a:t>설계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2220" y="3855085"/>
            <a:ext cx="140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 dirty="0">
                <a:solidFill>
                  <a:schemeClr val="bg1"/>
                </a:solidFill>
              </a:rPr>
              <a:t>팀장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68900" y="3878580"/>
            <a:ext cx="1090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>
                <a:solidFill>
                  <a:schemeClr val="bg1"/>
                </a:solidFill>
              </a:rPr>
              <a:t>조원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22565" y="3932555"/>
            <a:ext cx="1090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2400" b="1">
                <a:solidFill>
                  <a:schemeClr val="bg1"/>
                </a:solidFill>
              </a:rPr>
              <a:t>조원</a:t>
            </a:r>
            <a:r>
              <a:rPr lang="en-US" altLang="ko-KR" sz="2400" b="1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3" name="文本框 1">
            <a:extLst>
              <a:ext uri="{FF2B5EF4-FFF2-40B4-BE49-F238E27FC236}">
                <a16:creationId xmlns:a16="http://schemas.microsoft.com/office/drawing/2014/main" id="{347E039F-0629-3646-9315-6B481FFAAB1F}"/>
              </a:ext>
            </a:extLst>
          </p:cNvPr>
          <p:cNvSpPr txBox="1"/>
          <p:nvPr/>
        </p:nvSpPr>
        <p:spPr>
          <a:xfrm>
            <a:off x="3065911" y="1512020"/>
            <a:ext cx="14001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멘토</a:t>
            </a:r>
            <a:r>
              <a:rPr lang="en-US" altLang="ko-KR" sz="2400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54" name="矩形 99">
            <a:extLst>
              <a:ext uri="{FF2B5EF4-FFF2-40B4-BE49-F238E27FC236}">
                <a16:creationId xmlns:a16="http://schemas.microsoft.com/office/drawing/2014/main" id="{4C0B52B6-5718-D44C-A6FB-60D6E6B146F8}"/>
              </a:ext>
            </a:extLst>
          </p:cNvPr>
          <p:cNvSpPr/>
          <p:nvPr/>
        </p:nvSpPr>
        <p:spPr>
          <a:xfrm>
            <a:off x="5336254" y="277352"/>
            <a:ext cx="864096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5" y="1365250"/>
            <a:ext cx="5504180" cy="41281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12495" y="664210"/>
            <a:ext cx="26390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zh-CN" sz="3200" b="1">
                <a:solidFill>
                  <a:schemeClr val="bg1"/>
                </a:solidFill>
              </a:rPr>
              <a:t>첫 회의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397000" y="2817495"/>
            <a:ext cx="29038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bg1"/>
                </a:solidFill>
              </a:rPr>
              <a:t>담당업무</a:t>
            </a:r>
          </a:p>
          <a:p>
            <a:endParaRPr lang="zh-CN" altLang="en-US" sz="2800" b="1">
              <a:solidFill>
                <a:schemeClr val="bg1"/>
              </a:solidFill>
            </a:endParaRPr>
          </a:p>
          <a:p>
            <a:r>
              <a:rPr lang="ko-KR" altLang="zh-CN" sz="2800" b="1">
                <a:solidFill>
                  <a:schemeClr val="bg1"/>
                </a:solidFill>
              </a:rPr>
              <a:t>수행계획서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2454" t="6858" r="4232" b="5378"/>
          <a:stretch>
            <a:fillRect/>
          </a:stretch>
        </p:blipFill>
        <p:spPr>
          <a:xfrm>
            <a:off x="1619250" y="1138555"/>
            <a:ext cx="8953500" cy="54432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19250" y="1299210"/>
            <a:ext cx="70332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/>
                </a:solidFill>
              </a:rPr>
              <a:t>관광지의 역사적 가치와 다양한 매력요소를 가진 지역의 관광 명소를 온라인 미션투어 운영을 통해 관광객의 인증,참여, 체험활동을 유도하여 관광객의 만족도 제고 및 관광활성화를 통한 지역 경제 활성화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21890" y="271145"/>
            <a:ext cx="201422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sym typeface="+mn-ea"/>
              </a:rPr>
              <a:t>추진배경</a:t>
            </a:r>
          </a:p>
        </p:txBody>
      </p:sp>
      <p:sp>
        <p:nvSpPr>
          <p:cNvPr id="24" name="Freeform 37"/>
          <p:cNvSpPr>
            <a:spLocks noEditPoints="1"/>
          </p:cNvSpPr>
          <p:nvPr/>
        </p:nvSpPr>
        <p:spPr bwMode="auto">
          <a:xfrm rot="20207325">
            <a:off x="444804" y="339448"/>
            <a:ext cx="1603617" cy="1024533"/>
          </a:xfrm>
          <a:custGeom>
            <a:avLst/>
            <a:gdLst>
              <a:gd name="T0" fmla="*/ 38 w 285"/>
              <a:gd name="T1" fmla="*/ 44 h 183"/>
              <a:gd name="T2" fmla="*/ 109 w 285"/>
              <a:gd name="T3" fmla="*/ 7 h 183"/>
              <a:gd name="T4" fmla="*/ 158 w 285"/>
              <a:gd name="T5" fmla="*/ 15 h 183"/>
              <a:gd name="T6" fmla="*/ 221 w 285"/>
              <a:gd name="T7" fmla="*/ 42 h 183"/>
              <a:gd name="T8" fmla="*/ 280 w 285"/>
              <a:gd name="T9" fmla="*/ 114 h 183"/>
              <a:gd name="T10" fmla="*/ 242 w 285"/>
              <a:gd name="T11" fmla="*/ 182 h 183"/>
              <a:gd name="T12" fmla="*/ 199 w 285"/>
              <a:gd name="T13" fmla="*/ 165 h 183"/>
              <a:gd name="T14" fmla="*/ 164 w 285"/>
              <a:gd name="T15" fmla="*/ 126 h 183"/>
              <a:gd name="T16" fmla="*/ 114 w 285"/>
              <a:gd name="T17" fmla="*/ 110 h 183"/>
              <a:gd name="T18" fmla="*/ 34 w 285"/>
              <a:gd name="T19" fmla="*/ 103 h 183"/>
              <a:gd name="T20" fmla="*/ 102 w 285"/>
              <a:gd name="T21" fmla="*/ 97 h 183"/>
              <a:gd name="T22" fmla="*/ 33 w 285"/>
              <a:gd name="T23" fmla="*/ 101 h 183"/>
              <a:gd name="T24" fmla="*/ 183 w 285"/>
              <a:gd name="T25" fmla="*/ 137 h 183"/>
              <a:gd name="T26" fmla="*/ 149 w 285"/>
              <a:gd name="T27" fmla="*/ 123 h 183"/>
              <a:gd name="T28" fmla="*/ 196 w 285"/>
              <a:gd name="T29" fmla="*/ 157 h 183"/>
              <a:gd name="T30" fmla="*/ 68 w 285"/>
              <a:gd name="T31" fmla="*/ 87 h 183"/>
              <a:gd name="T32" fmla="*/ 114 w 285"/>
              <a:gd name="T33" fmla="*/ 96 h 183"/>
              <a:gd name="T34" fmla="*/ 41 w 285"/>
              <a:gd name="T35" fmla="*/ 89 h 183"/>
              <a:gd name="T36" fmla="*/ 196 w 285"/>
              <a:gd name="T37" fmla="*/ 140 h 183"/>
              <a:gd name="T38" fmla="*/ 152 w 285"/>
              <a:gd name="T39" fmla="*/ 114 h 183"/>
              <a:gd name="T40" fmla="*/ 187 w 285"/>
              <a:gd name="T41" fmla="*/ 136 h 183"/>
              <a:gd name="T42" fmla="*/ 249 w 285"/>
              <a:gd name="T43" fmla="*/ 166 h 183"/>
              <a:gd name="T44" fmla="*/ 261 w 285"/>
              <a:gd name="T45" fmla="*/ 91 h 183"/>
              <a:gd name="T46" fmla="*/ 184 w 285"/>
              <a:gd name="T47" fmla="*/ 39 h 183"/>
              <a:gd name="T48" fmla="*/ 142 w 285"/>
              <a:gd name="T49" fmla="*/ 110 h 183"/>
              <a:gd name="T50" fmla="*/ 191 w 285"/>
              <a:gd name="T51" fmla="*/ 128 h 183"/>
              <a:gd name="T52" fmla="*/ 243 w 285"/>
              <a:gd name="T53" fmla="*/ 176 h 183"/>
              <a:gd name="T54" fmla="*/ 188 w 285"/>
              <a:gd name="T55" fmla="*/ 118 h 183"/>
              <a:gd name="T56" fmla="*/ 181 w 285"/>
              <a:gd name="T57" fmla="*/ 106 h 183"/>
              <a:gd name="T58" fmla="*/ 212 w 285"/>
              <a:gd name="T59" fmla="*/ 147 h 183"/>
              <a:gd name="T60" fmla="*/ 226 w 285"/>
              <a:gd name="T61" fmla="*/ 160 h 183"/>
              <a:gd name="T62" fmla="*/ 192 w 285"/>
              <a:gd name="T63" fmla="*/ 98 h 183"/>
              <a:gd name="T64" fmla="*/ 191 w 285"/>
              <a:gd name="T65" fmla="*/ 92 h 183"/>
              <a:gd name="T66" fmla="*/ 222 w 285"/>
              <a:gd name="T67" fmla="*/ 119 h 183"/>
              <a:gd name="T68" fmla="*/ 244 w 285"/>
              <a:gd name="T69" fmla="*/ 125 h 183"/>
              <a:gd name="T70" fmla="*/ 205 w 285"/>
              <a:gd name="T71" fmla="*/ 87 h 183"/>
              <a:gd name="T72" fmla="*/ 192 w 285"/>
              <a:gd name="T73" fmla="*/ 70 h 183"/>
              <a:gd name="T74" fmla="*/ 222 w 285"/>
              <a:gd name="T75" fmla="*/ 104 h 183"/>
              <a:gd name="T76" fmla="*/ 237 w 285"/>
              <a:gd name="T77" fmla="*/ 88 h 183"/>
              <a:gd name="T78" fmla="*/ 198 w 285"/>
              <a:gd name="T79" fmla="*/ 51 h 183"/>
              <a:gd name="T80" fmla="*/ 231 w 285"/>
              <a:gd name="T81" fmla="*/ 73 h 183"/>
              <a:gd name="T82" fmla="*/ 221 w 285"/>
              <a:gd name="T83" fmla="*/ 99 h 183"/>
              <a:gd name="T84" fmla="*/ 97 w 285"/>
              <a:gd name="T85" fmla="*/ 81 h 183"/>
              <a:gd name="T86" fmla="*/ 132 w 285"/>
              <a:gd name="T87" fmla="*/ 109 h 183"/>
              <a:gd name="T88" fmla="*/ 130 w 285"/>
              <a:gd name="T89" fmla="*/ 96 h 183"/>
              <a:gd name="T90" fmla="*/ 139 w 285"/>
              <a:gd name="T91" fmla="*/ 71 h 183"/>
              <a:gd name="T92" fmla="*/ 162 w 285"/>
              <a:gd name="T93" fmla="*/ 64 h 183"/>
              <a:gd name="T94" fmla="*/ 174 w 285"/>
              <a:gd name="T95" fmla="*/ 39 h 183"/>
              <a:gd name="T96" fmla="*/ 98 w 285"/>
              <a:gd name="T97" fmla="*/ 11 h 183"/>
              <a:gd name="T98" fmla="*/ 51 w 285"/>
              <a:gd name="T99" fmla="*/ 35 h 183"/>
              <a:gd name="T100" fmla="*/ 45 w 285"/>
              <a:gd name="T101" fmla="*/ 70 h 183"/>
              <a:gd name="T102" fmla="*/ 114 w 285"/>
              <a:gd name="T103" fmla="*/ 79 h 183"/>
              <a:gd name="T104" fmla="*/ 44 w 285"/>
              <a:gd name="T105" fmla="*/ 77 h 183"/>
              <a:gd name="T106" fmla="*/ 103 w 285"/>
              <a:gd name="T107" fmla="*/ 57 h 183"/>
              <a:gd name="T108" fmla="*/ 81 w 285"/>
              <a:gd name="T109" fmla="*/ 61 h 183"/>
              <a:gd name="T110" fmla="*/ 79 w 285"/>
              <a:gd name="T111" fmla="*/ 35 h 183"/>
              <a:gd name="T112" fmla="*/ 133 w 285"/>
              <a:gd name="T113" fmla="*/ 58 h 183"/>
              <a:gd name="T114" fmla="*/ 84 w 285"/>
              <a:gd name="T115" fmla="*/ 43 h 183"/>
              <a:gd name="T116" fmla="*/ 104 w 285"/>
              <a:gd name="T117" fmla="*/ 19 h 183"/>
              <a:gd name="T118" fmla="*/ 126 w 285"/>
              <a:gd name="T119" fmla="*/ 30 h 183"/>
              <a:gd name="T120" fmla="*/ 81 w 285"/>
              <a:gd name="T121" fmla="*/ 28 h 183"/>
              <a:gd name="T122" fmla="*/ 162 w 285"/>
              <a:gd name="T123" fmla="*/ 54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5" h="183">
                <a:moveTo>
                  <a:pt x="19" y="105"/>
                </a:moveTo>
                <a:cubicBezTo>
                  <a:pt x="19" y="104"/>
                  <a:pt x="18" y="104"/>
                  <a:pt x="18" y="104"/>
                </a:cubicBezTo>
                <a:cubicBezTo>
                  <a:pt x="17" y="104"/>
                  <a:pt x="17" y="103"/>
                  <a:pt x="17" y="103"/>
                </a:cubicBezTo>
                <a:cubicBezTo>
                  <a:pt x="17" y="103"/>
                  <a:pt x="17" y="103"/>
                  <a:pt x="16" y="103"/>
                </a:cubicBezTo>
                <a:cubicBezTo>
                  <a:pt x="16" y="103"/>
                  <a:pt x="16" y="103"/>
                  <a:pt x="16" y="102"/>
                </a:cubicBezTo>
                <a:cubicBezTo>
                  <a:pt x="14" y="101"/>
                  <a:pt x="13" y="100"/>
                  <a:pt x="12" y="99"/>
                </a:cubicBezTo>
                <a:cubicBezTo>
                  <a:pt x="12" y="99"/>
                  <a:pt x="11" y="99"/>
                  <a:pt x="11" y="98"/>
                </a:cubicBezTo>
                <a:cubicBezTo>
                  <a:pt x="9" y="97"/>
                  <a:pt x="7" y="94"/>
                  <a:pt x="7" y="94"/>
                </a:cubicBezTo>
                <a:cubicBezTo>
                  <a:pt x="6" y="94"/>
                  <a:pt x="6" y="94"/>
                  <a:pt x="6" y="93"/>
                </a:cubicBezTo>
                <a:cubicBezTo>
                  <a:pt x="6" y="93"/>
                  <a:pt x="6" y="93"/>
                  <a:pt x="5" y="92"/>
                </a:cubicBezTo>
                <a:cubicBezTo>
                  <a:pt x="5" y="92"/>
                  <a:pt x="4" y="91"/>
                  <a:pt x="3" y="90"/>
                </a:cubicBezTo>
                <a:cubicBezTo>
                  <a:pt x="2" y="89"/>
                  <a:pt x="1" y="87"/>
                  <a:pt x="1" y="87"/>
                </a:cubicBezTo>
                <a:cubicBezTo>
                  <a:pt x="0" y="85"/>
                  <a:pt x="0" y="85"/>
                  <a:pt x="2" y="83"/>
                </a:cubicBezTo>
                <a:cubicBezTo>
                  <a:pt x="3" y="82"/>
                  <a:pt x="4" y="81"/>
                  <a:pt x="4" y="81"/>
                </a:cubicBezTo>
                <a:cubicBezTo>
                  <a:pt x="4" y="81"/>
                  <a:pt x="4" y="80"/>
                  <a:pt x="4" y="80"/>
                </a:cubicBezTo>
                <a:cubicBezTo>
                  <a:pt x="4" y="79"/>
                  <a:pt x="5" y="79"/>
                  <a:pt x="5" y="79"/>
                </a:cubicBezTo>
                <a:cubicBezTo>
                  <a:pt x="6" y="79"/>
                  <a:pt x="6" y="79"/>
                  <a:pt x="8" y="77"/>
                </a:cubicBezTo>
                <a:cubicBezTo>
                  <a:pt x="9" y="76"/>
                  <a:pt x="10" y="75"/>
                  <a:pt x="10" y="75"/>
                </a:cubicBezTo>
                <a:cubicBezTo>
                  <a:pt x="10" y="75"/>
                  <a:pt x="11" y="74"/>
                  <a:pt x="11" y="73"/>
                </a:cubicBezTo>
                <a:cubicBezTo>
                  <a:pt x="12" y="72"/>
                  <a:pt x="14" y="71"/>
                  <a:pt x="15" y="70"/>
                </a:cubicBezTo>
                <a:cubicBezTo>
                  <a:pt x="16" y="69"/>
                  <a:pt x="17" y="68"/>
                  <a:pt x="17" y="68"/>
                </a:cubicBezTo>
                <a:cubicBezTo>
                  <a:pt x="17" y="68"/>
                  <a:pt x="18" y="67"/>
                  <a:pt x="18" y="67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5"/>
                  <a:pt x="20" y="64"/>
                  <a:pt x="21" y="63"/>
                </a:cubicBezTo>
                <a:cubicBezTo>
                  <a:pt x="22" y="62"/>
                  <a:pt x="23" y="61"/>
                  <a:pt x="23" y="61"/>
                </a:cubicBezTo>
                <a:cubicBezTo>
                  <a:pt x="24" y="61"/>
                  <a:pt x="24" y="60"/>
                  <a:pt x="24" y="60"/>
                </a:cubicBezTo>
                <a:cubicBezTo>
                  <a:pt x="24" y="60"/>
                  <a:pt x="24" y="59"/>
                  <a:pt x="25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5" y="58"/>
                  <a:pt x="25" y="58"/>
                  <a:pt x="26" y="58"/>
                </a:cubicBezTo>
                <a:cubicBezTo>
                  <a:pt x="26" y="58"/>
                  <a:pt x="27" y="57"/>
                  <a:pt x="27" y="57"/>
                </a:cubicBezTo>
                <a:cubicBezTo>
                  <a:pt x="27" y="57"/>
                  <a:pt x="27" y="56"/>
                  <a:pt x="28" y="55"/>
                </a:cubicBezTo>
                <a:cubicBezTo>
                  <a:pt x="28" y="55"/>
                  <a:pt x="29" y="54"/>
                  <a:pt x="29" y="54"/>
                </a:cubicBezTo>
                <a:cubicBezTo>
                  <a:pt x="29" y="53"/>
                  <a:pt x="30" y="53"/>
                  <a:pt x="30" y="52"/>
                </a:cubicBezTo>
                <a:cubicBezTo>
                  <a:pt x="30" y="52"/>
                  <a:pt x="31" y="51"/>
                  <a:pt x="31" y="51"/>
                </a:cubicBezTo>
                <a:cubicBezTo>
                  <a:pt x="32" y="50"/>
                  <a:pt x="32" y="50"/>
                  <a:pt x="32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49"/>
                  <a:pt x="33" y="49"/>
                  <a:pt x="33" y="49"/>
                </a:cubicBezTo>
                <a:cubicBezTo>
                  <a:pt x="34" y="49"/>
                  <a:pt x="34" y="48"/>
                  <a:pt x="34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8"/>
                  <a:pt x="35" y="47"/>
                  <a:pt x="35" y="46"/>
                </a:cubicBezTo>
                <a:cubicBezTo>
                  <a:pt x="36" y="46"/>
                  <a:pt x="36" y="46"/>
                  <a:pt x="36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4"/>
                  <a:pt x="38" y="44"/>
                  <a:pt x="38" y="44"/>
                </a:cubicBezTo>
                <a:cubicBezTo>
                  <a:pt x="39" y="43"/>
                  <a:pt x="39" y="43"/>
                  <a:pt x="39" y="43"/>
                </a:cubicBezTo>
                <a:cubicBezTo>
                  <a:pt x="39" y="42"/>
                  <a:pt x="41" y="40"/>
                  <a:pt x="42" y="39"/>
                </a:cubicBezTo>
                <a:cubicBezTo>
                  <a:pt x="45" y="38"/>
                  <a:pt x="46" y="36"/>
                  <a:pt x="47" y="35"/>
                </a:cubicBezTo>
                <a:cubicBezTo>
                  <a:pt x="48" y="34"/>
                  <a:pt x="53" y="28"/>
                  <a:pt x="53" y="28"/>
                </a:cubicBezTo>
                <a:cubicBezTo>
                  <a:pt x="54" y="28"/>
                  <a:pt x="54" y="27"/>
                  <a:pt x="54" y="27"/>
                </a:cubicBezTo>
                <a:cubicBezTo>
                  <a:pt x="54" y="27"/>
                  <a:pt x="54" y="26"/>
                  <a:pt x="55" y="26"/>
                </a:cubicBezTo>
                <a:cubicBezTo>
                  <a:pt x="55" y="25"/>
                  <a:pt x="56" y="24"/>
                  <a:pt x="56" y="24"/>
                </a:cubicBezTo>
                <a:cubicBezTo>
                  <a:pt x="56" y="23"/>
                  <a:pt x="58" y="21"/>
                  <a:pt x="58" y="21"/>
                </a:cubicBezTo>
                <a:cubicBezTo>
                  <a:pt x="59" y="21"/>
                  <a:pt x="59" y="21"/>
                  <a:pt x="59" y="21"/>
                </a:cubicBezTo>
                <a:cubicBezTo>
                  <a:pt x="58" y="20"/>
                  <a:pt x="59" y="19"/>
                  <a:pt x="60" y="19"/>
                </a:cubicBezTo>
                <a:cubicBezTo>
                  <a:pt x="60" y="18"/>
                  <a:pt x="61" y="18"/>
                  <a:pt x="61" y="17"/>
                </a:cubicBezTo>
                <a:cubicBezTo>
                  <a:pt x="61" y="17"/>
                  <a:pt x="61" y="16"/>
                  <a:pt x="61" y="16"/>
                </a:cubicBezTo>
                <a:cubicBezTo>
                  <a:pt x="62" y="16"/>
                  <a:pt x="62" y="16"/>
                  <a:pt x="62" y="16"/>
                </a:cubicBezTo>
                <a:cubicBezTo>
                  <a:pt x="62" y="16"/>
                  <a:pt x="62" y="15"/>
                  <a:pt x="62" y="15"/>
                </a:cubicBezTo>
                <a:cubicBezTo>
                  <a:pt x="63" y="14"/>
                  <a:pt x="63" y="14"/>
                  <a:pt x="63" y="13"/>
                </a:cubicBezTo>
                <a:cubicBezTo>
                  <a:pt x="63" y="13"/>
                  <a:pt x="63" y="13"/>
                  <a:pt x="64" y="13"/>
                </a:cubicBezTo>
                <a:cubicBezTo>
                  <a:pt x="64" y="13"/>
                  <a:pt x="64" y="12"/>
                  <a:pt x="64" y="12"/>
                </a:cubicBezTo>
                <a:cubicBezTo>
                  <a:pt x="64" y="12"/>
                  <a:pt x="66" y="10"/>
                  <a:pt x="67" y="9"/>
                </a:cubicBezTo>
                <a:cubicBezTo>
                  <a:pt x="68" y="9"/>
                  <a:pt x="68" y="8"/>
                  <a:pt x="70" y="5"/>
                </a:cubicBezTo>
                <a:cubicBezTo>
                  <a:pt x="71" y="4"/>
                  <a:pt x="71" y="3"/>
                  <a:pt x="72" y="3"/>
                </a:cubicBezTo>
                <a:cubicBezTo>
                  <a:pt x="72" y="2"/>
                  <a:pt x="72" y="2"/>
                  <a:pt x="72" y="2"/>
                </a:cubicBezTo>
                <a:cubicBezTo>
                  <a:pt x="71" y="2"/>
                  <a:pt x="71" y="1"/>
                  <a:pt x="72" y="1"/>
                </a:cubicBezTo>
                <a:cubicBezTo>
                  <a:pt x="72" y="1"/>
                  <a:pt x="72" y="1"/>
                  <a:pt x="73" y="1"/>
                </a:cubicBezTo>
                <a:cubicBezTo>
                  <a:pt x="73" y="1"/>
                  <a:pt x="74" y="1"/>
                  <a:pt x="75" y="1"/>
                </a:cubicBezTo>
                <a:cubicBezTo>
                  <a:pt x="75" y="0"/>
                  <a:pt x="76" y="0"/>
                  <a:pt x="76" y="1"/>
                </a:cubicBezTo>
                <a:cubicBezTo>
                  <a:pt x="76" y="1"/>
                  <a:pt x="82" y="4"/>
                  <a:pt x="83" y="4"/>
                </a:cubicBezTo>
                <a:cubicBezTo>
                  <a:pt x="83" y="4"/>
                  <a:pt x="84" y="5"/>
                  <a:pt x="86" y="5"/>
                </a:cubicBezTo>
                <a:cubicBezTo>
                  <a:pt x="89" y="6"/>
                  <a:pt x="91" y="7"/>
                  <a:pt x="92" y="7"/>
                </a:cubicBezTo>
                <a:cubicBezTo>
                  <a:pt x="92" y="7"/>
                  <a:pt x="92" y="7"/>
                  <a:pt x="92" y="7"/>
                </a:cubicBezTo>
                <a:cubicBezTo>
                  <a:pt x="92" y="8"/>
                  <a:pt x="94" y="8"/>
                  <a:pt x="94" y="7"/>
                </a:cubicBezTo>
                <a:cubicBezTo>
                  <a:pt x="94" y="7"/>
                  <a:pt x="95" y="7"/>
                  <a:pt x="95" y="8"/>
                </a:cubicBezTo>
                <a:cubicBezTo>
                  <a:pt x="96" y="8"/>
                  <a:pt x="96" y="8"/>
                  <a:pt x="97" y="8"/>
                </a:cubicBezTo>
                <a:cubicBezTo>
                  <a:pt x="97" y="8"/>
                  <a:pt x="97" y="8"/>
                  <a:pt x="98" y="8"/>
                </a:cubicBezTo>
                <a:cubicBezTo>
                  <a:pt x="99" y="8"/>
                  <a:pt x="99" y="8"/>
                  <a:pt x="100" y="8"/>
                </a:cubicBezTo>
                <a:cubicBezTo>
                  <a:pt x="100" y="8"/>
                  <a:pt x="100" y="8"/>
                  <a:pt x="100" y="8"/>
                </a:cubicBezTo>
                <a:cubicBezTo>
                  <a:pt x="100" y="8"/>
                  <a:pt x="100" y="8"/>
                  <a:pt x="101" y="8"/>
                </a:cubicBezTo>
                <a:cubicBezTo>
                  <a:pt x="102" y="8"/>
                  <a:pt x="102" y="8"/>
                  <a:pt x="102" y="8"/>
                </a:cubicBezTo>
                <a:cubicBezTo>
                  <a:pt x="102" y="9"/>
                  <a:pt x="102" y="9"/>
                  <a:pt x="102" y="8"/>
                </a:cubicBezTo>
                <a:cubicBezTo>
                  <a:pt x="102" y="8"/>
                  <a:pt x="103" y="8"/>
                  <a:pt x="103" y="8"/>
                </a:cubicBezTo>
                <a:cubicBezTo>
                  <a:pt x="103" y="8"/>
                  <a:pt x="104" y="8"/>
                  <a:pt x="105" y="7"/>
                </a:cubicBezTo>
                <a:cubicBezTo>
                  <a:pt x="106" y="7"/>
                  <a:pt x="107" y="7"/>
                  <a:pt x="107" y="8"/>
                </a:cubicBezTo>
                <a:cubicBezTo>
                  <a:pt x="107" y="8"/>
                  <a:pt x="108" y="8"/>
                  <a:pt x="108" y="7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8"/>
                  <a:pt x="109" y="8"/>
                  <a:pt x="110" y="7"/>
                </a:cubicBezTo>
                <a:cubicBezTo>
                  <a:pt x="110" y="7"/>
                  <a:pt x="111" y="7"/>
                  <a:pt x="111" y="7"/>
                </a:cubicBezTo>
                <a:cubicBezTo>
                  <a:pt x="111" y="7"/>
                  <a:pt x="111" y="7"/>
                  <a:pt x="111" y="7"/>
                </a:cubicBezTo>
                <a:cubicBezTo>
                  <a:pt x="111" y="6"/>
                  <a:pt x="111" y="6"/>
                  <a:pt x="112" y="7"/>
                </a:cubicBezTo>
                <a:cubicBezTo>
                  <a:pt x="112" y="7"/>
                  <a:pt x="112" y="7"/>
                  <a:pt x="113" y="7"/>
                </a:cubicBezTo>
                <a:cubicBezTo>
                  <a:pt x="113" y="7"/>
                  <a:pt x="114" y="7"/>
                  <a:pt x="114" y="7"/>
                </a:cubicBezTo>
                <a:cubicBezTo>
                  <a:pt x="114" y="7"/>
                  <a:pt x="114" y="7"/>
                  <a:pt x="115" y="7"/>
                </a:cubicBezTo>
                <a:cubicBezTo>
                  <a:pt x="115" y="7"/>
                  <a:pt x="115" y="7"/>
                  <a:pt x="115" y="7"/>
                </a:cubicBezTo>
                <a:cubicBezTo>
                  <a:pt x="115" y="7"/>
                  <a:pt x="115" y="7"/>
                  <a:pt x="116" y="6"/>
                </a:cubicBezTo>
                <a:cubicBezTo>
                  <a:pt x="117" y="6"/>
                  <a:pt x="117" y="7"/>
                  <a:pt x="118" y="7"/>
                </a:cubicBezTo>
                <a:cubicBezTo>
                  <a:pt x="118" y="7"/>
                  <a:pt x="118" y="7"/>
                  <a:pt x="118" y="6"/>
                </a:cubicBezTo>
                <a:cubicBezTo>
                  <a:pt x="118" y="6"/>
                  <a:pt x="119" y="6"/>
                  <a:pt x="119" y="6"/>
                </a:cubicBezTo>
                <a:cubicBezTo>
                  <a:pt x="119" y="6"/>
                  <a:pt x="120" y="6"/>
                  <a:pt x="120" y="6"/>
                </a:cubicBezTo>
                <a:cubicBezTo>
                  <a:pt x="120" y="5"/>
                  <a:pt x="120" y="5"/>
                  <a:pt x="121" y="6"/>
                </a:cubicBezTo>
                <a:cubicBezTo>
                  <a:pt x="121" y="6"/>
                  <a:pt x="122" y="6"/>
                  <a:pt x="122" y="6"/>
                </a:cubicBezTo>
                <a:cubicBezTo>
                  <a:pt x="122" y="5"/>
                  <a:pt x="123" y="5"/>
                  <a:pt x="123" y="6"/>
                </a:cubicBezTo>
                <a:cubicBezTo>
                  <a:pt x="123" y="6"/>
                  <a:pt x="123" y="7"/>
                  <a:pt x="123" y="7"/>
                </a:cubicBezTo>
                <a:cubicBezTo>
                  <a:pt x="123" y="7"/>
                  <a:pt x="124" y="7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6"/>
                  <a:pt x="124" y="6"/>
                  <a:pt x="124" y="7"/>
                </a:cubicBezTo>
                <a:cubicBezTo>
                  <a:pt x="125" y="7"/>
                  <a:pt x="125" y="7"/>
                  <a:pt x="125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7" y="6"/>
                  <a:pt x="127" y="6"/>
                  <a:pt x="127" y="6"/>
                </a:cubicBezTo>
                <a:cubicBezTo>
                  <a:pt x="127" y="7"/>
                  <a:pt x="127" y="7"/>
                  <a:pt x="127" y="7"/>
                </a:cubicBezTo>
                <a:cubicBezTo>
                  <a:pt x="128" y="6"/>
                  <a:pt x="130" y="6"/>
                  <a:pt x="131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3" y="6"/>
                  <a:pt x="133" y="6"/>
                  <a:pt x="133" y="7"/>
                </a:cubicBezTo>
                <a:cubicBezTo>
                  <a:pt x="134" y="7"/>
                  <a:pt x="134" y="7"/>
                  <a:pt x="135" y="7"/>
                </a:cubicBezTo>
                <a:cubicBezTo>
                  <a:pt x="135" y="7"/>
                  <a:pt x="138" y="7"/>
                  <a:pt x="140" y="8"/>
                </a:cubicBezTo>
                <a:cubicBezTo>
                  <a:pt x="145" y="9"/>
                  <a:pt x="146" y="10"/>
                  <a:pt x="146" y="10"/>
                </a:cubicBezTo>
                <a:cubicBezTo>
                  <a:pt x="146" y="10"/>
                  <a:pt x="147" y="10"/>
                  <a:pt x="147" y="10"/>
                </a:cubicBezTo>
                <a:cubicBezTo>
                  <a:pt x="147" y="10"/>
                  <a:pt x="148" y="10"/>
                  <a:pt x="148" y="11"/>
                </a:cubicBezTo>
                <a:cubicBezTo>
                  <a:pt x="148" y="11"/>
                  <a:pt x="148" y="11"/>
                  <a:pt x="149" y="11"/>
                </a:cubicBezTo>
                <a:cubicBezTo>
                  <a:pt x="149" y="11"/>
                  <a:pt x="149" y="11"/>
                  <a:pt x="149" y="11"/>
                </a:cubicBezTo>
                <a:cubicBezTo>
                  <a:pt x="149" y="11"/>
                  <a:pt x="150" y="11"/>
                  <a:pt x="151" y="11"/>
                </a:cubicBezTo>
                <a:cubicBezTo>
                  <a:pt x="151" y="11"/>
                  <a:pt x="152" y="12"/>
                  <a:pt x="152" y="12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3" y="12"/>
                  <a:pt x="153" y="12"/>
                  <a:pt x="153" y="12"/>
                </a:cubicBezTo>
                <a:cubicBezTo>
                  <a:pt x="153" y="13"/>
                  <a:pt x="153" y="13"/>
                  <a:pt x="154" y="13"/>
                </a:cubicBezTo>
                <a:cubicBezTo>
                  <a:pt x="154" y="13"/>
                  <a:pt x="155" y="13"/>
                  <a:pt x="155" y="14"/>
                </a:cubicBezTo>
                <a:cubicBezTo>
                  <a:pt x="156" y="14"/>
                  <a:pt x="157" y="14"/>
                  <a:pt x="158" y="15"/>
                </a:cubicBezTo>
                <a:cubicBezTo>
                  <a:pt x="159" y="15"/>
                  <a:pt x="160" y="16"/>
                  <a:pt x="160" y="16"/>
                </a:cubicBezTo>
                <a:cubicBezTo>
                  <a:pt x="160" y="16"/>
                  <a:pt x="160" y="17"/>
                  <a:pt x="160" y="17"/>
                </a:cubicBezTo>
                <a:cubicBezTo>
                  <a:pt x="161" y="17"/>
                  <a:pt x="161" y="17"/>
                  <a:pt x="160" y="17"/>
                </a:cubicBezTo>
                <a:cubicBezTo>
                  <a:pt x="160" y="17"/>
                  <a:pt x="160" y="17"/>
                  <a:pt x="161" y="17"/>
                </a:cubicBezTo>
                <a:cubicBezTo>
                  <a:pt x="162" y="17"/>
                  <a:pt x="162" y="18"/>
                  <a:pt x="162" y="18"/>
                </a:cubicBezTo>
                <a:cubicBezTo>
                  <a:pt x="161" y="18"/>
                  <a:pt x="162" y="18"/>
                  <a:pt x="162" y="19"/>
                </a:cubicBezTo>
                <a:cubicBezTo>
                  <a:pt x="163" y="19"/>
                  <a:pt x="164" y="20"/>
                  <a:pt x="164" y="20"/>
                </a:cubicBezTo>
                <a:cubicBezTo>
                  <a:pt x="164" y="20"/>
                  <a:pt x="165" y="20"/>
                  <a:pt x="165" y="20"/>
                </a:cubicBezTo>
                <a:cubicBezTo>
                  <a:pt x="165" y="20"/>
                  <a:pt x="165" y="21"/>
                  <a:pt x="165" y="21"/>
                </a:cubicBezTo>
                <a:cubicBezTo>
                  <a:pt x="165" y="21"/>
                  <a:pt x="166" y="21"/>
                  <a:pt x="166" y="22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66" y="23"/>
                  <a:pt x="166" y="23"/>
                  <a:pt x="167" y="22"/>
                </a:cubicBezTo>
                <a:cubicBezTo>
                  <a:pt x="167" y="22"/>
                  <a:pt x="167" y="22"/>
                  <a:pt x="167" y="23"/>
                </a:cubicBezTo>
                <a:cubicBezTo>
                  <a:pt x="168" y="23"/>
                  <a:pt x="168" y="24"/>
                  <a:pt x="168" y="24"/>
                </a:cubicBezTo>
                <a:cubicBezTo>
                  <a:pt x="169" y="24"/>
                  <a:pt x="170" y="25"/>
                  <a:pt x="170" y="25"/>
                </a:cubicBezTo>
                <a:cubicBezTo>
                  <a:pt x="170" y="25"/>
                  <a:pt x="170" y="26"/>
                  <a:pt x="171" y="26"/>
                </a:cubicBezTo>
                <a:cubicBezTo>
                  <a:pt x="171" y="26"/>
                  <a:pt x="172" y="27"/>
                  <a:pt x="172" y="27"/>
                </a:cubicBezTo>
                <a:cubicBezTo>
                  <a:pt x="172" y="28"/>
                  <a:pt x="173" y="28"/>
                  <a:pt x="173" y="27"/>
                </a:cubicBezTo>
                <a:cubicBezTo>
                  <a:pt x="173" y="27"/>
                  <a:pt x="173" y="27"/>
                  <a:pt x="173" y="27"/>
                </a:cubicBezTo>
                <a:cubicBezTo>
                  <a:pt x="173" y="27"/>
                  <a:pt x="174" y="27"/>
                  <a:pt x="175" y="27"/>
                </a:cubicBezTo>
                <a:cubicBezTo>
                  <a:pt x="177" y="27"/>
                  <a:pt x="180" y="28"/>
                  <a:pt x="180" y="29"/>
                </a:cubicBezTo>
                <a:cubicBezTo>
                  <a:pt x="180" y="29"/>
                  <a:pt x="180" y="29"/>
                  <a:pt x="181" y="30"/>
                </a:cubicBezTo>
                <a:cubicBezTo>
                  <a:pt x="182" y="30"/>
                  <a:pt x="184" y="32"/>
                  <a:pt x="184" y="32"/>
                </a:cubicBezTo>
                <a:cubicBezTo>
                  <a:pt x="184" y="33"/>
                  <a:pt x="184" y="33"/>
                  <a:pt x="184" y="33"/>
                </a:cubicBezTo>
                <a:cubicBezTo>
                  <a:pt x="184" y="33"/>
                  <a:pt x="184" y="33"/>
                  <a:pt x="185" y="34"/>
                </a:cubicBezTo>
                <a:cubicBezTo>
                  <a:pt x="185" y="34"/>
                  <a:pt x="185" y="35"/>
                  <a:pt x="185" y="35"/>
                </a:cubicBezTo>
                <a:cubicBezTo>
                  <a:pt x="186" y="35"/>
                  <a:pt x="186" y="36"/>
                  <a:pt x="186" y="36"/>
                </a:cubicBezTo>
                <a:cubicBezTo>
                  <a:pt x="187" y="38"/>
                  <a:pt x="187" y="38"/>
                  <a:pt x="190" y="38"/>
                </a:cubicBezTo>
                <a:cubicBezTo>
                  <a:pt x="191" y="37"/>
                  <a:pt x="192" y="37"/>
                  <a:pt x="192" y="38"/>
                </a:cubicBezTo>
                <a:cubicBezTo>
                  <a:pt x="193" y="38"/>
                  <a:pt x="193" y="38"/>
                  <a:pt x="194" y="38"/>
                </a:cubicBezTo>
                <a:cubicBezTo>
                  <a:pt x="194" y="37"/>
                  <a:pt x="194" y="37"/>
                  <a:pt x="195" y="38"/>
                </a:cubicBezTo>
                <a:cubicBezTo>
                  <a:pt x="195" y="38"/>
                  <a:pt x="195" y="38"/>
                  <a:pt x="195" y="38"/>
                </a:cubicBezTo>
                <a:cubicBezTo>
                  <a:pt x="195" y="38"/>
                  <a:pt x="196" y="38"/>
                  <a:pt x="196" y="38"/>
                </a:cubicBezTo>
                <a:cubicBezTo>
                  <a:pt x="197" y="38"/>
                  <a:pt x="198" y="38"/>
                  <a:pt x="199" y="38"/>
                </a:cubicBezTo>
                <a:cubicBezTo>
                  <a:pt x="199" y="37"/>
                  <a:pt x="200" y="38"/>
                  <a:pt x="201" y="38"/>
                </a:cubicBezTo>
                <a:cubicBezTo>
                  <a:pt x="202" y="38"/>
                  <a:pt x="202" y="38"/>
                  <a:pt x="203" y="38"/>
                </a:cubicBezTo>
                <a:cubicBezTo>
                  <a:pt x="203" y="38"/>
                  <a:pt x="203" y="38"/>
                  <a:pt x="204" y="38"/>
                </a:cubicBezTo>
                <a:cubicBezTo>
                  <a:pt x="204" y="38"/>
                  <a:pt x="204" y="38"/>
                  <a:pt x="204" y="38"/>
                </a:cubicBezTo>
                <a:cubicBezTo>
                  <a:pt x="205" y="38"/>
                  <a:pt x="205" y="38"/>
                  <a:pt x="206" y="38"/>
                </a:cubicBezTo>
                <a:cubicBezTo>
                  <a:pt x="206" y="39"/>
                  <a:pt x="207" y="39"/>
                  <a:pt x="208" y="39"/>
                </a:cubicBezTo>
                <a:cubicBezTo>
                  <a:pt x="209" y="39"/>
                  <a:pt x="211" y="39"/>
                  <a:pt x="211" y="39"/>
                </a:cubicBezTo>
                <a:cubicBezTo>
                  <a:pt x="212" y="40"/>
                  <a:pt x="214" y="40"/>
                  <a:pt x="214" y="40"/>
                </a:cubicBezTo>
                <a:cubicBezTo>
                  <a:pt x="214" y="40"/>
                  <a:pt x="221" y="42"/>
                  <a:pt x="221" y="42"/>
                </a:cubicBezTo>
                <a:cubicBezTo>
                  <a:pt x="221" y="43"/>
                  <a:pt x="221" y="43"/>
                  <a:pt x="222" y="43"/>
                </a:cubicBezTo>
                <a:cubicBezTo>
                  <a:pt x="223" y="43"/>
                  <a:pt x="224" y="44"/>
                  <a:pt x="225" y="45"/>
                </a:cubicBezTo>
                <a:cubicBezTo>
                  <a:pt x="226" y="45"/>
                  <a:pt x="226" y="46"/>
                  <a:pt x="226" y="46"/>
                </a:cubicBezTo>
                <a:cubicBezTo>
                  <a:pt x="227" y="46"/>
                  <a:pt x="229" y="47"/>
                  <a:pt x="229" y="48"/>
                </a:cubicBezTo>
                <a:cubicBezTo>
                  <a:pt x="229" y="48"/>
                  <a:pt x="229" y="48"/>
                  <a:pt x="230" y="48"/>
                </a:cubicBezTo>
                <a:cubicBezTo>
                  <a:pt x="230" y="48"/>
                  <a:pt x="231" y="49"/>
                  <a:pt x="231" y="49"/>
                </a:cubicBezTo>
                <a:cubicBezTo>
                  <a:pt x="231" y="49"/>
                  <a:pt x="231" y="49"/>
                  <a:pt x="231" y="49"/>
                </a:cubicBezTo>
                <a:cubicBezTo>
                  <a:pt x="231" y="50"/>
                  <a:pt x="231" y="49"/>
                  <a:pt x="231" y="49"/>
                </a:cubicBezTo>
                <a:cubicBezTo>
                  <a:pt x="231" y="49"/>
                  <a:pt x="232" y="49"/>
                  <a:pt x="233" y="51"/>
                </a:cubicBezTo>
                <a:cubicBezTo>
                  <a:pt x="234" y="51"/>
                  <a:pt x="235" y="52"/>
                  <a:pt x="235" y="52"/>
                </a:cubicBezTo>
                <a:cubicBezTo>
                  <a:pt x="235" y="52"/>
                  <a:pt x="235" y="52"/>
                  <a:pt x="235" y="52"/>
                </a:cubicBezTo>
                <a:cubicBezTo>
                  <a:pt x="235" y="53"/>
                  <a:pt x="235" y="53"/>
                  <a:pt x="236" y="53"/>
                </a:cubicBezTo>
                <a:cubicBezTo>
                  <a:pt x="236" y="53"/>
                  <a:pt x="236" y="53"/>
                  <a:pt x="237" y="54"/>
                </a:cubicBezTo>
                <a:cubicBezTo>
                  <a:pt x="238" y="55"/>
                  <a:pt x="238" y="55"/>
                  <a:pt x="238" y="55"/>
                </a:cubicBezTo>
                <a:cubicBezTo>
                  <a:pt x="239" y="55"/>
                  <a:pt x="239" y="56"/>
                  <a:pt x="239" y="56"/>
                </a:cubicBezTo>
                <a:cubicBezTo>
                  <a:pt x="239" y="57"/>
                  <a:pt x="240" y="57"/>
                  <a:pt x="240" y="57"/>
                </a:cubicBezTo>
                <a:cubicBezTo>
                  <a:pt x="241" y="57"/>
                  <a:pt x="241" y="57"/>
                  <a:pt x="241" y="57"/>
                </a:cubicBezTo>
                <a:cubicBezTo>
                  <a:pt x="241" y="58"/>
                  <a:pt x="241" y="58"/>
                  <a:pt x="241" y="58"/>
                </a:cubicBezTo>
                <a:cubicBezTo>
                  <a:pt x="243" y="60"/>
                  <a:pt x="245" y="63"/>
                  <a:pt x="248" y="66"/>
                </a:cubicBezTo>
                <a:cubicBezTo>
                  <a:pt x="249" y="68"/>
                  <a:pt x="251" y="70"/>
                  <a:pt x="251" y="70"/>
                </a:cubicBezTo>
                <a:cubicBezTo>
                  <a:pt x="252" y="71"/>
                  <a:pt x="253" y="72"/>
                  <a:pt x="253" y="73"/>
                </a:cubicBezTo>
                <a:cubicBezTo>
                  <a:pt x="253" y="73"/>
                  <a:pt x="254" y="74"/>
                  <a:pt x="254" y="75"/>
                </a:cubicBezTo>
                <a:cubicBezTo>
                  <a:pt x="255" y="75"/>
                  <a:pt x="256" y="77"/>
                  <a:pt x="256" y="78"/>
                </a:cubicBezTo>
                <a:cubicBezTo>
                  <a:pt x="257" y="79"/>
                  <a:pt x="258" y="81"/>
                  <a:pt x="259" y="82"/>
                </a:cubicBezTo>
                <a:cubicBezTo>
                  <a:pt x="260" y="83"/>
                  <a:pt x="261" y="85"/>
                  <a:pt x="262" y="85"/>
                </a:cubicBezTo>
                <a:cubicBezTo>
                  <a:pt x="262" y="86"/>
                  <a:pt x="263" y="87"/>
                  <a:pt x="263" y="87"/>
                </a:cubicBezTo>
                <a:cubicBezTo>
                  <a:pt x="263" y="87"/>
                  <a:pt x="263" y="87"/>
                  <a:pt x="263" y="87"/>
                </a:cubicBezTo>
                <a:cubicBezTo>
                  <a:pt x="263" y="88"/>
                  <a:pt x="266" y="92"/>
                  <a:pt x="267" y="94"/>
                </a:cubicBezTo>
                <a:cubicBezTo>
                  <a:pt x="267" y="94"/>
                  <a:pt x="268" y="95"/>
                  <a:pt x="269" y="96"/>
                </a:cubicBezTo>
                <a:cubicBezTo>
                  <a:pt x="269" y="96"/>
                  <a:pt x="270" y="98"/>
                  <a:pt x="271" y="99"/>
                </a:cubicBezTo>
                <a:cubicBezTo>
                  <a:pt x="273" y="101"/>
                  <a:pt x="273" y="102"/>
                  <a:pt x="275" y="102"/>
                </a:cubicBezTo>
                <a:cubicBezTo>
                  <a:pt x="276" y="102"/>
                  <a:pt x="276" y="102"/>
                  <a:pt x="276" y="102"/>
                </a:cubicBezTo>
                <a:cubicBezTo>
                  <a:pt x="276" y="102"/>
                  <a:pt x="277" y="102"/>
                  <a:pt x="278" y="102"/>
                </a:cubicBezTo>
                <a:cubicBezTo>
                  <a:pt x="279" y="102"/>
                  <a:pt x="280" y="102"/>
                  <a:pt x="281" y="103"/>
                </a:cubicBezTo>
                <a:cubicBezTo>
                  <a:pt x="281" y="103"/>
                  <a:pt x="282" y="103"/>
                  <a:pt x="282" y="103"/>
                </a:cubicBezTo>
                <a:cubicBezTo>
                  <a:pt x="282" y="103"/>
                  <a:pt x="283" y="103"/>
                  <a:pt x="283" y="103"/>
                </a:cubicBezTo>
                <a:cubicBezTo>
                  <a:pt x="283" y="104"/>
                  <a:pt x="283" y="104"/>
                  <a:pt x="284" y="104"/>
                </a:cubicBezTo>
                <a:cubicBezTo>
                  <a:pt x="285" y="103"/>
                  <a:pt x="284" y="109"/>
                  <a:pt x="283" y="109"/>
                </a:cubicBezTo>
                <a:cubicBezTo>
                  <a:pt x="282" y="109"/>
                  <a:pt x="282" y="109"/>
                  <a:pt x="283" y="109"/>
                </a:cubicBezTo>
                <a:cubicBezTo>
                  <a:pt x="283" y="109"/>
                  <a:pt x="283" y="109"/>
                  <a:pt x="283" y="109"/>
                </a:cubicBezTo>
                <a:cubicBezTo>
                  <a:pt x="282" y="109"/>
                  <a:pt x="282" y="109"/>
                  <a:pt x="282" y="110"/>
                </a:cubicBezTo>
                <a:cubicBezTo>
                  <a:pt x="282" y="110"/>
                  <a:pt x="282" y="111"/>
                  <a:pt x="281" y="112"/>
                </a:cubicBezTo>
                <a:cubicBezTo>
                  <a:pt x="281" y="113"/>
                  <a:pt x="281" y="114"/>
                  <a:pt x="280" y="114"/>
                </a:cubicBezTo>
                <a:cubicBezTo>
                  <a:pt x="280" y="114"/>
                  <a:pt x="280" y="114"/>
                  <a:pt x="280" y="114"/>
                </a:cubicBezTo>
                <a:cubicBezTo>
                  <a:pt x="280" y="115"/>
                  <a:pt x="279" y="116"/>
                  <a:pt x="279" y="116"/>
                </a:cubicBezTo>
                <a:cubicBezTo>
                  <a:pt x="279" y="116"/>
                  <a:pt x="279" y="116"/>
                  <a:pt x="279" y="117"/>
                </a:cubicBezTo>
                <a:cubicBezTo>
                  <a:pt x="279" y="118"/>
                  <a:pt x="279" y="118"/>
                  <a:pt x="279" y="118"/>
                </a:cubicBezTo>
                <a:cubicBezTo>
                  <a:pt x="278" y="118"/>
                  <a:pt x="278" y="118"/>
                  <a:pt x="278" y="118"/>
                </a:cubicBezTo>
                <a:cubicBezTo>
                  <a:pt x="278" y="119"/>
                  <a:pt x="278" y="119"/>
                  <a:pt x="278" y="119"/>
                </a:cubicBezTo>
                <a:cubicBezTo>
                  <a:pt x="279" y="119"/>
                  <a:pt x="279" y="119"/>
                  <a:pt x="279" y="119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8" y="120"/>
                  <a:pt x="278" y="120"/>
                </a:cubicBezTo>
                <a:cubicBezTo>
                  <a:pt x="278" y="120"/>
                  <a:pt x="277" y="121"/>
                  <a:pt x="277" y="121"/>
                </a:cubicBezTo>
                <a:cubicBezTo>
                  <a:pt x="277" y="121"/>
                  <a:pt x="276" y="122"/>
                  <a:pt x="276" y="123"/>
                </a:cubicBezTo>
                <a:cubicBezTo>
                  <a:pt x="275" y="124"/>
                  <a:pt x="274" y="126"/>
                  <a:pt x="274" y="126"/>
                </a:cubicBezTo>
                <a:cubicBezTo>
                  <a:pt x="274" y="126"/>
                  <a:pt x="273" y="126"/>
                  <a:pt x="273" y="128"/>
                </a:cubicBezTo>
                <a:cubicBezTo>
                  <a:pt x="273" y="129"/>
                  <a:pt x="272" y="130"/>
                  <a:pt x="271" y="131"/>
                </a:cubicBezTo>
                <a:cubicBezTo>
                  <a:pt x="271" y="132"/>
                  <a:pt x="270" y="132"/>
                  <a:pt x="271" y="133"/>
                </a:cubicBezTo>
                <a:cubicBezTo>
                  <a:pt x="271" y="133"/>
                  <a:pt x="271" y="133"/>
                  <a:pt x="270" y="133"/>
                </a:cubicBezTo>
                <a:cubicBezTo>
                  <a:pt x="270" y="132"/>
                  <a:pt x="270" y="132"/>
                  <a:pt x="270" y="132"/>
                </a:cubicBezTo>
                <a:cubicBezTo>
                  <a:pt x="270" y="133"/>
                  <a:pt x="270" y="133"/>
                  <a:pt x="270" y="133"/>
                </a:cubicBezTo>
                <a:cubicBezTo>
                  <a:pt x="270" y="135"/>
                  <a:pt x="270" y="135"/>
                  <a:pt x="269" y="135"/>
                </a:cubicBezTo>
                <a:cubicBezTo>
                  <a:pt x="269" y="136"/>
                  <a:pt x="268" y="136"/>
                  <a:pt x="269" y="136"/>
                </a:cubicBezTo>
                <a:cubicBezTo>
                  <a:pt x="269" y="136"/>
                  <a:pt x="267" y="139"/>
                  <a:pt x="266" y="140"/>
                </a:cubicBezTo>
                <a:cubicBezTo>
                  <a:pt x="266" y="141"/>
                  <a:pt x="265" y="141"/>
                  <a:pt x="266" y="141"/>
                </a:cubicBezTo>
                <a:cubicBezTo>
                  <a:pt x="266" y="142"/>
                  <a:pt x="265" y="142"/>
                  <a:pt x="265" y="143"/>
                </a:cubicBezTo>
                <a:cubicBezTo>
                  <a:pt x="264" y="144"/>
                  <a:pt x="263" y="146"/>
                  <a:pt x="263" y="148"/>
                </a:cubicBezTo>
                <a:cubicBezTo>
                  <a:pt x="262" y="149"/>
                  <a:pt x="261" y="151"/>
                  <a:pt x="261" y="151"/>
                </a:cubicBezTo>
                <a:cubicBezTo>
                  <a:pt x="260" y="152"/>
                  <a:pt x="260" y="152"/>
                  <a:pt x="260" y="152"/>
                </a:cubicBezTo>
                <a:cubicBezTo>
                  <a:pt x="260" y="152"/>
                  <a:pt x="260" y="154"/>
                  <a:pt x="259" y="154"/>
                </a:cubicBezTo>
                <a:cubicBezTo>
                  <a:pt x="259" y="155"/>
                  <a:pt x="259" y="155"/>
                  <a:pt x="257" y="157"/>
                </a:cubicBezTo>
                <a:cubicBezTo>
                  <a:pt x="257" y="158"/>
                  <a:pt x="256" y="159"/>
                  <a:pt x="256" y="159"/>
                </a:cubicBezTo>
                <a:cubicBezTo>
                  <a:pt x="256" y="160"/>
                  <a:pt x="256" y="160"/>
                  <a:pt x="255" y="160"/>
                </a:cubicBezTo>
                <a:cubicBezTo>
                  <a:pt x="255" y="161"/>
                  <a:pt x="255" y="161"/>
                  <a:pt x="255" y="161"/>
                </a:cubicBezTo>
                <a:cubicBezTo>
                  <a:pt x="255" y="161"/>
                  <a:pt x="255" y="161"/>
                  <a:pt x="255" y="162"/>
                </a:cubicBezTo>
                <a:cubicBezTo>
                  <a:pt x="254" y="162"/>
                  <a:pt x="253" y="164"/>
                  <a:pt x="252" y="166"/>
                </a:cubicBezTo>
                <a:cubicBezTo>
                  <a:pt x="252" y="167"/>
                  <a:pt x="252" y="167"/>
                  <a:pt x="252" y="167"/>
                </a:cubicBezTo>
                <a:cubicBezTo>
                  <a:pt x="252" y="167"/>
                  <a:pt x="251" y="168"/>
                  <a:pt x="251" y="168"/>
                </a:cubicBezTo>
                <a:cubicBezTo>
                  <a:pt x="251" y="170"/>
                  <a:pt x="249" y="172"/>
                  <a:pt x="249" y="173"/>
                </a:cubicBezTo>
                <a:cubicBezTo>
                  <a:pt x="249" y="173"/>
                  <a:pt x="248" y="174"/>
                  <a:pt x="247" y="176"/>
                </a:cubicBezTo>
                <a:cubicBezTo>
                  <a:pt x="245" y="180"/>
                  <a:pt x="245" y="180"/>
                  <a:pt x="245" y="180"/>
                </a:cubicBezTo>
                <a:cubicBezTo>
                  <a:pt x="245" y="180"/>
                  <a:pt x="244" y="180"/>
                  <a:pt x="245" y="181"/>
                </a:cubicBezTo>
                <a:cubicBezTo>
                  <a:pt x="245" y="181"/>
                  <a:pt x="244" y="183"/>
                  <a:pt x="244" y="183"/>
                </a:cubicBezTo>
                <a:cubicBezTo>
                  <a:pt x="243" y="183"/>
                  <a:pt x="243" y="183"/>
                  <a:pt x="243" y="182"/>
                </a:cubicBezTo>
                <a:cubicBezTo>
                  <a:pt x="243" y="182"/>
                  <a:pt x="243" y="182"/>
                  <a:pt x="243" y="182"/>
                </a:cubicBezTo>
                <a:cubicBezTo>
                  <a:pt x="242" y="182"/>
                  <a:pt x="242" y="182"/>
                  <a:pt x="242" y="182"/>
                </a:cubicBezTo>
                <a:cubicBezTo>
                  <a:pt x="242" y="182"/>
                  <a:pt x="242" y="182"/>
                  <a:pt x="241" y="182"/>
                </a:cubicBezTo>
                <a:cubicBezTo>
                  <a:pt x="241" y="181"/>
                  <a:pt x="241" y="181"/>
                  <a:pt x="241" y="180"/>
                </a:cubicBezTo>
                <a:cubicBezTo>
                  <a:pt x="242" y="180"/>
                  <a:pt x="242" y="180"/>
                  <a:pt x="241" y="180"/>
                </a:cubicBezTo>
                <a:cubicBezTo>
                  <a:pt x="241" y="179"/>
                  <a:pt x="239" y="180"/>
                  <a:pt x="239" y="180"/>
                </a:cubicBezTo>
                <a:cubicBezTo>
                  <a:pt x="239" y="181"/>
                  <a:pt x="238" y="181"/>
                  <a:pt x="238" y="181"/>
                </a:cubicBezTo>
                <a:cubicBezTo>
                  <a:pt x="237" y="182"/>
                  <a:pt x="236" y="182"/>
                  <a:pt x="235" y="181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4" y="181"/>
                  <a:pt x="233" y="181"/>
                  <a:pt x="233" y="181"/>
                </a:cubicBezTo>
                <a:cubicBezTo>
                  <a:pt x="233" y="181"/>
                  <a:pt x="232" y="181"/>
                  <a:pt x="232" y="181"/>
                </a:cubicBezTo>
                <a:cubicBezTo>
                  <a:pt x="231" y="181"/>
                  <a:pt x="231" y="181"/>
                  <a:pt x="231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1"/>
                  <a:pt x="230" y="181"/>
                  <a:pt x="230" y="181"/>
                </a:cubicBezTo>
                <a:cubicBezTo>
                  <a:pt x="230" y="180"/>
                  <a:pt x="230" y="180"/>
                  <a:pt x="229" y="180"/>
                </a:cubicBezTo>
                <a:cubicBezTo>
                  <a:pt x="228" y="181"/>
                  <a:pt x="228" y="181"/>
                  <a:pt x="227" y="180"/>
                </a:cubicBezTo>
                <a:cubicBezTo>
                  <a:pt x="226" y="180"/>
                  <a:pt x="226" y="180"/>
                  <a:pt x="226" y="180"/>
                </a:cubicBezTo>
                <a:cubicBezTo>
                  <a:pt x="226" y="180"/>
                  <a:pt x="225" y="180"/>
                  <a:pt x="225" y="180"/>
                </a:cubicBezTo>
                <a:cubicBezTo>
                  <a:pt x="225" y="180"/>
                  <a:pt x="224" y="180"/>
                  <a:pt x="224" y="180"/>
                </a:cubicBezTo>
                <a:cubicBezTo>
                  <a:pt x="224" y="180"/>
                  <a:pt x="224" y="180"/>
                  <a:pt x="223" y="180"/>
                </a:cubicBezTo>
                <a:cubicBezTo>
                  <a:pt x="223" y="180"/>
                  <a:pt x="222" y="180"/>
                  <a:pt x="222" y="180"/>
                </a:cubicBezTo>
                <a:cubicBezTo>
                  <a:pt x="222" y="180"/>
                  <a:pt x="222" y="180"/>
                  <a:pt x="221" y="179"/>
                </a:cubicBezTo>
                <a:cubicBezTo>
                  <a:pt x="221" y="179"/>
                  <a:pt x="221" y="179"/>
                  <a:pt x="221" y="179"/>
                </a:cubicBezTo>
                <a:cubicBezTo>
                  <a:pt x="220" y="179"/>
                  <a:pt x="220" y="179"/>
                  <a:pt x="220" y="179"/>
                </a:cubicBezTo>
                <a:cubicBezTo>
                  <a:pt x="219" y="178"/>
                  <a:pt x="219" y="178"/>
                  <a:pt x="219" y="178"/>
                </a:cubicBezTo>
                <a:cubicBezTo>
                  <a:pt x="218" y="178"/>
                  <a:pt x="215" y="177"/>
                  <a:pt x="215" y="177"/>
                </a:cubicBezTo>
                <a:cubicBezTo>
                  <a:pt x="215" y="177"/>
                  <a:pt x="215" y="177"/>
                  <a:pt x="215" y="177"/>
                </a:cubicBezTo>
                <a:cubicBezTo>
                  <a:pt x="215" y="177"/>
                  <a:pt x="214" y="177"/>
                  <a:pt x="214" y="176"/>
                </a:cubicBezTo>
                <a:cubicBezTo>
                  <a:pt x="213" y="176"/>
                  <a:pt x="213" y="175"/>
                  <a:pt x="212" y="175"/>
                </a:cubicBezTo>
                <a:cubicBezTo>
                  <a:pt x="211" y="175"/>
                  <a:pt x="211" y="175"/>
                  <a:pt x="211" y="174"/>
                </a:cubicBezTo>
                <a:cubicBezTo>
                  <a:pt x="211" y="174"/>
                  <a:pt x="211" y="174"/>
                  <a:pt x="211" y="174"/>
                </a:cubicBezTo>
                <a:cubicBezTo>
                  <a:pt x="210" y="174"/>
                  <a:pt x="210" y="173"/>
                  <a:pt x="210" y="173"/>
                </a:cubicBezTo>
                <a:cubicBezTo>
                  <a:pt x="209" y="173"/>
                  <a:pt x="209" y="172"/>
                  <a:pt x="209" y="173"/>
                </a:cubicBezTo>
                <a:cubicBezTo>
                  <a:pt x="209" y="173"/>
                  <a:pt x="206" y="171"/>
                  <a:pt x="205" y="170"/>
                </a:cubicBezTo>
                <a:cubicBezTo>
                  <a:pt x="204" y="170"/>
                  <a:pt x="204" y="169"/>
                  <a:pt x="204" y="169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3" y="167"/>
                  <a:pt x="203" y="168"/>
                  <a:pt x="203" y="168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9"/>
                  <a:pt x="203" y="169"/>
                  <a:pt x="203" y="169"/>
                </a:cubicBezTo>
                <a:cubicBezTo>
                  <a:pt x="203" y="168"/>
                  <a:pt x="202" y="168"/>
                  <a:pt x="202" y="168"/>
                </a:cubicBezTo>
                <a:cubicBezTo>
                  <a:pt x="202" y="168"/>
                  <a:pt x="202" y="168"/>
                  <a:pt x="201" y="167"/>
                </a:cubicBezTo>
                <a:cubicBezTo>
                  <a:pt x="201" y="167"/>
                  <a:pt x="200" y="166"/>
                  <a:pt x="200" y="166"/>
                </a:cubicBezTo>
                <a:cubicBezTo>
                  <a:pt x="200" y="166"/>
                  <a:pt x="200" y="166"/>
                  <a:pt x="200" y="165"/>
                </a:cubicBezTo>
                <a:cubicBezTo>
                  <a:pt x="200" y="165"/>
                  <a:pt x="200" y="165"/>
                  <a:pt x="199" y="165"/>
                </a:cubicBezTo>
                <a:cubicBezTo>
                  <a:pt x="199" y="165"/>
                  <a:pt x="199" y="165"/>
                  <a:pt x="198" y="164"/>
                </a:cubicBezTo>
                <a:cubicBezTo>
                  <a:pt x="198" y="164"/>
                  <a:pt x="198" y="163"/>
                  <a:pt x="198" y="163"/>
                </a:cubicBezTo>
                <a:cubicBezTo>
                  <a:pt x="197" y="163"/>
                  <a:pt x="197" y="163"/>
                  <a:pt x="197" y="163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2"/>
                  <a:pt x="196" y="162"/>
                  <a:pt x="197" y="162"/>
                </a:cubicBezTo>
                <a:cubicBezTo>
                  <a:pt x="197" y="162"/>
                  <a:pt x="197" y="162"/>
                  <a:pt x="197" y="162"/>
                </a:cubicBezTo>
                <a:cubicBezTo>
                  <a:pt x="196" y="161"/>
                  <a:pt x="196" y="162"/>
                  <a:pt x="196" y="162"/>
                </a:cubicBezTo>
                <a:cubicBezTo>
                  <a:pt x="196" y="162"/>
                  <a:pt x="196" y="162"/>
                  <a:pt x="196" y="162"/>
                </a:cubicBezTo>
                <a:cubicBezTo>
                  <a:pt x="196" y="162"/>
                  <a:pt x="196" y="162"/>
                  <a:pt x="196" y="161"/>
                </a:cubicBezTo>
                <a:cubicBezTo>
                  <a:pt x="196" y="161"/>
                  <a:pt x="196" y="161"/>
                  <a:pt x="194" y="160"/>
                </a:cubicBezTo>
                <a:cubicBezTo>
                  <a:pt x="194" y="160"/>
                  <a:pt x="193" y="160"/>
                  <a:pt x="193" y="159"/>
                </a:cubicBezTo>
                <a:cubicBezTo>
                  <a:pt x="193" y="158"/>
                  <a:pt x="192" y="158"/>
                  <a:pt x="191" y="157"/>
                </a:cubicBezTo>
                <a:cubicBezTo>
                  <a:pt x="190" y="156"/>
                  <a:pt x="190" y="156"/>
                  <a:pt x="189" y="155"/>
                </a:cubicBezTo>
                <a:cubicBezTo>
                  <a:pt x="189" y="154"/>
                  <a:pt x="189" y="153"/>
                  <a:pt x="188" y="153"/>
                </a:cubicBezTo>
                <a:cubicBezTo>
                  <a:pt x="188" y="153"/>
                  <a:pt x="187" y="152"/>
                  <a:pt x="187" y="152"/>
                </a:cubicBezTo>
                <a:cubicBezTo>
                  <a:pt x="187" y="151"/>
                  <a:pt x="187" y="151"/>
                  <a:pt x="186" y="151"/>
                </a:cubicBezTo>
                <a:cubicBezTo>
                  <a:pt x="186" y="151"/>
                  <a:pt x="186" y="151"/>
                  <a:pt x="186" y="151"/>
                </a:cubicBezTo>
                <a:cubicBezTo>
                  <a:pt x="186" y="150"/>
                  <a:pt x="186" y="150"/>
                  <a:pt x="185" y="150"/>
                </a:cubicBezTo>
                <a:cubicBezTo>
                  <a:pt x="185" y="150"/>
                  <a:pt x="185" y="150"/>
                  <a:pt x="185" y="150"/>
                </a:cubicBezTo>
                <a:cubicBezTo>
                  <a:pt x="185" y="149"/>
                  <a:pt x="185" y="149"/>
                  <a:pt x="184" y="149"/>
                </a:cubicBezTo>
                <a:cubicBezTo>
                  <a:pt x="184" y="149"/>
                  <a:pt x="184" y="148"/>
                  <a:pt x="183" y="148"/>
                </a:cubicBezTo>
                <a:cubicBezTo>
                  <a:pt x="183" y="147"/>
                  <a:pt x="183" y="147"/>
                  <a:pt x="183" y="147"/>
                </a:cubicBezTo>
                <a:cubicBezTo>
                  <a:pt x="182" y="147"/>
                  <a:pt x="182" y="146"/>
                  <a:pt x="182" y="146"/>
                </a:cubicBezTo>
                <a:cubicBezTo>
                  <a:pt x="182" y="145"/>
                  <a:pt x="181" y="145"/>
                  <a:pt x="181" y="144"/>
                </a:cubicBezTo>
                <a:cubicBezTo>
                  <a:pt x="180" y="143"/>
                  <a:pt x="180" y="143"/>
                  <a:pt x="180" y="143"/>
                </a:cubicBezTo>
                <a:cubicBezTo>
                  <a:pt x="180" y="142"/>
                  <a:pt x="179" y="142"/>
                  <a:pt x="179" y="141"/>
                </a:cubicBezTo>
                <a:cubicBezTo>
                  <a:pt x="179" y="141"/>
                  <a:pt x="178" y="140"/>
                  <a:pt x="178" y="140"/>
                </a:cubicBezTo>
                <a:cubicBezTo>
                  <a:pt x="178" y="140"/>
                  <a:pt x="178" y="140"/>
                  <a:pt x="177" y="139"/>
                </a:cubicBezTo>
                <a:cubicBezTo>
                  <a:pt x="177" y="139"/>
                  <a:pt x="176" y="138"/>
                  <a:pt x="176" y="138"/>
                </a:cubicBezTo>
                <a:cubicBezTo>
                  <a:pt x="176" y="137"/>
                  <a:pt x="174" y="135"/>
                  <a:pt x="174" y="135"/>
                </a:cubicBezTo>
                <a:cubicBezTo>
                  <a:pt x="174" y="136"/>
                  <a:pt x="173" y="135"/>
                  <a:pt x="173" y="134"/>
                </a:cubicBezTo>
                <a:cubicBezTo>
                  <a:pt x="173" y="134"/>
                  <a:pt x="173" y="134"/>
                  <a:pt x="173" y="133"/>
                </a:cubicBezTo>
                <a:cubicBezTo>
                  <a:pt x="173" y="133"/>
                  <a:pt x="173" y="133"/>
                  <a:pt x="173" y="133"/>
                </a:cubicBezTo>
                <a:cubicBezTo>
                  <a:pt x="172" y="134"/>
                  <a:pt x="171" y="133"/>
                  <a:pt x="172" y="133"/>
                </a:cubicBezTo>
                <a:cubicBezTo>
                  <a:pt x="172" y="133"/>
                  <a:pt x="171" y="132"/>
                  <a:pt x="171" y="132"/>
                </a:cubicBezTo>
                <a:cubicBezTo>
                  <a:pt x="170" y="132"/>
                  <a:pt x="170" y="131"/>
                  <a:pt x="170" y="131"/>
                </a:cubicBezTo>
                <a:cubicBezTo>
                  <a:pt x="170" y="131"/>
                  <a:pt x="170" y="130"/>
                  <a:pt x="169" y="130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8" y="129"/>
                  <a:pt x="167" y="128"/>
                  <a:pt x="167" y="128"/>
                </a:cubicBezTo>
                <a:cubicBezTo>
                  <a:pt x="166" y="128"/>
                  <a:pt x="165" y="128"/>
                  <a:pt x="166" y="128"/>
                </a:cubicBezTo>
                <a:cubicBezTo>
                  <a:pt x="166" y="127"/>
                  <a:pt x="165" y="127"/>
                  <a:pt x="165" y="127"/>
                </a:cubicBezTo>
                <a:cubicBezTo>
                  <a:pt x="164" y="127"/>
                  <a:pt x="164" y="127"/>
                  <a:pt x="164" y="127"/>
                </a:cubicBezTo>
                <a:cubicBezTo>
                  <a:pt x="164" y="126"/>
                  <a:pt x="164" y="126"/>
                  <a:pt x="164" y="126"/>
                </a:cubicBezTo>
                <a:cubicBezTo>
                  <a:pt x="164" y="126"/>
                  <a:pt x="163" y="126"/>
                  <a:pt x="163" y="126"/>
                </a:cubicBezTo>
                <a:cubicBezTo>
                  <a:pt x="163" y="126"/>
                  <a:pt x="163" y="126"/>
                  <a:pt x="162" y="126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2" y="126"/>
                  <a:pt x="161" y="127"/>
                  <a:pt x="161" y="127"/>
                </a:cubicBezTo>
                <a:cubicBezTo>
                  <a:pt x="161" y="127"/>
                  <a:pt x="161" y="126"/>
                  <a:pt x="161" y="12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61" y="125"/>
                  <a:pt x="160" y="126"/>
                  <a:pt x="160" y="126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60" y="126"/>
                  <a:pt x="159" y="126"/>
                  <a:pt x="159" y="126"/>
                </a:cubicBezTo>
                <a:cubicBezTo>
                  <a:pt x="159" y="126"/>
                  <a:pt x="157" y="126"/>
                  <a:pt x="158" y="125"/>
                </a:cubicBezTo>
                <a:cubicBezTo>
                  <a:pt x="158" y="125"/>
                  <a:pt x="157" y="125"/>
                  <a:pt x="157" y="125"/>
                </a:cubicBezTo>
                <a:cubicBezTo>
                  <a:pt x="157" y="125"/>
                  <a:pt x="157" y="126"/>
                  <a:pt x="156" y="125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5" y="126"/>
                  <a:pt x="155" y="126"/>
                  <a:pt x="154" y="126"/>
                </a:cubicBezTo>
                <a:cubicBezTo>
                  <a:pt x="154" y="125"/>
                  <a:pt x="153" y="125"/>
                  <a:pt x="153" y="125"/>
                </a:cubicBezTo>
                <a:cubicBezTo>
                  <a:pt x="153" y="125"/>
                  <a:pt x="153" y="125"/>
                  <a:pt x="152" y="125"/>
                </a:cubicBezTo>
                <a:cubicBezTo>
                  <a:pt x="152" y="125"/>
                  <a:pt x="151" y="125"/>
                  <a:pt x="151" y="125"/>
                </a:cubicBezTo>
                <a:cubicBezTo>
                  <a:pt x="151" y="126"/>
                  <a:pt x="150" y="126"/>
                  <a:pt x="150" y="126"/>
                </a:cubicBezTo>
                <a:cubicBezTo>
                  <a:pt x="150" y="125"/>
                  <a:pt x="150" y="126"/>
                  <a:pt x="150" y="126"/>
                </a:cubicBezTo>
                <a:cubicBezTo>
                  <a:pt x="150" y="126"/>
                  <a:pt x="150" y="126"/>
                  <a:pt x="149" y="126"/>
                </a:cubicBezTo>
                <a:cubicBezTo>
                  <a:pt x="148" y="125"/>
                  <a:pt x="147" y="125"/>
                  <a:pt x="147" y="125"/>
                </a:cubicBezTo>
                <a:cubicBezTo>
                  <a:pt x="147" y="126"/>
                  <a:pt x="146" y="126"/>
                  <a:pt x="146" y="125"/>
                </a:cubicBezTo>
                <a:cubicBezTo>
                  <a:pt x="146" y="125"/>
                  <a:pt x="146" y="125"/>
                  <a:pt x="146" y="125"/>
                </a:cubicBezTo>
                <a:cubicBezTo>
                  <a:pt x="144" y="125"/>
                  <a:pt x="142" y="125"/>
                  <a:pt x="141" y="124"/>
                </a:cubicBezTo>
                <a:cubicBezTo>
                  <a:pt x="141" y="124"/>
                  <a:pt x="140" y="123"/>
                  <a:pt x="139" y="124"/>
                </a:cubicBezTo>
                <a:cubicBezTo>
                  <a:pt x="137" y="124"/>
                  <a:pt x="137" y="124"/>
                  <a:pt x="137" y="123"/>
                </a:cubicBezTo>
                <a:cubicBezTo>
                  <a:pt x="138" y="122"/>
                  <a:pt x="138" y="122"/>
                  <a:pt x="137" y="122"/>
                </a:cubicBezTo>
                <a:cubicBezTo>
                  <a:pt x="137" y="123"/>
                  <a:pt x="137" y="123"/>
                  <a:pt x="136" y="122"/>
                </a:cubicBezTo>
                <a:cubicBezTo>
                  <a:pt x="135" y="122"/>
                  <a:pt x="135" y="122"/>
                  <a:pt x="135" y="122"/>
                </a:cubicBezTo>
                <a:cubicBezTo>
                  <a:pt x="135" y="123"/>
                  <a:pt x="134" y="123"/>
                  <a:pt x="134" y="123"/>
                </a:cubicBezTo>
                <a:cubicBezTo>
                  <a:pt x="133" y="122"/>
                  <a:pt x="131" y="123"/>
                  <a:pt x="132" y="124"/>
                </a:cubicBezTo>
                <a:cubicBezTo>
                  <a:pt x="132" y="124"/>
                  <a:pt x="131" y="124"/>
                  <a:pt x="131" y="124"/>
                </a:cubicBezTo>
                <a:cubicBezTo>
                  <a:pt x="131" y="124"/>
                  <a:pt x="130" y="124"/>
                  <a:pt x="130" y="124"/>
                </a:cubicBezTo>
                <a:cubicBezTo>
                  <a:pt x="130" y="125"/>
                  <a:pt x="129" y="125"/>
                  <a:pt x="128" y="125"/>
                </a:cubicBezTo>
                <a:cubicBezTo>
                  <a:pt x="128" y="125"/>
                  <a:pt x="128" y="124"/>
                  <a:pt x="128" y="125"/>
                </a:cubicBezTo>
                <a:cubicBezTo>
                  <a:pt x="127" y="125"/>
                  <a:pt x="127" y="125"/>
                  <a:pt x="127" y="124"/>
                </a:cubicBezTo>
                <a:cubicBezTo>
                  <a:pt x="127" y="124"/>
                  <a:pt x="126" y="124"/>
                  <a:pt x="125" y="124"/>
                </a:cubicBezTo>
                <a:cubicBezTo>
                  <a:pt x="125" y="124"/>
                  <a:pt x="124" y="123"/>
                  <a:pt x="124" y="123"/>
                </a:cubicBezTo>
                <a:cubicBezTo>
                  <a:pt x="124" y="123"/>
                  <a:pt x="124" y="122"/>
                  <a:pt x="124" y="122"/>
                </a:cubicBezTo>
                <a:cubicBezTo>
                  <a:pt x="123" y="122"/>
                  <a:pt x="120" y="118"/>
                  <a:pt x="120" y="116"/>
                </a:cubicBezTo>
                <a:cubicBezTo>
                  <a:pt x="120" y="115"/>
                  <a:pt x="120" y="114"/>
                  <a:pt x="119" y="114"/>
                </a:cubicBezTo>
                <a:cubicBezTo>
                  <a:pt x="118" y="114"/>
                  <a:pt x="117" y="112"/>
                  <a:pt x="116" y="111"/>
                </a:cubicBezTo>
                <a:cubicBezTo>
                  <a:pt x="115" y="111"/>
                  <a:pt x="114" y="110"/>
                  <a:pt x="114" y="110"/>
                </a:cubicBezTo>
                <a:cubicBezTo>
                  <a:pt x="113" y="109"/>
                  <a:pt x="112" y="108"/>
                  <a:pt x="111" y="108"/>
                </a:cubicBezTo>
                <a:cubicBezTo>
                  <a:pt x="110" y="107"/>
                  <a:pt x="107" y="105"/>
                  <a:pt x="106" y="104"/>
                </a:cubicBezTo>
                <a:cubicBezTo>
                  <a:pt x="106" y="104"/>
                  <a:pt x="105" y="104"/>
                  <a:pt x="105" y="104"/>
                </a:cubicBezTo>
                <a:cubicBezTo>
                  <a:pt x="105" y="104"/>
                  <a:pt x="103" y="103"/>
                  <a:pt x="98" y="100"/>
                </a:cubicBezTo>
                <a:cubicBezTo>
                  <a:pt x="96" y="99"/>
                  <a:pt x="95" y="99"/>
                  <a:pt x="83" y="97"/>
                </a:cubicBezTo>
                <a:cubicBezTo>
                  <a:pt x="82" y="97"/>
                  <a:pt x="81" y="97"/>
                  <a:pt x="80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6"/>
                  <a:pt x="78" y="97"/>
                  <a:pt x="78" y="97"/>
                </a:cubicBezTo>
                <a:cubicBezTo>
                  <a:pt x="78" y="97"/>
                  <a:pt x="78" y="97"/>
                  <a:pt x="78" y="96"/>
                </a:cubicBezTo>
                <a:cubicBezTo>
                  <a:pt x="79" y="96"/>
                  <a:pt x="78" y="96"/>
                  <a:pt x="77" y="96"/>
                </a:cubicBezTo>
                <a:cubicBezTo>
                  <a:pt x="77" y="96"/>
                  <a:pt x="76" y="96"/>
                  <a:pt x="76" y="96"/>
                </a:cubicBezTo>
                <a:cubicBezTo>
                  <a:pt x="76" y="96"/>
                  <a:pt x="75" y="96"/>
                  <a:pt x="75" y="96"/>
                </a:cubicBezTo>
                <a:cubicBezTo>
                  <a:pt x="74" y="96"/>
                  <a:pt x="74" y="97"/>
                  <a:pt x="74" y="96"/>
                </a:cubicBezTo>
                <a:cubicBezTo>
                  <a:pt x="74" y="96"/>
                  <a:pt x="73" y="96"/>
                  <a:pt x="73" y="96"/>
                </a:cubicBezTo>
                <a:cubicBezTo>
                  <a:pt x="70" y="97"/>
                  <a:pt x="67" y="97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6" y="97"/>
                  <a:pt x="65" y="97"/>
                  <a:pt x="65" y="97"/>
                </a:cubicBezTo>
                <a:cubicBezTo>
                  <a:pt x="65" y="97"/>
                  <a:pt x="64" y="97"/>
                  <a:pt x="63" y="97"/>
                </a:cubicBezTo>
                <a:cubicBezTo>
                  <a:pt x="63" y="97"/>
                  <a:pt x="62" y="97"/>
                  <a:pt x="61" y="97"/>
                </a:cubicBezTo>
                <a:cubicBezTo>
                  <a:pt x="61" y="97"/>
                  <a:pt x="61" y="97"/>
                  <a:pt x="6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0" y="97"/>
                  <a:pt x="59" y="97"/>
                  <a:pt x="58" y="98"/>
                </a:cubicBezTo>
                <a:cubicBezTo>
                  <a:pt x="57" y="98"/>
                  <a:pt x="57" y="98"/>
                  <a:pt x="56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8"/>
                  <a:pt x="55" y="98"/>
                  <a:pt x="55" y="98"/>
                </a:cubicBezTo>
                <a:cubicBezTo>
                  <a:pt x="54" y="98"/>
                  <a:pt x="50" y="99"/>
                  <a:pt x="50" y="99"/>
                </a:cubicBezTo>
                <a:cubicBezTo>
                  <a:pt x="50" y="100"/>
                  <a:pt x="49" y="100"/>
                  <a:pt x="49" y="100"/>
                </a:cubicBezTo>
                <a:cubicBezTo>
                  <a:pt x="49" y="99"/>
                  <a:pt x="47" y="100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6" y="101"/>
                  <a:pt x="45" y="101"/>
                  <a:pt x="45" y="102"/>
                </a:cubicBezTo>
                <a:cubicBezTo>
                  <a:pt x="44" y="102"/>
                  <a:pt x="43" y="103"/>
                  <a:pt x="43" y="103"/>
                </a:cubicBezTo>
                <a:cubicBezTo>
                  <a:pt x="42" y="103"/>
                  <a:pt x="42" y="104"/>
                  <a:pt x="41" y="104"/>
                </a:cubicBezTo>
                <a:cubicBezTo>
                  <a:pt x="41" y="104"/>
                  <a:pt x="40" y="104"/>
                  <a:pt x="40" y="104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8" y="105"/>
                  <a:pt x="37" y="105"/>
                  <a:pt x="37" y="105"/>
                </a:cubicBezTo>
                <a:cubicBezTo>
                  <a:pt x="36" y="105"/>
                  <a:pt x="36" y="105"/>
                  <a:pt x="35" y="106"/>
                </a:cubicBezTo>
                <a:cubicBezTo>
                  <a:pt x="34" y="106"/>
                  <a:pt x="33" y="106"/>
                  <a:pt x="33" y="106"/>
                </a:cubicBezTo>
                <a:cubicBezTo>
                  <a:pt x="33" y="106"/>
                  <a:pt x="32" y="106"/>
                  <a:pt x="31" y="107"/>
                </a:cubicBezTo>
                <a:cubicBezTo>
                  <a:pt x="30" y="107"/>
                  <a:pt x="26" y="107"/>
                  <a:pt x="23" y="106"/>
                </a:cubicBezTo>
                <a:cubicBezTo>
                  <a:pt x="20" y="106"/>
                  <a:pt x="19" y="105"/>
                  <a:pt x="19" y="105"/>
                </a:cubicBezTo>
                <a:close/>
                <a:moveTo>
                  <a:pt x="30" y="103"/>
                </a:moveTo>
                <a:cubicBezTo>
                  <a:pt x="31" y="103"/>
                  <a:pt x="33" y="103"/>
                  <a:pt x="34" y="103"/>
                </a:cubicBezTo>
                <a:cubicBezTo>
                  <a:pt x="35" y="102"/>
                  <a:pt x="36" y="102"/>
                  <a:pt x="36" y="102"/>
                </a:cubicBezTo>
                <a:cubicBezTo>
                  <a:pt x="37" y="102"/>
                  <a:pt x="39" y="101"/>
                  <a:pt x="41" y="101"/>
                </a:cubicBezTo>
                <a:cubicBezTo>
                  <a:pt x="45" y="98"/>
                  <a:pt x="49" y="97"/>
                  <a:pt x="51" y="96"/>
                </a:cubicBezTo>
                <a:cubicBezTo>
                  <a:pt x="53" y="95"/>
                  <a:pt x="53" y="95"/>
                  <a:pt x="57" y="95"/>
                </a:cubicBezTo>
                <a:cubicBezTo>
                  <a:pt x="58" y="95"/>
                  <a:pt x="59" y="95"/>
                  <a:pt x="60" y="94"/>
                </a:cubicBezTo>
                <a:cubicBezTo>
                  <a:pt x="60" y="94"/>
                  <a:pt x="62" y="94"/>
                  <a:pt x="63" y="94"/>
                </a:cubicBezTo>
                <a:cubicBezTo>
                  <a:pt x="64" y="94"/>
                  <a:pt x="66" y="94"/>
                  <a:pt x="66" y="93"/>
                </a:cubicBezTo>
                <a:cubicBezTo>
                  <a:pt x="66" y="93"/>
                  <a:pt x="66" y="93"/>
                  <a:pt x="66" y="94"/>
                </a:cubicBezTo>
                <a:cubicBezTo>
                  <a:pt x="66" y="94"/>
                  <a:pt x="67" y="94"/>
                  <a:pt x="67" y="94"/>
                </a:cubicBezTo>
                <a:cubicBezTo>
                  <a:pt x="67" y="93"/>
                  <a:pt x="67" y="93"/>
                  <a:pt x="67" y="93"/>
                </a:cubicBezTo>
                <a:cubicBezTo>
                  <a:pt x="68" y="94"/>
                  <a:pt x="68" y="94"/>
                  <a:pt x="69" y="93"/>
                </a:cubicBezTo>
                <a:cubicBezTo>
                  <a:pt x="69" y="93"/>
                  <a:pt x="69" y="93"/>
                  <a:pt x="70" y="93"/>
                </a:cubicBezTo>
                <a:cubicBezTo>
                  <a:pt x="70" y="94"/>
                  <a:pt x="73" y="94"/>
                  <a:pt x="74" y="93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6" y="93"/>
                  <a:pt x="76" y="93"/>
                </a:cubicBezTo>
                <a:cubicBezTo>
                  <a:pt x="76" y="93"/>
                  <a:pt x="77" y="93"/>
                  <a:pt x="77" y="93"/>
                </a:cubicBezTo>
                <a:cubicBezTo>
                  <a:pt x="78" y="93"/>
                  <a:pt x="81" y="94"/>
                  <a:pt x="82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3" y="94"/>
                  <a:pt x="85" y="94"/>
                  <a:pt x="87" y="95"/>
                </a:cubicBezTo>
                <a:cubicBezTo>
                  <a:pt x="87" y="95"/>
                  <a:pt x="87" y="95"/>
                  <a:pt x="87" y="95"/>
                </a:cubicBezTo>
                <a:cubicBezTo>
                  <a:pt x="88" y="95"/>
                  <a:pt x="88" y="95"/>
                  <a:pt x="88" y="95"/>
                </a:cubicBezTo>
                <a:cubicBezTo>
                  <a:pt x="89" y="95"/>
                  <a:pt x="90" y="95"/>
                  <a:pt x="91" y="95"/>
                </a:cubicBezTo>
                <a:cubicBezTo>
                  <a:pt x="91" y="95"/>
                  <a:pt x="92" y="95"/>
                  <a:pt x="93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4" y="96"/>
                  <a:pt x="95" y="96"/>
                  <a:pt x="97" y="96"/>
                </a:cubicBezTo>
                <a:cubicBezTo>
                  <a:pt x="98" y="97"/>
                  <a:pt x="98" y="97"/>
                  <a:pt x="99" y="97"/>
                </a:cubicBezTo>
                <a:cubicBezTo>
                  <a:pt x="100" y="98"/>
                  <a:pt x="102" y="99"/>
                  <a:pt x="104" y="99"/>
                </a:cubicBezTo>
                <a:cubicBezTo>
                  <a:pt x="105" y="100"/>
                  <a:pt x="107" y="101"/>
                  <a:pt x="107" y="101"/>
                </a:cubicBezTo>
                <a:cubicBezTo>
                  <a:pt x="108" y="102"/>
                  <a:pt x="108" y="102"/>
                  <a:pt x="109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0" y="103"/>
                  <a:pt x="110" y="103"/>
                  <a:pt x="111" y="104"/>
                </a:cubicBezTo>
                <a:cubicBezTo>
                  <a:pt x="112" y="105"/>
                  <a:pt x="112" y="105"/>
                  <a:pt x="112" y="104"/>
                </a:cubicBezTo>
                <a:cubicBezTo>
                  <a:pt x="112" y="104"/>
                  <a:pt x="111" y="102"/>
                  <a:pt x="111" y="102"/>
                </a:cubicBezTo>
                <a:cubicBezTo>
                  <a:pt x="110" y="103"/>
                  <a:pt x="110" y="102"/>
                  <a:pt x="110" y="102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110" y="102"/>
                  <a:pt x="110" y="101"/>
                  <a:pt x="110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08" y="100"/>
                  <a:pt x="106" y="99"/>
                  <a:pt x="106" y="99"/>
                </a:cubicBezTo>
                <a:cubicBezTo>
                  <a:pt x="106" y="99"/>
                  <a:pt x="106" y="98"/>
                  <a:pt x="105" y="98"/>
                </a:cubicBezTo>
                <a:cubicBezTo>
                  <a:pt x="105" y="98"/>
                  <a:pt x="104" y="98"/>
                  <a:pt x="104" y="98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103" y="97"/>
                  <a:pt x="103" y="97"/>
                  <a:pt x="102" y="97"/>
                </a:cubicBezTo>
                <a:cubicBezTo>
                  <a:pt x="102" y="96"/>
                  <a:pt x="100" y="95"/>
                  <a:pt x="99" y="95"/>
                </a:cubicBezTo>
                <a:cubicBezTo>
                  <a:pt x="99" y="95"/>
                  <a:pt x="99" y="95"/>
                  <a:pt x="99" y="95"/>
                </a:cubicBezTo>
                <a:cubicBezTo>
                  <a:pt x="99" y="95"/>
                  <a:pt x="98" y="95"/>
                  <a:pt x="98" y="95"/>
                </a:cubicBezTo>
                <a:cubicBezTo>
                  <a:pt x="97" y="95"/>
                  <a:pt x="95" y="94"/>
                  <a:pt x="94" y="93"/>
                </a:cubicBezTo>
                <a:cubicBezTo>
                  <a:pt x="94" y="93"/>
                  <a:pt x="93" y="92"/>
                  <a:pt x="93" y="93"/>
                </a:cubicBezTo>
                <a:cubicBezTo>
                  <a:pt x="93" y="93"/>
                  <a:pt x="92" y="93"/>
                  <a:pt x="91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89" y="92"/>
                  <a:pt x="87" y="92"/>
                  <a:pt x="85" y="91"/>
                </a:cubicBezTo>
                <a:cubicBezTo>
                  <a:pt x="82" y="90"/>
                  <a:pt x="81" y="90"/>
                  <a:pt x="81" y="91"/>
                </a:cubicBezTo>
                <a:cubicBezTo>
                  <a:pt x="81" y="91"/>
                  <a:pt x="80" y="91"/>
                  <a:pt x="79" y="91"/>
                </a:cubicBezTo>
                <a:cubicBezTo>
                  <a:pt x="78" y="90"/>
                  <a:pt x="78" y="90"/>
                  <a:pt x="78" y="91"/>
                </a:cubicBezTo>
                <a:cubicBezTo>
                  <a:pt x="78" y="91"/>
                  <a:pt x="77" y="91"/>
                  <a:pt x="77" y="91"/>
                </a:cubicBezTo>
                <a:cubicBezTo>
                  <a:pt x="76" y="90"/>
                  <a:pt x="76" y="90"/>
                  <a:pt x="76" y="90"/>
                </a:cubicBezTo>
                <a:cubicBezTo>
                  <a:pt x="76" y="91"/>
                  <a:pt x="76" y="91"/>
                  <a:pt x="75" y="91"/>
                </a:cubicBezTo>
                <a:cubicBezTo>
                  <a:pt x="75" y="90"/>
                  <a:pt x="74" y="90"/>
                  <a:pt x="74" y="91"/>
                </a:cubicBezTo>
                <a:cubicBezTo>
                  <a:pt x="74" y="91"/>
                  <a:pt x="74" y="91"/>
                  <a:pt x="74" y="91"/>
                </a:cubicBezTo>
                <a:cubicBezTo>
                  <a:pt x="74" y="90"/>
                  <a:pt x="72" y="90"/>
                  <a:pt x="72" y="90"/>
                </a:cubicBezTo>
                <a:cubicBezTo>
                  <a:pt x="71" y="90"/>
                  <a:pt x="66" y="91"/>
                  <a:pt x="65" y="90"/>
                </a:cubicBezTo>
                <a:cubicBezTo>
                  <a:pt x="64" y="90"/>
                  <a:pt x="63" y="90"/>
                  <a:pt x="62" y="91"/>
                </a:cubicBezTo>
                <a:cubicBezTo>
                  <a:pt x="61" y="91"/>
                  <a:pt x="60" y="91"/>
                  <a:pt x="60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8" y="91"/>
                </a:cubicBezTo>
                <a:cubicBezTo>
                  <a:pt x="58" y="91"/>
                  <a:pt x="58" y="91"/>
                  <a:pt x="58" y="92"/>
                </a:cubicBezTo>
                <a:cubicBezTo>
                  <a:pt x="58" y="92"/>
                  <a:pt x="57" y="92"/>
                  <a:pt x="57" y="92"/>
                </a:cubicBezTo>
                <a:cubicBezTo>
                  <a:pt x="56" y="92"/>
                  <a:pt x="55" y="92"/>
                  <a:pt x="54" y="92"/>
                </a:cubicBezTo>
                <a:cubicBezTo>
                  <a:pt x="54" y="92"/>
                  <a:pt x="53" y="93"/>
                  <a:pt x="53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93"/>
                  <a:pt x="51" y="94"/>
                  <a:pt x="51" y="93"/>
                </a:cubicBezTo>
                <a:cubicBezTo>
                  <a:pt x="50" y="93"/>
                  <a:pt x="48" y="94"/>
                  <a:pt x="48" y="94"/>
                </a:cubicBezTo>
                <a:cubicBezTo>
                  <a:pt x="48" y="94"/>
                  <a:pt x="48" y="94"/>
                  <a:pt x="47" y="95"/>
                </a:cubicBezTo>
                <a:cubicBezTo>
                  <a:pt x="47" y="95"/>
                  <a:pt x="46" y="95"/>
                  <a:pt x="47" y="95"/>
                </a:cubicBezTo>
                <a:cubicBezTo>
                  <a:pt x="47" y="96"/>
                  <a:pt x="47" y="96"/>
                  <a:pt x="46" y="96"/>
                </a:cubicBezTo>
                <a:cubicBezTo>
                  <a:pt x="46" y="96"/>
                  <a:pt x="46" y="96"/>
                  <a:pt x="46" y="96"/>
                </a:cubicBezTo>
                <a:cubicBezTo>
                  <a:pt x="46" y="95"/>
                  <a:pt x="45" y="96"/>
                  <a:pt x="44" y="97"/>
                </a:cubicBezTo>
                <a:cubicBezTo>
                  <a:pt x="43" y="97"/>
                  <a:pt x="43" y="98"/>
                  <a:pt x="42" y="98"/>
                </a:cubicBezTo>
                <a:cubicBezTo>
                  <a:pt x="41" y="98"/>
                  <a:pt x="41" y="98"/>
                  <a:pt x="40" y="98"/>
                </a:cubicBezTo>
                <a:cubicBezTo>
                  <a:pt x="40" y="98"/>
                  <a:pt x="40" y="99"/>
                  <a:pt x="39" y="99"/>
                </a:cubicBezTo>
                <a:cubicBezTo>
                  <a:pt x="39" y="99"/>
                  <a:pt x="39" y="99"/>
                  <a:pt x="38" y="99"/>
                </a:cubicBezTo>
                <a:cubicBezTo>
                  <a:pt x="38" y="99"/>
                  <a:pt x="38" y="100"/>
                  <a:pt x="37" y="100"/>
                </a:cubicBezTo>
                <a:cubicBezTo>
                  <a:pt x="37" y="99"/>
                  <a:pt x="37" y="100"/>
                  <a:pt x="37" y="100"/>
                </a:cubicBezTo>
                <a:cubicBezTo>
                  <a:pt x="37" y="100"/>
                  <a:pt x="36" y="100"/>
                  <a:pt x="35" y="100"/>
                </a:cubicBezTo>
                <a:cubicBezTo>
                  <a:pt x="35" y="100"/>
                  <a:pt x="34" y="100"/>
                  <a:pt x="34" y="101"/>
                </a:cubicBezTo>
                <a:cubicBezTo>
                  <a:pt x="34" y="101"/>
                  <a:pt x="33" y="101"/>
                  <a:pt x="33" y="101"/>
                </a:cubicBezTo>
                <a:cubicBezTo>
                  <a:pt x="33" y="101"/>
                  <a:pt x="32" y="101"/>
                  <a:pt x="31" y="102"/>
                </a:cubicBezTo>
                <a:cubicBezTo>
                  <a:pt x="30" y="102"/>
                  <a:pt x="29" y="102"/>
                  <a:pt x="29" y="102"/>
                </a:cubicBezTo>
                <a:cubicBezTo>
                  <a:pt x="29" y="102"/>
                  <a:pt x="28" y="102"/>
                  <a:pt x="27" y="102"/>
                </a:cubicBezTo>
                <a:cubicBezTo>
                  <a:pt x="26" y="102"/>
                  <a:pt x="26" y="102"/>
                  <a:pt x="25" y="102"/>
                </a:cubicBezTo>
                <a:cubicBezTo>
                  <a:pt x="25" y="102"/>
                  <a:pt x="25" y="102"/>
                  <a:pt x="24" y="102"/>
                </a:cubicBezTo>
                <a:cubicBezTo>
                  <a:pt x="24" y="103"/>
                  <a:pt x="24" y="103"/>
                  <a:pt x="26" y="103"/>
                </a:cubicBezTo>
                <a:cubicBezTo>
                  <a:pt x="27" y="104"/>
                  <a:pt x="28" y="104"/>
                  <a:pt x="30" y="103"/>
                </a:cubicBezTo>
                <a:close/>
                <a:moveTo>
                  <a:pt x="220" y="176"/>
                </a:moveTo>
                <a:cubicBezTo>
                  <a:pt x="220" y="176"/>
                  <a:pt x="221" y="176"/>
                  <a:pt x="221" y="176"/>
                </a:cubicBezTo>
                <a:cubicBezTo>
                  <a:pt x="221" y="176"/>
                  <a:pt x="221" y="175"/>
                  <a:pt x="220" y="175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20" y="174"/>
                  <a:pt x="219" y="174"/>
                  <a:pt x="219" y="174"/>
                </a:cubicBezTo>
                <a:cubicBezTo>
                  <a:pt x="218" y="173"/>
                  <a:pt x="216" y="173"/>
                  <a:pt x="215" y="172"/>
                </a:cubicBezTo>
                <a:cubicBezTo>
                  <a:pt x="214" y="171"/>
                  <a:pt x="214" y="171"/>
                  <a:pt x="214" y="171"/>
                </a:cubicBezTo>
                <a:cubicBezTo>
                  <a:pt x="213" y="170"/>
                  <a:pt x="213" y="170"/>
                  <a:pt x="212" y="170"/>
                </a:cubicBezTo>
                <a:cubicBezTo>
                  <a:pt x="212" y="169"/>
                  <a:pt x="211" y="169"/>
                  <a:pt x="210" y="168"/>
                </a:cubicBezTo>
                <a:cubicBezTo>
                  <a:pt x="210" y="167"/>
                  <a:pt x="209" y="167"/>
                  <a:pt x="209" y="167"/>
                </a:cubicBezTo>
                <a:cubicBezTo>
                  <a:pt x="209" y="167"/>
                  <a:pt x="208" y="166"/>
                  <a:pt x="208" y="166"/>
                </a:cubicBezTo>
                <a:cubicBezTo>
                  <a:pt x="207" y="165"/>
                  <a:pt x="207" y="165"/>
                  <a:pt x="206" y="164"/>
                </a:cubicBezTo>
                <a:cubicBezTo>
                  <a:pt x="206" y="164"/>
                  <a:pt x="206" y="164"/>
                  <a:pt x="205" y="163"/>
                </a:cubicBezTo>
                <a:cubicBezTo>
                  <a:pt x="205" y="163"/>
                  <a:pt x="205" y="163"/>
                  <a:pt x="204" y="162"/>
                </a:cubicBezTo>
                <a:cubicBezTo>
                  <a:pt x="204" y="162"/>
                  <a:pt x="203" y="161"/>
                  <a:pt x="202" y="161"/>
                </a:cubicBezTo>
                <a:cubicBezTo>
                  <a:pt x="201" y="161"/>
                  <a:pt x="200" y="160"/>
                  <a:pt x="199" y="158"/>
                </a:cubicBezTo>
                <a:cubicBezTo>
                  <a:pt x="199" y="158"/>
                  <a:pt x="199" y="158"/>
                  <a:pt x="199" y="158"/>
                </a:cubicBezTo>
                <a:cubicBezTo>
                  <a:pt x="198" y="158"/>
                  <a:pt x="198" y="157"/>
                  <a:pt x="198" y="157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56"/>
                  <a:pt x="197" y="156"/>
                  <a:pt x="197" y="156"/>
                </a:cubicBezTo>
                <a:cubicBezTo>
                  <a:pt x="197" y="155"/>
                  <a:pt x="197" y="155"/>
                  <a:pt x="196" y="155"/>
                </a:cubicBezTo>
                <a:cubicBezTo>
                  <a:pt x="196" y="155"/>
                  <a:pt x="196" y="154"/>
                  <a:pt x="196" y="154"/>
                </a:cubicBezTo>
                <a:cubicBezTo>
                  <a:pt x="196" y="154"/>
                  <a:pt x="196" y="153"/>
                  <a:pt x="193" y="151"/>
                </a:cubicBezTo>
                <a:cubicBezTo>
                  <a:pt x="193" y="150"/>
                  <a:pt x="192" y="149"/>
                  <a:pt x="192" y="148"/>
                </a:cubicBezTo>
                <a:cubicBezTo>
                  <a:pt x="192" y="148"/>
                  <a:pt x="191" y="148"/>
                  <a:pt x="191" y="148"/>
                </a:cubicBezTo>
                <a:cubicBezTo>
                  <a:pt x="191" y="148"/>
                  <a:pt x="191" y="148"/>
                  <a:pt x="191" y="147"/>
                </a:cubicBezTo>
                <a:cubicBezTo>
                  <a:pt x="191" y="147"/>
                  <a:pt x="191" y="147"/>
                  <a:pt x="191" y="147"/>
                </a:cubicBezTo>
                <a:cubicBezTo>
                  <a:pt x="190" y="147"/>
                  <a:pt x="190" y="146"/>
                  <a:pt x="190" y="146"/>
                </a:cubicBezTo>
                <a:cubicBezTo>
                  <a:pt x="190" y="146"/>
                  <a:pt x="189" y="145"/>
                  <a:pt x="189" y="145"/>
                </a:cubicBezTo>
                <a:cubicBezTo>
                  <a:pt x="189" y="145"/>
                  <a:pt x="189" y="145"/>
                  <a:pt x="188" y="144"/>
                </a:cubicBezTo>
                <a:cubicBezTo>
                  <a:pt x="188" y="143"/>
                  <a:pt x="187" y="142"/>
                  <a:pt x="186" y="142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6" y="141"/>
                  <a:pt x="186" y="140"/>
                  <a:pt x="185" y="140"/>
                </a:cubicBezTo>
                <a:cubicBezTo>
                  <a:pt x="185" y="140"/>
                  <a:pt x="184" y="139"/>
                  <a:pt x="184" y="139"/>
                </a:cubicBezTo>
                <a:cubicBezTo>
                  <a:pt x="184" y="139"/>
                  <a:pt x="184" y="138"/>
                  <a:pt x="184" y="138"/>
                </a:cubicBezTo>
                <a:cubicBezTo>
                  <a:pt x="183" y="138"/>
                  <a:pt x="183" y="137"/>
                  <a:pt x="183" y="137"/>
                </a:cubicBezTo>
                <a:cubicBezTo>
                  <a:pt x="183" y="137"/>
                  <a:pt x="183" y="136"/>
                  <a:pt x="183" y="136"/>
                </a:cubicBezTo>
                <a:cubicBezTo>
                  <a:pt x="183" y="136"/>
                  <a:pt x="182" y="135"/>
                  <a:pt x="181" y="134"/>
                </a:cubicBezTo>
                <a:cubicBezTo>
                  <a:pt x="181" y="133"/>
                  <a:pt x="180" y="132"/>
                  <a:pt x="180" y="132"/>
                </a:cubicBezTo>
                <a:cubicBezTo>
                  <a:pt x="179" y="132"/>
                  <a:pt x="179" y="131"/>
                  <a:pt x="179" y="131"/>
                </a:cubicBezTo>
                <a:cubicBezTo>
                  <a:pt x="178" y="129"/>
                  <a:pt x="173" y="123"/>
                  <a:pt x="170" y="121"/>
                </a:cubicBezTo>
                <a:cubicBezTo>
                  <a:pt x="170" y="121"/>
                  <a:pt x="169" y="120"/>
                  <a:pt x="169" y="120"/>
                </a:cubicBezTo>
                <a:cubicBezTo>
                  <a:pt x="169" y="119"/>
                  <a:pt x="168" y="119"/>
                  <a:pt x="168" y="119"/>
                </a:cubicBezTo>
                <a:cubicBezTo>
                  <a:pt x="168" y="119"/>
                  <a:pt x="166" y="119"/>
                  <a:pt x="167" y="118"/>
                </a:cubicBezTo>
                <a:cubicBezTo>
                  <a:pt x="167" y="118"/>
                  <a:pt x="167" y="118"/>
                  <a:pt x="166" y="11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66" y="119"/>
                  <a:pt x="166" y="119"/>
                  <a:pt x="165" y="118"/>
                </a:cubicBezTo>
                <a:cubicBezTo>
                  <a:pt x="165" y="117"/>
                  <a:pt x="165" y="117"/>
                  <a:pt x="164" y="117"/>
                </a:cubicBezTo>
                <a:cubicBezTo>
                  <a:pt x="164" y="118"/>
                  <a:pt x="162" y="117"/>
                  <a:pt x="162" y="117"/>
                </a:cubicBezTo>
                <a:cubicBezTo>
                  <a:pt x="162" y="116"/>
                  <a:pt x="162" y="116"/>
                  <a:pt x="161" y="116"/>
                </a:cubicBezTo>
                <a:cubicBezTo>
                  <a:pt x="160" y="117"/>
                  <a:pt x="160" y="117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60" y="117"/>
                  <a:pt x="159" y="117"/>
                  <a:pt x="159" y="117"/>
                </a:cubicBezTo>
                <a:cubicBezTo>
                  <a:pt x="158" y="117"/>
                  <a:pt x="157" y="116"/>
                  <a:pt x="156" y="116"/>
                </a:cubicBezTo>
                <a:cubicBezTo>
                  <a:pt x="156" y="115"/>
                  <a:pt x="156" y="115"/>
                  <a:pt x="156" y="116"/>
                </a:cubicBezTo>
                <a:cubicBezTo>
                  <a:pt x="156" y="117"/>
                  <a:pt x="155" y="117"/>
                  <a:pt x="155" y="116"/>
                </a:cubicBezTo>
                <a:cubicBezTo>
                  <a:pt x="155" y="115"/>
                  <a:pt x="155" y="115"/>
                  <a:pt x="155" y="116"/>
                </a:cubicBezTo>
                <a:cubicBezTo>
                  <a:pt x="155" y="117"/>
                  <a:pt x="154" y="117"/>
                  <a:pt x="154" y="116"/>
                </a:cubicBezTo>
                <a:cubicBezTo>
                  <a:pt x="154" y="116"/>
                  <a:pt x="154" y="116"/>
                  <a:pt x="154" y="117"/>
                </a:cubicBezTo>
                <a:cubicBezTo>
                  <a:pt x="153" y="117"/>
                  <a:pt x="153" y="117"/>
                  <a:pt x="153" y="117"/>
                </a:cubicBezTo>
                <a:cubicBezTo>
                  <a:pt x="152" y="116"/>
                  <a:pt x="152" y="116"/>
                  <a:pt x="152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1" y="117"/>
                  <a:pt x="151" y="117"/>
                </a:cubicBezTo>
                <a:cubicBezTo>
                  <a:pt x="151" y="117"/>
                  <a:pt x="150" y="117"/>
                  <a:pt x="150" y="117"/>
                </a:cubicBezTo>
                <a:cubicBezTo>
                  <a:pt x="150" y="117"/>
                  <a:pt x="150" y="117"/>
                  <a:pt x="150" y="117"/>
                </a:cubicBezTo>
                <a:cubicBezTo>
                  <a:pt x="150" y="118"/>
                  <a:pt x="150" y="118"/>
                  <a:pt x="150" y="118"/>
                </a:cubicBezTo>
                <a:cubicBezTo>
                  <a:pt x="150" y="118"/>
                  <a:pt x="149" y="118"/>
                  <a:pt x="148" y="118"/>
                </a:cubicBezTo>
                <a:cubicBezTo>
                  <a:pt x="147" y="119"/>
                  <a:pt x="147" y="119"/>
                  <a:pt x="147" y="119"/>
                </a:cubicBezTo>
                <a:cubicBezTo>
                  <a:pt x="147" y="119"/>
                  <a:pt x="146" y="119"/>
                  <a:pt x="145" y="120"/>
                </a:cubicBezTo>
                <a:cubicBezTo>
                  <a:pt x="144" y="120"/>
                  <a:pt x="143" y="120"/>
                  <a:pt x="142" y="120"/>
                </a:cubicBezTo>
                <a:cubicBezTo>
                  <a:pt x="141" y="120"/>
                  <a:pt x="141" y="119"/>
                  <a:pt x="141" y="120"/>
                </a:cubicBezTo>
                <a:cubicBezTo>
                  <a:pt x="141" y="120"/>
                  <a:pt x="140" y="120"/>
                  <a:pt x="140" y="120"/>
                </a:cubicBezTo>
                <a:cubicBezTo>
                  <a:pt x="139" y="120"/>
                  <a:pt x="139" y="120"/>
                  <a:pt x="139" y="120"/>
                </a:cubicBezTo>
                <a:cubicBezTo>
                  <a:pt x="139" y="121"/>
                  <a:pt x="140" y="121"/>
                  <a:pt x="141" y="121"/>
                </a:cubicBezTo>
                <a:cubicBezTo>
                  <a:pt x="145" y="122"/>
                  <a:pt x="146" y="123"/>
                  <a:pt x="146" y="123"/>
                </a:cubicBezTo>
                <a:cubicBezTo>
                  <a:pt x="146" y="123"/>
                  <a:pt x="147" y="123"/>
                  <a:pt x="147" y="123"/>
                </a:cubicBezTo>
                <a:cubicBezTo>
                  <a:pt x="148" y="123"/>
                  <a:pt x="148" y="123"/>
                  <a:pt x="148" y="123"/>
                </a:cubicBezTo>
                <a:cubicBezTo>
                  <a:pt x="148" y="123"/>
                  <a:pt x="149" y="123"/>
                  <a:pt x="149" y="123"/>
                </a:cubicBezTo>
                <a:cubicBezTo>
                  <a:pt x="150" y="123"/>
                  <a:pt x="151" y="123"/>
                  <a:pt x="152" y="123"/>
                </a:cubicBezTo>
                <a:cubicBezTo>
                  <a:pt x="155" y="123"/>
                  <a:pt x="157" y="123"/>
                  <a:pt x="157" y="123"/>
                </a:cubicBezTo>
                <a:cubicBezTo>
                  <a:pt x="158" y="123"/>
                  <a:pt x="158" y="123"/>
                  <a:pt x="158" y="123"/>
                </a:cubicBezTo>
                <a:cubicBezTo>
                  <a:pt x="159" y="123"/>
                  <a:pt x="160" y="123"/>
                  <a:pt x="160" y="123"/>
                </a:cubicBezTo>
                <a:cubicBezTo>
                  <a:pt x="160" y="123"/>
                  <a:pt x="160" y="123"/>
                  <a:pt x="160" y="123"/>
                </a:cubicBezTo>
                <a:cubicBezTo>
                  <a:pt x="160" y="123"/>
                  <a:pt x="161" y="123"/>
                  <a:pt x="161" y="123"/>
                </a:cubicBezTo>
                <a:cubicBezTo>
                  <a:pt x="162" y="124"/>
                  <a:pt x="167" y="125"/>
                  <a:pt x="167" y="125"/>
                </a:cubicBezTo>
                <a:cubicBezTo>
                  <a:pt x="167" y="125"/>
                  <a:pt x="170" y="126"/>
                  <a:pt x="170" y="126"/>
                </a:cubicBezTo>
                <a:cubicBezTo>
                  <a:pt x="170" y="126"/>
                  <a:pt x="170" y="127"/>
                  <a:pt x="171" y="127"/>
                </a:cubicBezTo>
                <a:cubicBezTo>
                  <a:pt x="171" y="128"/>
                  <a:pt x="172" y="129"/>
                  <a:pt x="172" y="129"/>
                </a:cubicBezTo>
                <a:cubicBezTo>
                  <a:pt x="172" y="129"/>
                  <a:pt x="172" y="129"/>
                  <a:pt x="172" y="129"/>
                </a:cubicBezTo>
                <a:cubicBezTo>
                  <a:pt x="173" y="130"/>
                  <a:pt x="175" y="132"/>
                  <a:pt x="175" y="133"/>
                </a:cubicBezTo>
                <a:cubicBezTo>
                  <a:pt x="175" y="133"/>
                  <a:pt x="175" y="133"/>
                  <a:pt x="175" y="133"/>
                </a:cubicBezTo>
                <a:cubicBezTo>
                  <a:pt x="176" y="133"/>
                  <a:pt x="176" y="133"/>
                  <a:pt x="176" y="134"/>
                </a:cubicBezTo>
                <a:cubicBezTo>
                  <a:pt x="177" y="134"/>
                  <a:pt x="177" y="135"/>
                  <a:pt x="177" y="135"/>
                </a:cubicBezTo>
                <a:cubicBezTo>
                  <a:pt x="177" y="134"/>
                  <a:pt x="178" y="135"/>
                  <a:pt x="178" y="135"/>
                </a:cubicBezTo>
                <a:cubicBezTo>
                  <a:pt x="178" y="135"/>
                  <a:pt x="178" y="136"/>
                  <a:pt x="178" y="136"/>
                </a:cubicBezTo>
                <a:cubicBezTo>
                  <a:pt x="179" y="136"/>
                  <a:pt x="179" y="136"/>
                  <a:pt x="179" y="137"/>
                </a:cubicBezTo>
                <a:cubicBezTo>
                  <a:pt x="179" y="137"/>
                  <a:pt x="179" y="138"/>
                  <a:pt x="179" y="138"/>
                </a:cubicBezTo>
                <a:cubicBezTo>
                  <a:pt x="180" y="138"/>
                  <a:pt x="180" y="138"/>
                  <a:pt x="180" y="139"/>
                </a:cubicBezTo>
                <a:cubicBezTo>
                  <a:pt x="180" y="139"/>
                  <a:pt x="181" y="139"/>
                  <a:pt x="181" y="139"/>
                </a:cubicBezTo>
                <a:cubicBezTo>
                  <a:pt x="182" y="140"/>
                  <a:pt x="184" y="142"/>
                  <a:pt x="183" y="142"/>
                </a:cubicBezTo>
                <a:cubicBezTo>
                  <a:pt x="183" y="143"/>
                  <a:pt x="183" y="143"/>
                  <a:pt x="184" y="143"/>
                </a:cubicBezTo>
                <a:cubicBezTo>
                  <a:pt x="184" y="143"/>
                  <a:pt x="184" y="143"/>
                  <a:pt x="184" y="144"/>
                </a:cubicBezTo>
                <a:cubicBezTo>
                  <a:pt x="184" y="144"/>
                  <a:pt x="185" y="144"/>
                  <a:pt x="185" y="144"/>
                </a:cubicBezTo>
                <a:cubicBezTo>
                  <a:pt x="185" y="144"/>
                  <a:pt x="186" y="144"/>
                  <a:pt x="186" y="145"/>
                </a:cubicBezTo>
                <a:cubicBezTo>
                  <a:pt x="186" y="145"/>
                  <a:pt x="186" y="145"/>
                  <a:pt x="186" y="145"/>
                </a:cubicBezTo>
                <a:cubicBezTo>
                  <a:pt x="186" y="145"/>
                  <a:pt x="187" y="146"/>
                  <a:pt x="187" y="146"/>
                </a:cubicBezTo>
                <a:cubicBezTo>
                  <a:pt x="187" y="146"/>
                  <a:pt x="187" y="146"/>
                  <a:pt x="187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8"/>
                  <a:pt x="189" y="148"/>
                  <a:pt x="189" y="148"/>
                </a:cubicBezTo>
                <a:cubicBezTo>
                  <a:pt x="189" y="149"/>
                  <a:pt x="190" y="150"/>
                  <a:pt x="191" y="150"/>
                </a:cubicBezTo>
                <a:cubicBezTo>
                  <a:pt x="191" y="150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2"/>
                  <a:pt x="192" y="152"/>
                </a:cubicBezTo>
                <a:cubicBezTo>
                  <a:pt x="192" y="153"/>
                  <a:pt x="193" y="153"/>
                  <a:pt x="193" y="153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3" y="154"/>
                  <a:pt x="194" y="154"/>
                  <a:pt x="194" y="154"/>
                </a:cubicBezTo>
                <a:cubicBezTo>
                  <a:pt x="194" y="155"/>
                  <a:pt x="194" y="155"/>
                  <a:pt x="195" y="155"/>
                </a:cubicBezTo>
                <a:cubicBezTo>
                  <a:pt x="195" y="156"/>
                  <a:pt x="196" y="156"/>
                  <a:pt x="196" y="156"/>
                </a:cubicBezTo>
                <a:cubicBezTo>
                  <a:pt x="196" y="156"/>
                  <a:pt x="196" y="157"/>
                  <a:pt x="196" y="157"/>
                </a:cubicBezTo>
                <a:cubicBezTo>
                  <a:pt x="196" y="157"/>
                  <a:pt x="197" y="157"/>
                  <a:pt x="197" y="157"/>
                </a:cubicBezTo>
                <a:cubicBezTo>
                  <a:pt x="197" y="158"/>
                  <a:pt x="197" y="158"/>
                  <a:pt x="198" y="158"/>
                </a:cubicBezTo>
                <a:cubicBezTo>
                  <a:pt x="198" y="158"/>
                  <a:pt x="198" y="158"/>
                  <a:pt x="199" y="159"/>
                </a:cubicBezTo>
                <a:cubicBezTo>
                  <a:pt x="199" y="160"/>
                  <a:pt x="200" y="160"/>
                  <a:pt x="200" y="160"/>
                </a:cubicBezTo>
                <a:cubicBezTo>
                  <a:pt x="200" y="160"/>
                  <a:pt x="201" y="161"/>
                  <a:pt x="202" y="162"/>
                </a:cubicBezTo>
                <a:cubicBezTo>
                  <a:pt x="202" y="163"/>
                  <a:pt x="203" y="164"/>
                  <a:pt x="203" y="164"/>
                </a:cubicBezTo>
                <a:cubicBezTo>
                  <a:pt x="204" y="164"/>
                  <a:pt x="204" y="164"/>
                  <a:pt x="204" y="165"/>
                </a:cubicBezTo>
                <a:cubicBezTo>
                  <a:pt x="205" y="165"/>
                  <a:pt x="205" y="166"/>
                  <a:pt x="205" y="166"/>
                </a:cubicBezTo>
                <a:cubicBezTo>
                  <a:pt x="206" y="166"/>
                  <a:pt x="206" y="166"/>
                  <a:pt x="206" y="166"/>
                </a:cubicBezTo>
                <a:cubicBezTo>
                  <a:pt x="206" y="166"/>
                  <a:pt x="206" y="167"/>
                  <a:pt x="207" y="167"/>
                </a:cubicBezTo>
                <a:cubicBezTo>
                  <a:pt x="208" y="167"/>
                  <a:pt x="208" y="167"/>
                  <a:pt x="208" y="168"/>
                </a:cubicBezTo>
                <a:cubicBezTo>
                  <a:pt x="208" y="168"/>
                  <a:pt x="208" y="169"/>
                  <a:pt x="209" y="169"/>
                </a:cubicBezTo>
                <a:cubicBezTo>
                  <a:pt x="209" y="168"/>
                  <a:pt x="209" y="169"/>
                  <a:pt x="210" y="169"/>
                </a:cubicBezTo>
                <a:cubicBezTo>
                  <a:pt x="210" y="169"/>
                  <a:pt x="211" y="170"/>
                  <a:pt x="212" y="171"/>
                </a:cubicBezTo>
                <a:cubicBezTo>
                  <a:pt x="212" y="171"/>
                  <a:pt x="213" y="172"/>
                  <a:pt x="213" y="172"/>
                </a:cubicBezTo>
                <a:cubicBezTo>
                  <a:pt x="213" y="172"/>
                  <a:pt x="214" y="173"/>
                  <a:pt x="215" y="173"/>
                </a:cubicBezTo>
                <a:cubicBezTo>
                  <a:pt x="215" y="173"/>
                  <a:pt x="216" y="174"/>
                  <a:pt x="216" y="174"/>
                </a:cubicBezTo>
                <a:cubicBezTo>
                  <a:pt x="216" y="174"/>
                  <a:pt x="216" y="174"/>
                  <a:pt x="217" y="175"/>
                </a:cubicBezTo>
                <a:cubicBezTo>
                  <a:pt x="218" y="175"/>
                  <a:pt x="218" y="175"/>
                  <a:pt x="218" y="176"/>
                </a:cubicBezTo>
                <a:cubicBezTo>
                  <a:pt x="218" y="176"/>
                  <a:pt x="219" y="176"/>
                  <a:pt x="219" y="176"/>
                </a:cubicBezTo>
                <a:cubicBezTo>
                  <a:pt x="219" y="176"/>
                  <a:pt x="219" y="176"/>
                  <a:pt x="220" y="176"/>
                </a:cubicBezTo>
                <a:close/>
                <a:moveTo>
                  <a:pt x="20" y="98"/>
                </a:moveTo>
                <a:cubicBezTo>
                  <a:pt x="20" y="98"/>
                  <a:pt x="21" y="98"/>
                  <a:pt x="21" y="98"/>
                </a:cubicBezTo>
                <a:cubicBezTo>
                  <a:pt x="22" y="98"/>
                  <a:pt x="22" y="98"/>
                  <a:pt x="23" y="98"/>
                </a:cubicBezTo>
                <a:cubicBezTo>
                  <a:pt x="23" y="98"/>
                  <a:pt x="24" y="98"/>
                  <a:pt x="24" y="98"/>
                </a:cubicBezTo>
                <a:cubicBezTo>
                  <a:pt x="24" y="98"/>
                  <a:pt x="25" y="98"/>
                  <a:pt x="25" y="98"/>
                </a:cubicBezTo>
                <a:cubicBezTo>
                  <a:pt x="26" y="98"/>
                  <a:pt x="27" y="98"/>
                  <a:pt x="28" y="98"/>
                </a:cubicBezTo>
                <a:cubicBezTo>
                  <a:pt x="29" y="99"/>
                  <a:pt x="30" y="98"/>
                  <a:pt x="34" y="97"/>
                </a:cubicBezTo>
                <a:cubicBezTo>
                  <a:pt x="36" y="96"/>
                  <a:pt x="37" y="96"/>
                  <a:pt x="37" y="96"/>
                </a:cubicBezTo>
                <a:cubicBezTo>
                  <a:pt x="38" y="96"/>
                  <a:pt x="41" y="94"/>
                  <a:pt x="45" y="92"/>
                </a:cubicBezTo>
                <a:cubicBezTo>
                  <a:pt x="47" y="91"/>
                  <a:pt x="49" y="91"/>
                  <a:pt x="50" y="90"/>
                </a:cubicBezTo>
                <a:cubicBezTo>
                  <a:pt x="50" y="90"/>
                  <a:pt x="51" y="90"/>
                  <a:pt x="51" y="90"/>
                </a:cubicBezTo>
                <a:cubicBezTo>
                  <a:pt x="51" y="90"/>
                  <a:pt x="53" y="89"/>
                  <a:pt x="54" y="89"/>
                </a:cubicBezTo>
                <a:cubicBezTo>
                  <a:pt x="55" y="89"/>
                  <a:pt x="56" y="89"/>
                  <a:pt x="56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8" y="88"/>
                  <a:pt x="59" y="88"/>
                  <a:pt x="59" y="88"/>
                </a:cubicBezTo>
                <a:cubicBezTo>
                  <a:pt x="60" y="87"/>
                  <a:pt x="61" y="87"/>
                  <a:pt x="61" y="87"/>
                </a:cubicBezTo>
                <a:cubicBezTo>
                  <a:pt x="62" y="87"/>
                  <a:pt x="63" y="87"/>
                  <a:pt x="63" y="87"/>
                </a:cubicBezTo>
                <a:cubicBezTo>
                  <a:pt x="63" y="87"/>
                  <a:pt x="63" y="87"/>
                  <a:pt x="64" y="87"/>
                </a:cubicBezTo>
                <a:cubicBezTo>
                  <a:pt x="64" y="87"/>
                  <a:pt x="64" y="87"/>
                  <a:pt x="65" y="87"/>
                </a:cubicBezTo>
                <a:cubicBezTo>
                  <a:pt x="65" y="87"/>
                  <a:pt x="65" y="87"/>
                  <a:pt x="66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87"/>
                  <a:pt x="67" y="87"/>
                  <a:pt x="68" y="87"/>
                </a:cubicBezTo>
                <a:cubicBezTo>
                  <a:pt x="68" y="87"/>
                  <a:pt x="68" y="87"/>
                  <a:pt x="68" y="86"/>
                </a:cubicBezTo>
                <a:cubicBezTo>
                  <a:pt x="68" y="86"/>
                  <a:pt x="68" y="86"/>
                  <a:pt x="69" y="86"/>
                </a:cubicBezTo>
                <a:cubicBezTo>
                  <a:pt x="69" y="86"/>
                  <a:pt x="70" y="86"/>
                  <a:pt x="70" y="86"/>
                </a:cubicBezTo>
                <a:cubicBezTo>
                  <a:pt x="70" y="86"/>
                  <a:pt x="71" y="86"/>
                  <a:pt x="72" y="86"/>
                </a:cubicBezTo>
                <a:cubicBezTo>
                  <a:pt x="72" y="87"/>
                  <a:pt x="73" y="87"/>
                  <a:pt x="73" y="87"/>
                </a:cubicBezTo>
                <a:cubicBezTo>
                  <a:pt x="73" y="86"/>
                  <a:pt x="74" y="86"/>
                  <a:pt x="76" y="86"/>
                </a:cubicBezTo>
                <a:cubicBezTo>
                  <a:pt x="76" y="87"/>
                  <a:pt x="77" y="87"/>
                  <a:pt x="77" y="87"/>
                </a:cubicBezTo>
                <a:cubicBezTo>
                  <a:pt x="77" y="87"/>
                  <a:pt x="78" y="87"/>
                  <a:pt x="78" y="87"/>
                </a:cubicBezTo>
                <a:cubicBezTo>
                  <a:pt x="79" y="87"/>
                  <a:pt x="80" y="87"/>
                  <a:pt x="81" y="87"/>
                </a:cubicBezTo>
                <a:cubicBezTo>
                  <a:pt x="83" y="87"/>
                  <a:pt x="87" y="88"/>
                  <a:pt x="87" y="89"/>
                </a:cubicBezTo>
                <a:cubicBezTo>
                  <a:pt x="87" y="89"/>
                  <a:pt x="88" y="89"/>
                  <a:pt x="88" y="89"/>
                </a:cubicBezTo>
                <a:cubicBezTo>
                  <a:pt x="90" y="89"/>
                  <a:pt x="92" y="89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3" y="90"/>
                  <a:pt x="93" y="91"/>
                  <a:pt x="93" y="91"/>
                </a:cubicBezTo>
                <a:cubicBezTo>
                  <a:pt x="93" y="91"/>
                  <a:pt x="94" y="90"/>
                  <a:pt x="94" y="90"/>
                </a:cubicBezTo>
                <a:cubicBezTo>
                  <a:pt x="94" y="90"/>
                  <a:pt x="94" y="90"/>
                  <a:pt x="95" y="91"/>
                </a:cubicBezTo>
                <a:cubicBezTo>
                  <a:pt x="96" y="91"/>
                  <a:pt x="97" y="91"/>
                  <a:pt x="97" y="91"/>
                </a:cubicBezTo>
                <a:cubicBezTo>
                  <a:pt x="97" y="92"/>
                  <a:pt x="97" y="92"/>
                  <a:pt x="97" y="92"/>
                </a:cubicBezTo>
                <a:cubicBezTo>
                  <a:pt x="98" y="92"/>
                  <a:pt x="98" y="92"/>
                  <a:pt x="98" y="92"/>
                </a:cubicBezTo>
                <a:cubicBezTo>
                  <a:pt x="98" y="93"/>
                  <a:pt x="98" y="93"/>
                  <a:pt x="98" y="92"/>
                </a:cubicBezTo>
                <a:cubicBezTo>
                  <a:pt x="98" y="92"/>
                  <a:pt x="99" y="92"/>
                  <a:pt x="99" y="93"/>
                </a:cubicBezTo>
                <a:cubicBezTo>
                  <a:pt x="99" y="93"/>
                  <a:pt x="100" y="93"/>
                  <a:pt x="101" y="93"/>
                </a:cubicBezTo>
                <a:cubicBezTo>
                  <a:pt x="102" y="93"/>
                  <a:pt x="102" y="93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2" y="93"/>
                  <a:pt x="104" y="94"/>
                  <a:pt x="104" y="94"/>
                </a:cubicBezTo>
                <a:cubicBezTo>
                  <a:pt x="104" y="95"/>
                  <a:pt x="104" y="95"/>
                  <a:pt x="105" y="95"/>
                </a:cubicBezTo>
                <a:cubicBezTo>
                  <a:pt x="106" y="95"/>
                  <a:pt x="108" y="97"/>
                  <a:pt x="108" y="97"/>
                </a:cubicBezTo>
                <a:cubicBezTo>
                  <a:pt x="108" y="97"/>
                  <a:pt x="108" y="98"/>
                  <a:pt x="108" y="98"/>
                </a:cubicBezTo>
                <a:cubicBezTo>
                  <a:pt x="109" y="98"/>
                  <a:pt x="109" y="98"/>
                  <a:pt x="109" y="98"/>
                </a:cubicBezTo>
                <a:cubicBezTo>
                  <a:pt x="109" y="99"/>
                  <a:pt x="109" y="99"/>
                  <a:pt x="109" y="98"/>
                </a:cubicBezTo>
                <a:cubicBezTo>
                  <a:pt x="110" y="98"/>
                  <a:pt x="110" y="97"/>
                  <a:pt x="110" y="97"/>
                </a:cubicBezTo>
                <a:cubicBezTo>
                  <a:pt x="110" y="97"/>
                  <a:pt x="110" y="98"/>
                  <a:pt x="110" y="98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9"/>
                  <a:pt x="110" y="99"/>
                  <a:pt x="110" y="99"/>
                </a:cubicBezTo>
                <a:cubicBezTo>
                  <a:pt x="110" y="97"/>
                  <a:pt x="113" y="99"/>
                  <a:pt x="114" y="100"/>
                </a:cubicBezTo>
                <a:cubicBezTo>
                  <a:pt x="114" y="101"/>
                  <a:pt x="115" y="101"/>
                  <a:pt x="115" y="102"/>
                </a:cubicBezTo>
                <a:cubicBezTo>
                  <a:pt x="115" y="102"/>
                  <a:pt x="117" y="103"/>
                  <a:pt x="117" y="103"/>
                </a:cubicBezTo>
                <a:cubicBezTo>
                  <a:pt x="117" y="103"/>
                  <a:pt x="117" y="102"/>
                  <a:pt x="117" y="101"/>
                </a:cubicBezTo>
                <a:cubicBezTo>
                  <a:pt x="117" y="99"/>
                  <a:pt x="116" y="98"/>
                  <a:pt x="115" y="97"/>
                </a:cubicBezTo>
                <a:cubicBezTo>
                  <a:pt x="115" y="97"/>
                  <a:pt x="114" y="97"/>
                  <a:pt x="114" y="97"/>
                </a:cubicBezTo>
                <a:cubicBezTo>
                  <a:pt x="114" y="97"/>
                  <a:pt x="114" y="96"/>
                  <a:pt x="114" y="96"/>
                </a:cubicBezTo>
                <a:cubicBezTo>
                  <a:pt x="113" y="95"/>
                  <a:pt x="112" y="94"/>
                  <a:pt x="112" y="94"/>
                </a:cubicBezTo>
                <a:cubicBezTo>
                  <a:pt x="111" y="94"/>
                  <a:pt x="111" y="94"/>
                  <a:pt x="111" y="93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0" y="93"/>
                  <a:pt x="110" y="93"/>
                  <a:pt x="110" y="92"/>
                </a:cubicBezTo>
                <a:cubicBezTo>
                  <a:pt x="110" y="92"/>
                  <a:pt x="110" y="92"/>
                  <a:pt x="109" y="92"/>
                </a:cubicBezTo>
                <a:cubicBezTo>
                  <a:pt x="109" y="92"/>
                  <a:pt x="108" y="91"/>
                  <a:pt x="108" y="91"/>
                </a:cubicBezTo>
                <a:cubicBezTo>
                  <a:pt x="107" y="90"/>
                  <a:pt x="106" y="90"/>
                  <a:pt x="106" y="89"/>
                </a:cubicBezTo>
                <a:cubicBezTo>
                  <a:pt x="104" y="89"/>
                  <a:pt x="100" y="87"/>
                  <a:pt x="98" y="86"/>
                </a:cubicBezTo>
                <a:cubicBezTo>
                  <a:pt x="97" y="86"/>
                  <a:pt x="94" y="85"/>
                  <a:pt x="94" y="84"/>
                </a:cubicBezTo>
                <a:cubicBezTo>
                  <a:pt x="93" y="84"/>
                  <a:pt x="92" y="84"/>
                  <a:pt x="91" y="84"/>
                </a:cubicBezTo>
                <a:cubicBezTo>
                  <a:pt x="90" y="84"/>
                  <a:pt x="90" y="83"/>
                  <a:pt x="90" y="83"/>
                </a:cubicBezTo>
                <a:cubicBezTo>
                  <a:pt x="90" y="83"/>
                  <a:pt x="89" y="82"/>
                  <a:pt x="88" y="83"/>
                </a:cubicBezTo>
                <a:cubicBezTo>
                  <a:pt x="88" y="83"/>
                  <a:pt x="87" y="82"/>
                  <a:pt x="86" y="82"/>
                </a:cubicBezTo>
                <a:cubicBezTo>
                  <a:pt x="85" y="82"/>
                  <a:pt x="84" y="81"/>
                  <a:pt x="84" y="81"/>
                </a:cubicBezTo>
                <a:cubicBezTo>
                  <a:pt x="83" y="82"/>
                  <a:pt x="83" y="82"/>
                  <a:pt x="83" y="81"/>
                </a:cubicBezTo>
                <a:cubicBezTo>
                  <a:pt x="83" y="81"/>
                  <a:pt x="83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2"/>
                  <a:pt x="80" y="8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77" y="82"/>
                  <a:pt x="77" y="82"/>
                </a:cubicBezTo>
                <a:cubicBezTo>
                  <a:pt x="77" y="81"/>
                  <a:pt x="75" y="81"/>
                  <a:pt x="74" y="82"/>
                </a:cubicBezTo>
                <a:cubicBezTo>
                  <a:pt x="73" y="83"/>
                  <a:pt x="71" y="83"/>
                  <a:pt x="71" y="82"/>
                </a:cubicBezTo>
                <a:cubicBezTo>
                  <a:pt x="71" y="82"/>
                  <a:pt x="70" y="82"/>
                  <a:pt x="70" y="82"/>
                </a:cubicBezTo>
                <a:cubicBezTo>
                  <a:pt x="70" y="82"/>
                  <a:pt x="70" y="82"/>
                  <a:pt x="69" y="82"/>
                </a:cubicBezTo>
                <a:cubicBezTo>
                  <a:pt x="69" y="82"/>
                  <a:pt x="68" y="82"/>
                  <a:pt x="68" y="82"/>
                </a:cubicBezTo>
                <a:cubicBezTo>
                  <a:pt x="67" y="83"/>
                  <a:pt x="66" y="83"/>
                  <a:pt x="66" y="83"/>
                </a:cubicBezTo>
                <a:cubicBezTo>
                  <a:pt x="66" y="82"/>
                  <a:pt x="65" y="83"/>
                  <a:pt x="64" y="83"/>
                </a:cubicBezTo>
                <a:cubicBezTo>
                  <a:pt x="63" y="83"/>
                  <a:pt x="62" y="83"/>
                  <a:pt x="62" y="83"/>
                </a:cubicBezTo>
                <a:cubicBezTo>
                  <a:pt x="62" y="83"/>
                  <a:pt x="61" y="83"/>
                  <a:pt x="61" y="83"/>
                </a:cubicBezTo>
                <a:cubicBezTo>
                  <a:pt x="61" y="84"/>
                  <a:pt x="59" y="84"/>
                  <a:pt x="58" y="83"/>
                </a:cubicBezTo>
                <a:cubicBezTo>
                  <a:pt x="58" y="83"/>
                  <a:pt x="58" y="83"/>
                  <a:pt x="58" y="84"/>
                </a:cubicBezTo>
                <a:cubicBezTo>
                  <a:pt x="57" y="85"/>
                  <a:pt x="55" y="85"/>
                  <a:pt x="53" y="85"/>
                </a:cubicBezTo>
                <a:cubicBezTo>
                  <a:pt x="52" y="85"/>
                  <a:pt x="52" y="86"/>
                  <a:pt x="52" y="86"/>
                </a:cubicBezTo>
                <a:cubicBezTo>
                  <a:pt x="52" y="86"/>
                  <a:pt x="47" y="88"/>
                  <a:pt x="47" y="88"/>
                </a:cubicBezTo>
                <a:cubicBezTo>
                  <a:pt x="46" y="88"/>
                  <a:pt x="46" y="88"/>
                  <a:pt x="46" y="88"/>
                </a:cubicBezTo>
                <a:cubicBezTo>
                  <a:pt x="45" y="89"/>
                  <a:pt x="45" y="89"/>
                  <a:pt x="44" y="89"/>
                </a:cubicBezTo>
                <a:cubicBezTo>
                  <a:pt x="44" y="88"/>
                  <a:pt x="43" y="89"/>
                  <a:pt x="43" y="89"/>
                </a:cubicBezTo>
                <a:cubicBezTo>
                  <a:pt x="43" y="89"/>
                  <a:pt x="43" y="89"/>
                  <a:pt x="43" y="89"/>
                </a:cubicBezTo>
                <a:cubicBezTo>
                  <a:pt x="44" y="89"/>
                  <a:pt x="44" y="89"/>
                  <a:pt x="44" y="89"/>
                </a:cubicBezTo>
                <a:cubicBezTo>
                  <a:pt x="43" y="89"/>
                  <a:pt x="43" y="89"/>
                  <a:pt x="42" y="89"/>
                </a:cubicBezTo>
                <a:cubicBezTo>
                  <a:pt x="42" y="89"/>
                  <a:pt x="41" y="89"/>
                  <a:pt x="41" y="89"/>
                </a:cubicBezTo>
                <a:cubicBezTo>
                  <a:pt x="41" y="90"/>
                  <a:pt x="41" y="90"/>
                  <a:pt x="41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39" y="91"/>
                  <a:pt x="39" y="91"/>
                </a:cubicBezTo>
                <a:cubicBezTo>
                  <a:pt x="38" y="91"/>
                  <a:pt x="37" y="91"/>
                  <a:pt x="37" y="92"/>
                </a:cubicBezTo>
                <a:cubicBezTo>
                  <a:pt x="37" y="92"/>
                  <a:pt x="37" y="92"/>
                  <a:pt x="36" y="92"/>
                </a:cubicBezTo>
                <a:cubicBezTo>
                  <a:pt x="36" y="92"/>
                  <a:pt x="36" y="93"/>
                  <a:pt x="36" y="93"/>
                </a:cubicBezTo>
                <a:cubicBezTo>
                  <a:pt x="35" y="93"/>
                  <a:pt x="35" y="93"/>
                  <a:pt x="35" y="93"/>
                </a:cubicBezTo>
                <a:cubicBezTo>
                  <a:pt x="34" y="93"/>
                  <a:pt x="33" y="93"/>
                  <a:pt x="31" y="94"/>
                </a:cubicBezTo>
                <a:cubicBezTo>
                  <a:pt x="30" y="95"/>
                  <a:pt x="30" y="95"/>
                  <a:pt x="29" y="95"/>
                </a:cubicBezTo>
                <a:cubicBezTo>
                  <a:pt x="28" y="94"/>
                  <a:pt x="28" y="94"/>
                  <a:pt x="27" y="94"/>
                </a:cubicBezTo>
                <a:cubicBezTo>
                  <a:pt x="27" y="95"/>
                  <a:pt x="27" y="95"/>
                  <a:pt x="27" y="95"/>
                </a:cubicBezTo>
                <a:cubicBezTo>
                  <a:pt x="28" y="95"/>
                  <a:pt x="28" y="96"/>
                  <a:pt x="27" y="96"/>
                </a:cubicBezTo>
                <a:cubicBezTo>
                  <a:pt x="26" y="97"/>
                  <a:pt x="26" y="96"/>
                  <a:pt x="26" y="96"/>
                </a:cubicBezTo>
                <a:cubicBezTo>
                  <a:pt x="26" y="96"/>
                  <a:pt x="26" y="95"/>
                  <a:pt x="25" y="96"/>
                </a:cubicBezTo>
                <a:cubicBezTo>
                  <a:pt x="25" y="96"/>
                  <a:pt x="24" y="96"/>
                  <a:pt x="23" y="96"/>
                </a:cubicBezTo>
                <a:cubicBezTo>
                  <a:pt x="23" y="95"/>
                  <a:pt x="22" y="95"/>
                  <a:pt x="22" y="96"/>
                </a:cubicBezTo>
                <a:cubicBezTo>
                  <a:pt x="22" y="96"/>
                  <a:pt x="21" y="96"/>
                  <a:pt x="21" y="96"/>
                </a:cubicBezTo>
                <a:cubicBezTo>
                  <a:pt x="20" y="95"/>
                  <a:pt x="17" y="95"/>
                  <a:pt x="16" y="95"/>
                </a:cubicBezTo>
                <a:cubicBezTo>
                  <a:pt x="16" y="96"/>
                  <a:pt x="16" y="97"/>
                  <a:pt x="18" y="97"/>
                </a:cubicBezTo>
                <a:cubicBezTo>
                  <a:pt x="19" y="98"/>
                  <a:pt x="19" y="98"/>
                  <a:pt x="19" y="98"/>
                </a:cubicBezTo>
                <a:cubicBezTo>
                  <a:pt x="19" y="98"/>
                  <a:pt x="20" y="98"/>
                  <a:pt x="20" y="98"/>
                </a:cubicBezTo>
                <a:close/>
                <a:moveTo>
                  <a:pt x="218" y="168"/>
                </a:moveTo>
                <a:cubicBezTo>
                  <a:pt x="218" y="168"/>
                  <a:pt x="218" y="168"/>
                  <a:pt x="218" y="168"/>
                </a:cubicBezTo>
                <a:cubicBezTo>
                  <a:pt x="219" y="168"/>
                  <a:pt x="219" y="168"/>
                  <a:pt x="219" y="168"/>
                </a:cubicBezTo>
                <a:cubicBezTo>
                  <a:pt x="219" y="168"/>
                  <a:pt x="219" y="167"/>
                  <a:pt x="218" y="167"/>
                </a:cubicBezTo>
                <a:cubicBezTo>
                  <a:pt x="218" y="166"/>
                  <a:pt x="217" y="165"/>
                  <a:pt x="217" y="165"/>
                </a:cubicBezTo>
                <a:cubicBezTo>
                  <a:pt x="217" y="165"/>
                  <a:pt x="216" y="164"/>
                  <a:pt x="216" y="164"/>
                </a:cubicBezTo>
                <a:cubicBezTo>
                  <a:pt x="215" y="164"/>
                  <a:pt x="215" y="163"/>
                  <a:pt x="215" y="163"/>
                </a:cubicBezTo>
                <a:cubicBezTo>
                  <a:pt x="215" y="162"/>
                  <a:pt x="214" y="162"/>
                  <a:pt x="214" y="162"/>
                </a:cubicBezTo>
                <a:cubicBezTo>
                  <a:pt x="213" y="162"/>
                  <a:pt x="212" y="161"/>
                  <a:pt x="211" y="160"/>
                </a:cubicBezTo>
                <a:cubicBezTo>
                  <a:pt x="210" y="159"/>
                  <a:pt x="209" y="158"/>
                  <a:pt x="209" y="158"/>
                </a:cubicBezTo>
                <a:cubicBezTo>
                  <a:pt x="209" y="158"/>
                  <a:pt x="209" y="157"/>
                  <a:pt x="209" y="157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08" y="156"/>
                  <a:pt x="208" y="156"/>
                  <a:pt x="207" y="155"/>
                </a:cubicBezTo>
                <a:cubicBezTo>
                  <a:pt x="207" y="155"/>
                  <a:pt x="207" y="154"/>
                  <a:pt x="207" y="155"/>
                </a:cubicBezTo>
                <a:cubicBezTo>
                  <a:pt x="206" y="155"/>
                  <a:pt x="206" y="155"/>
                  <a:pt x="206" y="154"/>
                </a:cubicBezTo>
                <a:cubicBezTo>
                  <a:pt x="206" y="154"/>
                  <a:pt x="206" y="154"/>
                  <a:pt x="206" y="154"/>
                </a:cubicBezTo>
                <a:cubicBezTo>
                  <a:pt x="205" y="154"/>
                  <a:pt x="204" y="152"/>
                  <a:pt x="203" y="150"/>
                </a:cubicBezTo>
                <a:cubicBezTo>
                  <a:pt x="203" y="149"/>
                  <a:pt x="202" y="148"/>
                  <a:pt x="201" y="148"/>
                </a:cubicBezTo>
                <a:cubicBezTo>
                  <a:pt x="200" y="146"/>
                  <a:pt x="199" y="145"/>
                  <a:pt x="199" y="145"/>
                </a:cubicBezTo>
                <a:cubicBezTo>
                  <a:pt x="199" y="145"/>
                  <a:pt x="199" y="144"/>
                  <a:pt x="198" y="144"/>
                </a:cubicBezTo>
                <a:cubicBezTo>
                  <a:pt x="198" y="143"/>
                  <a:pt x="197" y="142"/>
                  <a:pt x="197" y="142"/>
                </a:cubicBezTo>
                <a:cubicBezTo>
                  <a:pt x="197" y="141"/>
                  <a:pt x="196" y="140"/>
                  <a:pt x="196" y="140"/>
                </a:cubicBezTo>
                <a:cubicBezTo>
                  <a:pt x="195" y="140"/>
                  <a:pt x="195" y="139"/>
                  <a:pt x="195" y="139"/>
                </a:cubicBezTo>
                <a:cubicBezTo>
                  <a:pt x="195" y="138"/>
                  <a:pt x="194" y="138"/>
                  <a:pt x="194" y="138"/>
                </a:cubicBezTo>
                <a:cubicBezTo>
                  <a:pt x="194" y="138"/>
                  <a:pt x="193" y="137"/>
                  <a:pt x="193" y="136"/>
                </a:cubicBezTo>
                <a:cubicBezTo>
                  <a:pt x="193" y="136"/>
                  <a:pt x="192" y="135"/>
                  <a:pt x="192" y="135"/>
                </a:cubicBezTo>
                <a:cubicBezTo>
                  <a:pt x="192" y="135"/>
                  <a:pt x="192" y="135"/>
                  <a:pt x="192" y="135"/>
                </a:cubicBezTo>
                <a:cubicBezTo>
                  <a:pt x="192" y="135"/>
                  <a:pt x="192" y="134"/>
                  <a:pt x="192" y="134"/>
                </a:cubicBezTo>
                <a:cubicBezTo>
                  <a:pt x="192" y="134"/>
                  <a:pt x="191" y="134"/>
                  <a:pt x="191" y="133"/>
                </a:cubicBezTo>
                <a:cubicBezTo>
                  <a:pt x="191" y="133"/>
                  <a:pt x="190" y="132"/>
                  <a:pt x="190" y="132"/>
                </a:cubicBezTo>
                <a:cubicBezTo>
                  <a:pt x="190" y="132"/>
                  <a:pt x="190" y="132"/>
                  <a:pt x="190" y="132"/>
                </a:cubicBezTo>
                <a:cubicBezTo>
                  <a:pt x="190" y="131"/>
                  <a:pt x="189" y="130"/>
                  <a:pt x="189" y="130"/>
                </a:cubicBezTo>
                <a:cubicBezTo>
                  <a:pt x="188" y="130"/>
                  <a:pt x="188" y="129"/>
                  <a:pt x="188" y="128"/>
                </a:cubicBezTo>
                <a:cubicBezTo>
                  <a:pt x="186" y="126"/>
                  <a:pt x="181" y="120"/>
                  <a:pt x="181" y="12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80" y="119"/>
                  <a:pt x="179" y="119"/>
                  <a:pt x="179" y="118"/>
                </a:cubicBezTo>
                <a:cubicBezTo>
                  <a:pt x="178" y="118"/>
                  <a:pt x="177" y="117"/>
                  <a:pt x="177" y="117"/>
                </a:cubicBezTo>
                <a:cubicBezTo>
                  <a:pt x="176" y="116"/>
                  <a:pt x="171" y="113"/>
                  <a:pt x="170" y="112"/>
                </a:cubicBezTo>
                <a:cubicBezTo>
                  <a:pt x="167" y="111"/>
                  <a:pt x="165" y="110"/>
                  <a:pt x="164" y="110"/>
                </a:cubicBezTo>
                <a:cubicBezTo>
                  <a:pt x="164" y="110"/>
                  <a:pt x="163" y="110"/>
                  <a:pt x="163" y="110"/>
                </a:cubicBezTo>
                <a:cubicBezTo>
                  <a:pt x="162" y="110"/>
                  <a:pt x="161" y="109"/>
                  <a:pt x="160" y="109"/>
                </a:cubicBezTo>
                <a:cubicBezTo>
                  <a:pt x="160" y="109"/>
                  <a:pt x="159" y="109"/>
                  <a:pt x="159" y="109"/>
                </a:cubicBezTo>
                <a:cubicBezTo>
                  <a:pt x="159" y="109"/>
                  <a:pt x="158" y="109"/>
                  <a:pt x="158" y="109"/>
                </a:cubicBezTo>
                <a:cubicBezTo>
                  <a:pt x="158" y="109"/>
                  <a:pt x="157" y="109"/>
                  <a:pt x="157" y="109"/>
                </a:cubicBezTo>
                <a:cubicBezTo>
                  <a:pt x="157" y="109"/>
                  <a:pt x="153" y="110"/>
                  <a:pt x="152" y="110"/>
                </a:cubicBezTo>
                <a:cubicBezTo>
                  <a:pt x="152" y="110"/>
                  <a:pt x="152" y="110"/>
                  <a:pt x="152" y="110"/>
                </a:cubicBezTo>
                <a:cubicBezTo>
                  <a:pt x="151" y="110"/>
                  <a:pt x="151" y="110"/>
                  <a:pt x="151" y="110"/>
                </a:cubicBezTo>
                <a:cubicBezTo>
                  <a:pt x="150" y="110"/>
                  <a:pt x="150" y="110"/>
                  <a:pt x="149" y="110"/>
                </a:cubicBezTo>
                <a:cubicBezTo>
                  <a:pt x="149" y="110"/>
                  <a:pt x="149" y="110"/>
                  <a:pt x="149" y="110"/>
                </a:cubicBezTo>
                <a:cubicBezTo>
                  <a:pt x="149" y="111"/>
                  <a:pt x="148" y="111"/>
                  <a:pt x="148" y="111"/>
                </a:cubicBezTo>
                <a:cubicBezTo>
                  <a:pt x="147" y="111"/>
                  <a:pt x="147" y="111"/>
                  <a:pt x="146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46" y="111"/>
                  <a:pt x="145" y="112"/>
                  <a:pt x="144" y="112"/>
                </a:cubicBezTo>
                <a:cubicBezTo>
                  <a:pt x="143" y="112"/>
                  <a:pt x="142" y="113"/>
                  <a:pt x="142" y="113"/>
                </a:cubicBezTo>
                <a:cubicBezTo>
                  <a:pt x="142" y="113"/>
                  <a:pt x="140" y="114"/>
                  <a:pt x="140" y="114"/>
                </a:cubicBezTo>
                <a:cubicBezTo>
                  <a:pt x="140" y="114"/>
                  <a:pt x="140" y="115"/>
                  <a:pt x="140" y="115"/>
                </a:cubicBezTo>
                <a:cubicBezTo>
                  <a:pt x="141" y="115"/>
                  <a:pt x="141" y="115"/>
                  <a:pt x="141" y="115"/>
                </a:cubicBezTo>
                <a:cubicBezTo>
                  <a:pt x="141" y="114"/>
                  <a:pt x="143" y="114"/>
                  <a:pt x="143" y="114"/>
                </a:cubicBezTo>
                <a:cubicBezTo>
                  <a:pt x="143" y="114"/>
                  <a:pt x="144" y="114"/>
                  <a:pt x="144" y="114"/>
                </a:cubicBezTo>
                <a:cubicBezTo>
                  <a:pt x="145" y="113"/>
                  <a:pt x="149" y="114"/>
                  <a:pt x="150" y="114"/>
                </a:cubicBezTo>
                <a:cubicBezTo>
                  <a:pt x="150" y="114"/>
                  <a:pt x="150" y="114"/>
                  <a:pt x="150" y="114"/>
                </a:cubicBezTo>
                <a:cubicBezTo>
                  <a:pt x="150" y="114"/>
                  <a:pt x="151" y="113"/>
                  <a:pt x="151" y="113"/>
                </a:cubicBezTo>
                <a:cubicBezTo>
                  <a:pt x="151" y="113"/>
                  <a:pt x="152" y="113"/>
                  <a:pt x="151" y="113"/>
                </a:cubicBezTo>
                <a:cubicBezTo>
                  <a:pt x="151" y="114"/>
                  <a:pt x="151" y="114"/>
                  <a:pt x="152" y="114"/>
                </a:cubicBezTo>
                <a:cubicBezTo>
                  <a:pt x="152" y="114"/>
                  <a:pt x="152" y="114"/>
                  <a:pt x="152" y="114"/>
                </a:cubicBezTo>
                <a:cubicBezTo>
                  <a:pt x="152" y="113"/>
                  <a:pt x="152" y="113"/>
                  <a:pt x="153" y="113"/>
                </a:cubicBezTo>
                <a:cubicBezTo>
                  <a:pt x="153" y="113"/>
                  <a:pt x="153" y="113"/>
                  <a:pt x="154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56" y="114"/>
                  <a:pt x="156" y="113"/>
                  <a:pt x="156" y="113"/>
                </a:cubicBezTo>
                <a:cubicBezTo>
                  <a:pt x="156" y="113"/>
                  <a:pt x="157" y="113"/>
                  <a:pt x="157" y="113"/>
                </a:cubicBezTo>
                <a:cubicBezTo>
                  <a:pt x="157" y="113"/>
                  <a:pt x="157" y="113"/>
                  <a:pt x="158" y="112"/>
                </a:cubicBezTo>
                <a:cubicBezTo>
                  <a:pt x="158" y="112"/>
                  <a:pt x="159" y="112"/>
                  <a:pt x="159" y="112"/>
                </a:cubicBezTo>
                <a:cubicBezTo>
                  <a:pt x="159" y="113"/>
                  <a:pt x="159" y="113"/>
                  <a:pt x="160" y="113"/>
                </a:cubicBezTo>
                <a:cubicBezTo>
                  <a:pt x="160" y="112"/>
                  <a:pt x="160" y="112"/>
                  <a:pt x="160" y="112"/>
                </a:cubicBezTo>
                <a:cubicBezTo>
                  <a:pt x="161" y="112"/>
                  <a:pt x="161" y="112"/>
                  <a:pt x="161" y="112"/>
                </a:cubicBezTo>
                <a:cubicBezTo>
                  <a:pt x="161" y="112"/>
                  <a:pt x="161" y="112"/>
                  <a:pt x="162" y="112"/>
                </a:cubicBezTo>
                <a:cubicBezTo>
                  <a:pt x="162" y="112"/>
                  <a:pt x="162" y="112"/>
                  <a:pt x="163" y="112"/>
                </a:cubicBezTo>
                <a:cubicBezTo>
                  <a:pt x="163" y="113"/>
                  <a:pt x="164" y="113"/>
                  <a:pt x="164" y="113"/>
                </a:cubicBezTo>
                <a:cubicBezTo>
                  <a:pt x="164" y="114"/>
                  <a:pt x="164" y="114"/>
                  <a:pt x="165" y="113"/>
                </a:cubicBezTo>
                <a:cubicBezTo>
                  <a:pt x="165" y="113"/>
                  <a:pt x="165" y="113"/>
                  <a:pt x="165" y="113"/>
                </a:cubicBezTo>
                <a:cubicBezTo>
                  <a:pt x="165" y="113"/>
                  <a:pt x="166" y="114"/>
                  <a:pt x="166" y="114"/>
                </a:cubicBezTo>
                <a:cubicBezTo>
                  <a:pt x="167" y="115"/>
                  <a:pt x="169" y="115"/>
                  <a:pt x="169" y="116"/>
                </a:cubicBezTo>
                <a:cubicBezTo>
                  <a:pt x="170" y="116"/>
                  <a:pt x="171" y="117"/>
                  <a:pt x="171" y="117"/>
                </a:cubicBezTo>
                <a:cubicBezTo>
                  <a:pt x="171" y="117"/>
                  <a:pt x="171" y="117"/>
                  <a:pt x="171" y="117"/>
                </a:cubicBezTo>
                <a:cubicBezTo>
                  <a:pt x="171" y="118"/>
                  <a:pt x="171" y="118"/>
                  <a:pt x="171" y="118"/>
                </a:cubicBezTo>
                <a:cubicBezTo>
                  <a:pt x="171" y="118"/>
                  <a:pt x="171" y="118"/>
                  <a:pt x="172" y="118"/>
                </a:cubicBezTo>
                <a:cubicBezTo>
                  <a:pt x="172" y="118"/>
                  <a:pt x="172" y="118"/>
                  <a:pt x="172" y="118"/>
                </a:cubicBezTo>
                <a:cubicBezTo>
                  <a:pt x="172" y="118"/>
                  <a:pt x="173" y="119"/>
                  <a:pt x="173" y="119"/>
                </a:cubicBezTo>
                <a:cubicBezTo>
                  <a:pt x="173" y="119"/>
                  <a:pt x="174" y="119"/>
                  <a:pt x="174" y="119"/>
                </a:cubicBezTo>
                <a:cubicBezTo>
                  <a:pt x="174" y="120"/>
                  <a:pt x="174" y="120"/>
                  <a:pt x="175" y="120"/>
                </a:cubicBezTo>
                <a:cubicBezTo>
                  <a:pt x="175" y="120"/>
                  <a:pt x="176" y="121"/>
                  <a:pt x="176" y="122"/>
                </a:cubicBezTo>
                <a:cubicBezTo>
                  <a:pt x="177" y="122"/>
                  <a:pt x="178" y="123"/>
                  <a:pt x="178" y="124"/>
                </a:cubicBezTo>
                <a:cubicBezTo>
                  <a:pt x="179" y="124"/>
                  <a:pt x="179" y="125"/>
                  <a:pt x="179" y="126"/>
                </a:cubicBezTo>
                <a:cubicBezTo>
                  <a:pt x="179" y="126"/>
                  <a:pt x="180" y="126"/>
                  <a:pt x="180" y="127"/>
                </a:cubicBezTo>
                <a:cubicBezTo>
                  <a:pt x="180" y="127"/>
                  <a:pt x="180" y="127"/>
                  <a:pt x="180" y="127"/>
                </a:cubicBezTo>
                <a:cubicBezTo>
                  <a:pt x="180" y="127"/>
                  <a:pt x="180" y="128"/>
                  <a:pt x="181" y="128"/>
                </a:cubicBezTo>
                <a:cubicBezTo>
                  <a:pt x="182" y="129"/>
                  <a:pt x="182" y="129"/>
                  <a:pt x="181" y="129"/>
                </a:cubicBezTo>
                <a:cubicBezTo>
                  <a:pt x="181" y="129"/>
                  <a:pt x="181" y="129"/>
                  <a:pt x="181" y="130"/>
                </a:cubicBezTo>
                <a:cubicBezTo>
                  <a:pt x="181" y="130"/>
                  <a:pt x="182" y="130"/>
                  <a:pt x="182" y="130"/>
                </a:cubicBezTo>
                <a:cubicBezTo>
                  <a:pt x="182" y="130"/>
                  <a:pt x="183" y="130"/>
                  <a:pt x="183" y="130"/>
                </a:cubicBezTo>
                <a:cubicBezTo>
                  <a:pt x="183" y="131"/>
                  <a:pt x="183" y="131"/>
                  <a:pt x="183" y="131"/>
                </a:cubicBezTo>
                <a:cubicBezTo>
                  <a:pt x="184" y="132"/>
                  <a:pt x="184" y="132"/>
                  <a:pt x="184" y="132"/>
                </a:cubicBezTo>
                <a:cubicBezTo>
                  <a:pt x="183" y="132"/>
                  <a:pt x="184" y="133"/>
                  <a:pt x="185" y="133"/>
                </a:cubicBez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6" y="135"/>
                  <a:pt x="186" y="134"/>
                </a:cubicBezTo>
                <a:cubicBezTo>
                  <a:pt x="186" y="134"/>
                  <a:pt x="186" y="134"/>
                  <a:pt x="186" y="135"/>
                </a:cubicBezTo>
                <a:cubicBezTo>
                  <a:pt x="186" y="135"/>
                  <a:pt x="186" y="136"/>
                  <a:pt x="187" y="136"/>
                </a:cubicBezTo>
                <a:cubicBezTo>
                  <a:pt x="187" y="136"/>
                  <a:pt x="187" y="136"/>
                  <a:pt x="187" y="136"/>
                </a:cubicBezTo>
                <a:cubicBezTo>
                  <a:pt x="187" y="137"/>
                  <a:pt x="187" y="137"/>
                  <a:pt x="187" y="137"/>
                </a:cubicBezTo>
                <a:cubicBezTo>
                  <a:pt x="187" y="137"/>
                  <a:pt x="188" y="138"/>
                  <a:pt x="188" y="139"/>
                </a:cubicBezTo>
                <a:cubicBezTo>
                  <a:pt x="189" y="140"/>
                  <a:pt x="189" y="141"/>
                  <a:pt x="190" y="141"/>
                </a:cubicBezTo>
                <a:cubicBezTo>
                  <a:pt x="190" y="141"/>
                  <a:pt x="190" y="142"/>
                  <a:pt x="190" y="142"/>
                </a:cubicBezTo>
                <a:cubicBezTo>
                  <a:pt x="190" y="142"/>
                  <a:pt x="190" y="142"/>
                  <a:pt x="191" y="142"/>
                </a:cubicBezTo>
                <a:cubicBezTo>
                  <a:pt x="191" y="142"/>
                  <a:pt x="191" y="143"/>
                  <a:pt x="191" y="143"/>
                </a:cubicBezTo>
                <a:cubicBezTo>
                  <a:pt x="191" y="143"/>
                  <a:pt x="191" y="143"/>
                  <a:pt x="191" y="143"/>
                </a:cubicBezTo>
                <a:cubicBezTo>
                  <a:pt x="192" y="143"/>
                  <a:pt x="192" y="143"/>
                  <a:pt x="192" y="144"/>
                </a:cubicBezTo>
                <a:cubicBezTo>
                  <a:pt x="192" y="144"/>
                  <a:pt x="192" y="144"/>
                  <a:pt x="193" y="144"/>
                </a:cubicBezTo>
                <a:cubicBezTo>
                  <a:pt x="193" y="144"/>
                  <a:pt x="193" y="145"/>
                  <a:pt x="193" y="145"/>
                </a:cubicBezTo>
                <a:cubicBezTo>
                  <a:pt x="193" y="145"/>
                  <a:pt x="193" y="145"/>
                  <a:pt x="193" y="145"/>
                </a:cubicBezTo>
                <a:cubicBezTo>
                  <a:pt x="194" y="145"/>
                  <a:pt x="194" y="146"/>
                  <a:pt x="194" y="146"/>
                </a:cubicBezTo>
                <a:cubicBezTo>
                  <a:pt x="193" y="146"/>
                  <a:pt x="193" y="147"/>
                  <a:pt x="194" y="147"/>
                </a:cubicBezTo>
                <a:cubicBezTo>
                  <a:pt x="195" y="147"/>
                  <a:pt x="196" y="148"/>
                  <a:pt x="196" y="149"/>
                </a:cubicBezTo>
                <a:cubicBezTo>
                  <a:pt x="196" y="149"/>
                  <a:pt x="196" y="149"/>
                  <a:pt x="197" y="149"/>
                </a:cubicBezTo>
                <a:cubicBezTo>
                  <a:pt x="198" y="150"/>
                  <a:pt x="198" y="150"/>
                  <a:pt x="198" y="151"/>
                </a:cubicBezTo>
                <a:cubicBezTo>
                  <a:pt x="198" y="151"/>
                  <a:pt x="198" y="152"/>
                  <a:pt x="198" y="152"/>
                </a:cubicBezTo>
                <a:cubicBezTo>
                  <a:pt x="199" y="152"/>
                  <a:pt x="199" y="152"/>
                  <a:pt x="200" y="153"/>
                </a:cubicBezTo>
                <a:cubicBezTo>
                  <a:pt x="200" y="154"/>
                  <a:pt x="201" y="154"/>
                  <a:pt x="201" y="154"/>
                </a:cubicBezTo>
                <a:cubicBezTo>
                  <a:pt x="201" y="154"/>
                  <a:pt x="202" y="155"/>
                  <a:pt x="202" y="156"/>
                </a:cubicBezTo>
                <a:cubicBezTo>
                  <a:pt x="203" y="157"/>
                  <a:pt x="203" y="158"/>
                  <a:pt x="203" y="158"/>
                </a:cubicBezTo>
                <a:cubicBezTo>
                  <a:pt x="204" y="158"/>
                  <a:pt x="204" y="159"/>
                  <a:pt x="205" y="159"/>
                </a:cubicBezTo>
                <a:cubicBezTo>
                  <a:pt x="206" y="160"/>
                  <a:pt x="206" y="160"/>
                  <a:pt x="207" y="161"/>
                </a:cubicBezTo>
                <a:cubicBezTo>
                  <a:pt x="207" y="161"/>
                  <a:pt x="207" y="161"/>
                  <a:pt x="207" y="161"/>
                </a:cubicBezTo>
                <a:cubicBezTo>
                  <a:pt x="207" y="161"/>
                  <a:pt x="207" y="161"/>
                  <a:pt x="208" y="161"/>
                </a:cubicBezTo>
                <a:cubicBezTo>
                  <a:pt x="208" y="161"/>
                  <a:pt x="208" y="161"/>
                  <a:pt x="209" y="162"/>
                </a:cubicBezTo>
                <a:cubicBezTo>
                  <a:pt x="209" y="162"/>
                  <a:pt x="210" y="162"/>
                  <a:pt x="210" y="162"/>
                </a:cubicBezTo>
                <a:cubicBezTo>
                  <a:pt x="210" y="163"/>
                  <a:pt x="210" y="163"/>
                  <a:pt x="211" y="163"/>
                </a:cubicBezTo>
                <a:cubicBezTo>
                  <a:pt x="211" y="163"/>
                  <a:pt x="211" y="163"/>
                  <a:pt x="211" y="164"/>
                </a:cubicBezTo>
                <a:cubicBezTo>
                  <a:pt x="210" y="164"/>
                  <a:pt x="211" y="165"/>
                  <a:pt x="212" y="164"/>
                </a:cubicBezTo>
                <a:cubicBezTo>
                  <a:pt x="212" y="164"/>
                  <a:pt x="214" y="165"/>
                  <a:pt x="213" y="165"/>
                </a:cubicBezTo>
                <a:cubicBezTo>
                  <a:pt x="213" y="166"/>
                  <a:pt x="214" y="166"/>
                  <a:pt x="215" y="166"/>
                </a:cubicBezTo>
                <a:cubicBezTo>
                  <a:pt x="216" y="166"/>
                  <a:pt x="217" y="167"/>
                  <a:pt x="217" y="167"/>
                </a:cubicBezTo>
                <a:cubicBezTo>
                  <a:pt x="217" y="167"/>
                  <a:pt x="217" y="167"/>
                  <a:pt x="217" y="167"/>
                </a:cubicBezTo>
                <a:cubicBezTo>
                  <a:pt x="217" y="167"/>
                  <a:pt x="217" y="167"/>
                  <a:pt x="217" y="168"/>
                </a:cubicBezTo>
                <a:cubicBezTo>
                  <a:pt x="217" y="168"/>
                  <a:pt x="217" y="168"/>
                  <a:pt x="217" y="168"/>
                </a:cubicBezTo>
                <a:cubicBezTo>
                  <a:pt x="217" y="168"/>
                  <a:pt x="218" y="168"/>
                  <a:pt x="218" y="168"/>
                </a:cubicBezTo>
                <a:close/>
                <a:moveTo>
                  <a:pt x="243" y="176"/>
                </a:moveTo>
                <a:cubicBezTo>
                  <a:pt x="244" y="175"/>
                  <a:pt x="244" y="175"/>
                  <a:pt x="245" y="173"/>
                </a:cubicBezTo>
                <a:cubicBezTo>
                  <a:pt x="246" y="170"/>
                  <a:pt x="247" y="169"/>
                  <a:pt x="247" y="169"/>
                </a:cubicBezTo>
                <a:cubicBezTo>
                  <a:pt x="247" y="169"/>
                  <a:pt x="247" y="169"/>
                  <a:pt x="247" y="169"/>
                </a:cubicBezTo>
                <a:cubicBezTo>
                  <a:pt x="247" y="168"/>
                  <a:pt x="247" y="168"/>
                  <a:pt x="247" y="168"/>
                </a:cubicBezTo>
                <a:cubicBezTo>
                  <a:pt x="248" y="168"/>
                  <a:pt x="248" y="167"/>
                  <a:pt x="249" y="166"/>
                </a:cubicBezTo>
                <a:cubicBezTo>
                  <a:pt x="251" y="160"/>
                  <a:pt x="252" y="157"/>
                  <a:pt x="253" y="157"/>
                </a:cubicBezTo>
                <a:cubicBezTo>
                  <a:pt x="253" y="157"/>
                  <a:pt x="254" y="156"/>
                  <a:pt x="254" y="156"/>
                </a:cubicBezTo>
                <a:cubicBezTo>
                  <a:pt x="254" y="155"/>
                  <a:pt x="255" y="154"/>
                  <a:pt x="255" y="154"/>
                </a:cubicBezTo>
                <a:cubicBezTo>
                  <a:pt x="255" y="154"/>
                  <a:pt x="256" y="153"/>
                  <a:pt x="258" y="149"/>
                </a:cubicBezTo>
                <a:cubicBezTo>
                  <a:pt x="258" y="149"/>
                  <a:pt x="258" y="148"/>
                  <a:pt x="259" y="148"/>
                </a:cubicBezTo>
                <a:cubicBezTo>
                  <a:pt x="259" y="148"/>
                  <a:pt x="259" y="147"/>
                  <a:pt x="260" y="145"/>
                </a:cubicBezTo>
                <a:cubicBezTo>
                  <a:pt x="261" y="142"/>
                  <a:pt x="263" y="139"/>
                  <a:pt x="264" y="138"/>
                </a:cubicBezTo>
                <a:cubicBezTo>
                  <a:pt x="264" y="137"/>
                  <a:pt x="265" y="136"/>
                  <a:pt x="265" y="135"/>
                </a:cubicBezTo>
                <a:cubicBezTo>
                  <a:pt x="266" y="133"/>
                  <a:pt x="267" y="132"/>
                  <a:pt x="267" y="132"/>
                </a:cubicBezTo>
                <a:cubicBezTo>
                  <a:pt x="267" y="132"/>
                  <a:pt x="267" y="132"/>
                  <a:pt x="268" y="131"/>
                </a:cubicBezTo>
                <a:cubicBezTo>
                  <a:pt x="268" y="130"/>
                  <a:pt x="268" y="130"/>
                  <a:pt x="268" y="130"/>
                </a:cubicBezTo>
                <a:cubicBezTo>
                  <a:pt x="269" y="129"/>
                  <a:pt x="269" y="129"/>
                  <a:pt x="269" y="129"/>
                </a:cubicBezTo>
                <a:cubicBezTo>
                  <a:pt x="268" y="129"/>
                  <a:pt x="269" y="128"/>
                  <a:pt x="269" y="128"/>
                </a:cubicBezTo>
                <a:cubicBezTo>
                  <a:pt x="269" y="127"/>
                  <a:pt x="270" y="127"/>
                  <a:pt x="270" y="126"/>
                </a:cubicBezTo>
                <a:cubicBezTo>
                  <a:pt x="270" y="126"/>
                  <a:pt x="270" y="126"/>
                  <a:pt x="270" y="125"/>
                </a:cubicBezTo>
                <a:cubicBezTo>
                  <a:pt x="271" y="125"/>
                  <a:pt x="271" y="124"/>
                  <a:pt x="271" y="124"/>
                </a:cubicBezTo>
                <a:cubicBezTo>
                  <a:pt x="272" y="122"/>
                  <a:pt x="272" y="122"/>
                  <a:pt x="273" y="121"/>
                </a:cubicBezTo>
                <a:cubicBezTo>
                  <a:pt x="273" y="121"/>
                  <a:pt x="274" y="120"/>
                  <a:pt x="274" y="120"/>
                </a:cubicBezTo>
                <a:cubicBezTo>
                  <a:pt x="273" y="120"/>
                  <a:pt x="275" y="117"/>
                  <a:pt x="275" y="116"/>
                </a:cubicBezTo>
                <a:cubicBezTo>
                  <a:pt x="275" y="116"/>
                  <a:pt x="275" y="116"/>
                  <a:pt x="275" y="115"/>
                </a:cubicBezTo>
                <a:cubicBezTo>
                  <a:pt x="275" y="115"/>
                  <a:pt x="276" y="114"/>
                  <a:pt x="276" y="114"/>
                </a:cubicBezTo>
                <a:cubicBezTo>
                  <a:pt x="276" y="114"/>
                  <a:pt x="277" y="114"/>
                  <a:pt x="277" y="114"/>
                </a:cubicBezTo>
                <a:cubicBezTo>
                  <a:pt x="277" y="113"/>
                  <a:pt x="277" y="112"/>
                  <a:pt x="277" y="112"/>
                </a:cubicBezTo>
                <a:cubicBezTo>
                  <a:pt x="278" y="112"/>
                  <a:pt x="278" y="110"/>
                  <a:pt x="279" y="109"/>
                </a:cubicBezTo>
                <a:cubicBezTo>
                  <a:pt x="279" y="108"/>
                  <a:pt x="279" y="108"/>
                  <a:pt x="280" y="107"/>
                </a:cubicBezTo>
                <a:cubicBezTo>
                  <a:pt x="280" y="107"/>
                  <a:pt x="280" y="106"/>
                  <a:pt x="279" y="106"/>
                </a:cubicBezTo>
                <a:cubicBezTo>
                  <a:pt x="279" y="106"/>
                  <a:pt x="279" y="106"/>
                  <a:pt x="279" y="106"/>
                </a:cubicBezTo>
                <a:cubicBezTo>
                  <a:pt x="279" y="106"/>
                  <a:pt x="278" y="106"/>
                  <a:pt x="278" y="106"/>
                </a:cubicBezTo>
                <a:cubicBezTo>
                  <a:pt x="278" y="105"/>
                  <a:pt x="278" y="105"/>
                  <a:pt x="278" y="106"/>
                </a:cubicBezTo>
                <a:cubicBezTo>
                  <a:pt x="277" y="107"/>
                  <a:pt x="277" y="107"/>
                  <a:pt x="277" y="106"/>
                </a:cubicBezTo>
                <a:cubicBezTo>
                  <a:pt x="277" y="106"/>
                  <a:pt x="277" y="106"/>
                  <a:pt x="277" y="106"/>
                </a:cubicBezTo>
                <a:cubicBezTo>
                  <a:pt x="277" y="106"/>
                  <a:pt x="277" y="106"/>
                  <a:pt x="276" y="106"/>
                </a:cubicBezTo>
                <a:cubicBezTo>
                  <a:pt x="276" y="106"/>
                  <a:pt x="276" y="106"/>
                  <a:pt x="276" y="106"/>
                </a:cubicBezTo>
                <a:cubicBezTo>
                  <a:pt x="275" y="106"/>
                  <a:pt x="273" y="105"/>
                  <a:pt x="271" y="104"/>
                </a:cubicBezTo>
                <a:cubicBezTo>
                  <a:pt x="271" y="104"/>
                  <a:pt x="270" y="103"/>
                  <a:pt x="270" y="103"/>
                </a:cubicBezTo>
                <a:cubicBezTo>
                  <a:pt x="269" y="103"/>
                  <a:pt x="269" y="102"/>
                  <a:pt x="269" y="102"/>
                </a:cubicBezTo>
                <a:cubicBezTo>
                  <a:pt x="268" y="101"/>
                  <a:pt x="268" y="101"/>
                  <a:pt x="268" y="102"/>
                </a:cubicBezTo>
                <a:cubicBezTo>
                  <a:pt x="268" y="102"/>
                  <a:pt x="268" y="102"/>
                  <a:pt x="268" y="101"/>
                </a:cubicBezTo>
                <a:cubicBezTo>
                  <a:pt x="268" y="100"/>
                  <a:pt x="267" y="100"/>
                  <a:pt x="267" y="101"/>
                </a:cubicBezTo>
                <a:cubicBezTo>
                  <a:pt x="267" y="101"/>
                  <a:pt x="267" y="101"/>
                  <a:pt x="266" y="100"/>
                </a:cubicBezTo>
                <a:cubicBezTo>
                  <a:pt x="266" y="100"/>
                  <a:pt x="266" y="100"/>
                  <a:pt x="266" y="100"/>
                </a:cubicBezTo>
                <a:cubicBezTo>
                  <a:pt x="267" y="100"/>
                  <a:pt x="267" y="100"/>
                  <a:pt x="265" y="98"/>
                </a:cubicBezTo>
                <a:cubicBezTo>
                  <a:pt x="264" y="96"/>
                  <a:pt x="261" y="92"/>
                  <a:pt x="261" y="91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90"/>
                  <a:pt x="260" y="90"/>
                </a:cubicBezTo>
                <a:cubicBezTo>
                  <a:pt x="260" y="90"/>
                  <a:pt x="260" y="89"/>
                  <a:pt x="260" y="89"/>
                </a:cubicBezTo>
                <a:cubicBezTo>
                  <a:pt x="259" y="89"/>
                  <a:pt x="258" y="87"/>
                  <a:pt x="258" y="87"/>
                </a:cubicBezTo>
                <a:cubicBezTo>
                  <a:pt x="258" y="86"/>
                  <a:pt x="258" y="86"/>
                  <a:pt x="258" y="86"/>
                </a:cubicBezTo>
                <a:cubicBezTo>
                  <a:pt x="258" y="86"/>
                  <a:pt x="257" y="86"/>
                  <a:pt x="257" y="85"/>
                </a:cubicBezTo>
                <a:cubicBezTo>
                  <a:pt x="257" y="85"/>
                  <a:pt x="256" y="84"/>
                  <a:pt x="256" y="84"/>
                </a:cubicBezTo>
                <a:cubicBezTo>
                  <a:pt x="255" y="83"/>
                  <a:pt x="254" y="82"/>
                  <a:pt x="254" y="81"/>
                </a:cubicBezTo>
                <a:cubicBezTo>
                  <a:pt x="252" y="79"/>
                  <a:pt x="252" y="78"/>
                  <a:pt x="252" y="78"/>
                </a:cubicBezTo>
                <a:cubicBezTo>
                  <a:pt x="252" y="78"/>
                  <a:pt x="251" y="77"/>
                  <a:pt x="251" y="77"/>
                </a:cubicBezTo>
                <a:cubicBezTo>
                  <a:pt x="250" y="76"/>
                  <a:pt x="250" y="75"/>
                  <a:pt x="250" y="75"/>
                </a:cubicBezTo>
                <a:cubicBezTo>
                  <a:pt x="250" y="75"/>
                  <a:pt x="250" y="75"/>
                  <a:pt x="250" y="75"/>
                </a:cubicBezTo>
                <a:cubicBezTo>
                  <a:pt x="250" y="74"/>
                  <a:pt x="249" y="74"/>
                  <a:pt x="249" y="73"/>
                </a:cubicBezTo>
                <a:cubicBezTo>
                  <a:pt x="247" y="72"/>
                  <a:pt x="244" y="68"/>
                  <a:pt x="244" y="67"/>
                </a:cubicBezTo>
                <a:cubicBezTo>
                  <a:pt x="244" y="66"/>
                  <a:pt x="240" y="62"/>
                  <a:pt x="237" y="60"/>
                </a:cubicBezTo>
                <a:cubicBezTo>
                  <a:pt x="235" y="58"/>
                  <a:pt x="233" y="56"/>
                  <a:pt x="231" y="54"/>
                </a:cubicBezTo>
                <a:cubicBezTo>
                  <a:pt x="231" y="54"/>
                  <a:pt x="230" y="53"/>
                  <a:pt x="230" y="53"/>
                </a:cubicBezTo>
                <a:cubicBezTo>
                  <a:pt x="230" y="53"/>
                  <a:pt x="230" y="53"/>
                  <a:pt x="230" y="5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9" y="52"/>
                  <a:pt x="228" y="51"/>
                  <a:pt x="228" y="51"/>
                </a:cubicBezTo>
                <a:cubicBezTo>
                  <a:pt x="228" y="51"/>
                  <a:pt x="227" y="50"/>
                  <a:pt x="227" y="50"/>
                </a:cubicBezTo>
                <a:cubicBezTo>
                  <a:pt x="226" y="50"/>
                  <a:pt x="226" y="50"/>
                  <a:pt x="225" y="49"/>
                </a:cubicBezTo>
                <a:cubicBezTo>
                  <a:pt x="225" y="49"/>
                  <a:pt x="224" y="48"/>
                  <a:pt x="224" y="48"/>
                </a:cubicBezTo>
                <a:cubicBezTo>
                  <a:pt x="224" y="48"/>
                  <a:pt x="223" y="48"/>
                  <a:pt x="223" y="48"/>
                </a:cubicBezTo>
                <a:cubicBezTo>
                  <a:pt x="223" y="48"/>
                  <a:pt x="223" y="47"/>
                  <a:pt x="222" y="47"/>
                </a:cubicBezTo>
                <a:cubicBezTo>
                  <a:pt x="221" y="47"/>
                  <a:pt x="220" y="46"/>
                  <a:pt x="220" y="46"/>
                </a:cubicBezTo>
                <a:cubicBezTo>
                  <a:pt x="220" y="46"/>
                  <a:pt x="219" y="46"/>
                  <a:pt x="218" y="46"/>
                </a:cubicBezTo>
                <a:cubicBezTo>
                  <a:pt x="217" y="45"/>
                  <a:pt x="215" y="45"/>
                  <a:pt x="214" y="44"/>
                </a:cubicBezTo>
                <a:cubicBezTo>
                  <a:pt x="212" y="44"/>
                  <a:pt x="211" y="43"/>
                  <a:pt x="210" y="43"/>
                </a:cubicBezTo>
                <a:cubicBezTo>
                  <a:pt x="210" y="43"/>
                  <a:pt x="209" y="43"/>
                  <a:pt x="209" y="43"/>
                </a:cubicBezTo>
                <a:cubicBezTo>
                  <a:pt x="208" y="43"/>
                  <a:pt x="208" y="43"/>
                  <a:pt x="207" y="43"/>
                </a:cubicBezTo>
                <a:cubicBezTo>
                  <a:pt x="207" y="43"/>
                  <a:pt x="206" y="42"/>
                  <a:pt x="205" y="42"/>
                </a:cubicBezTo>
                <a:cubicBezTo>
                  <a:pt x="204" y="42"/>
                  <a:pt x="203" y="41"/>
                  <a:pt x="203" y="42"/>
                </a:cubicBezTo>
                <a:cubicBezTo>
                  <a:pt x="203" y="42"/>
                  <a:pt x="203" y="42"/>
                  <a:pt x="202" y="42"/>
                </a:cubicBezTo>
                <a:cubicBezTo>
                  <a:pt x="201" y="41"/>
                  <a:pt x="198" y="41"/>
                  <a:pt x="198" y="42"/>
                </a:cubicBezTo>
                <a:cubicBezTo>
                  <a:pt x="198" y="42"/>
                  <a:pt x="198" y="42"/>
                  <a:pt x="198" y="42"/>
                </a:cubicBezTo>
                <a:cubicBezTo>
                  <a:pt x="197" y="42"/>
                  <a:pt x="197" y="42"/>
                  <a:pt x="197" y="42"/>
                </a:cubicBezTo>
                <a:cubicBezTo>
                  <a:pt x="195" y="42"/>
                  <a:pt x="193" y="42"/>
                  <a:pt x="192" y="42"/>
                </a:cubicBezTo>
                <a:cubicBezTo>
                  <a:pt x="191" y="42"/>
                  <a:pt x="191" y="42"/>
                  <a:pt x="191" y="42"/>
                </a:cubicBezTo>
                <a:cubicBezTo>
                  <a:pt x="191" y="42"/>
                  <a:pt x="190" y="42"/>
                  <a:pt x="190" y="42"/>
                </a:cubicBezTo>
                <a:cubicBezTo>
                  <a:pt x="189" y="42"/>
                  <a:pt x="188" y="42"/>
                  <a:pt x="188" y="42"/>
                </a:cubicBezTo>
                <a:cubicBezTo>
                  <a:pt x="187" y="42"/>
                  <a:pt x="186" y="42"/>
                  <a:pt x="185" y="41"/>
                </a:cubicBezTo>
                <a:cubicBezTo>
                  <a:pt x="184" y="40"/>
                  <a:pt x="184" y="39"/>
                  <a:pt x="184" y="39"/>
                </a:cubicBezTo>
                <a:cubicBezTo>
                  <a:pt x="184" y="39"/>
                  <a:pt x="183" y="40"/>
                  <a:pt x="183" y="40"/>
                </a:cubicBezTo>
                <a:cubicBezTo>
                  <a:pt x="183" y="42"/>
                  <a:pt x="182" y="42"/>
                  <a:pt x="181" y="42"/>
                </a:cubicBezTo>
                <a:cubicBezTo>
                  <a:pt x="181" y="42"/>
                  <a:pt x="181" y="42"/>
                  <a:pt x="180" y="43"/>
                </a:cubicBezTo>
                <a:cubicBezTo>
                  <a:pt x="178" y="46"/>
                  <a:pt x="177" y="47"/>
                  <a:pt x="175" y="48"/>
                </a:cubicBezTo>
                <a:cubicBezTo>
                  <a:pt x="174" y="49"/>
                  <a:pt x="174" y="49"/>
                  <a:pt x="173" y="51"/>
                </a:cubicBezTo>
                <a:cubicBezTo>
                  <a:pt x="172" y="53"/>
                  <a:pt x="170" y="56"/>
                  <a:pt x="170" y="56"/>
                </a:cubicBezTo>
                <a:cubicBezTo>
                  <a:pt x="169" y="56"/>
                  <a:pt x="169" y="56"/>
                  <a:pt x="169" y="57"/>
                </a:cubicBezTo>
                <a:cubicBezTo>
                  <a:pt x="168" y="57"/>
                  <a:pt x="168" y="58"/>
                  <a:pt x="168" y="58"/>
                </a:cubicBezTo>
                <a:cubicBezTo>
                  <a:pt x="167" y="58"/>
                  <a:pt x="167" y="58"/>
                  <a:pt x="167" y="59"/>
                </a:cubicBezTo>
                <a:cubicBezTo>
                  <a:pt x="167" y="60"/>
                  <a:pt x="167" y="61"/>
                  <a:pt x="167" y="61"/>
                </a:cubicBezTo>
                <a:cubicBezTo>
                  <a:pt x="167" y="62"/>
                  <a:pt x="166" y="66"/>
                  <a:pt x="165" y="67"/>
                </a:cubicBezTo>
                <a:cubicBezTo>
                  <a:pt x="165" y="67"/>
                  <a:pt x="165" y="68"/>
                  <a:pt x="165" y="68"/>
                </a:cubicBezTo>
                <a:cubicBezTo>
                  <a:pt x="165" y="68"/>
                  <a:pt x="164" y="68"/>
                  <a:pt x="164" y="69"/>
                </a:cubicBezTo>
                <a:cubicBezTo>
                  <a:pt x="164" y="69"/>
                  <a:pt x="163" y="69"/>
                  <a:pt x="163" y="69"/>
                </a:cubicBezTo>
                <a:cubicBezTo>
                  <a:pt x="163" y="69"/>
                  <a:pt x="162" y="70"/>
                  <a:pt x="161" y="72"/>
                </a:cubicBezTo>
                <a:cubicBezTo>
                  <a:pt x="160" y="73"/>
                  <a:pt x="160" y="74"/>
                  <a:pt x="160" y="74"/>
                </a:cubicBezTo>
                <a:cubicBezTo>
                  <a:pt x="160" y="73"/>
                  <a:pt x="159" y="74"/>
                  <a:pt x="159" y="75"/>
                </a:cubicBezTo>
                <a:cubicBezTo>
                  <a:pt x="159" y="76"/>
                  <a:pt x="158" y="76"/>
                  <a:pt x="157" y="77"/>
                </a:cubicBezTo>
                <a:cubicBezTo>
                  <a:pt x="157" y="78"/>
                  <a:pt x="156" y="78"/>
                  <a:pt x="156" y="78"/>
                </a:cubicBezTo>
                <a:cubicBezTo>
                  <a:pt x="156" y="78"/>
                  <a:pt x="156" y="79"/>
                  <a:pt x="156" y="80"/>
                </a:cubicBezTo>
                <a:cubicBezTo>
                  <a:pt x="155" y="81"/>
                  <a:pt x="155" y="82"/>
                  <a:pt x="155" y="83"/>
                </a:cubicBezTo>
                <a:cubicBezTo>
                  <a:pt x="155" y="83"/>
                  <a:pt x="155" y="84"/>
                  <a:pt x="154" y="85"/>
                </a:cubicBezTo>
                <a:cubicBezTo>
                  <a:pt x="153" y="86"/>
                  <a:pt x="152" y="86"/>
                  <a:pt x="152" y="87"/>
                </a:cubicBezTo>
                <a:cubicBezTo>
                  <a:pt x="152" y="88"/>
                  <a:pt x="152" y="88"/>
                  <a:pt x="151" y="87"/>
                </a:cubicBezTo>
                <a:cubicBezTo>
                  <a:pt x="151" y="87"/>
                  <a:pt x="151" y="87"/>
                  <a:pt x="151" y="87"/>
                </a:cubicBezTo>
                <a:cubicBezTo>
                  <a:pt x="150" y="88"/>
                  <a:pt x="150" y="88"/>
                  <a:pt x="150" y="87"/>
                </a:cubicBezTo>
                <a:cubicBezTo>
                  <a:pt x="150" y="87"/>
                  <a:pt x="150" y="87"/>
                  <a:pt x="150" y="87"/>
                </a:cubicBezTo>
                <a:cubicBezTo>
                  <a:pt x="149" y="88"/>
                  <a:pt x="149" y="88"/>
                  <a:pt x="148" y="89"/>
                </a:cubicBezTo>
                <a:cubicBezTo>
                  <a:pt x="148" y="89"/>
                  <a:pt x="148" y="89"/>
                  <a:pt x="148" y="90"/>
                </a:cubicBezTo>
                <a:cubicBezTo>
                  <a:pt x="148" y="90"/>
                  <a:pt x="148" y="91"/>
                  <a:pt x="148" y="92"/>
                </a:cubicBezTo>
                <a:cubicBezTo>
                  <a:pt x="147" y="92"/>
                  <a:pt x="147" y="94"/>
                  <a:pt x="147" y="95"/>
                </a:cubicBezTo>
                <a:cubicBezTo>
                  <a:pt x="146" y="97"/>
                  <a:pt x="145" y="99"/>
                  <a:pt x="144" y="99"/>
                </a:cubicBezTo>
                <a:cubicBezTo>
                  <a:pt x="144" y="99"/>
                  <a:pt x="143" y="101"/>
                  <a:pt x="143" y="101"/>
                </a:cubicBezTo>
                <a:cubicBezTo>
                  <a:pt x="143" y="101"/>
                  <a:pt x="143" y="102"/>
                  <a:pt x="143" y="102"/>
                </a:cubicBezTo>
                <a:cubicBezTo>
                  <a:pt x="143" y="102"/>
                  <a:pt x="142" y="104"/>
                  <a:pt x="142" y="105"/>
                </a:cubicBezTo>
                <a:cubicBezTo>
                  <a:pt x="141" y="106"/>
                  <a:pt x="141" y="107"/>
                  <a:pt x="141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08"/>
                  <a:pt x="140" y="108"/>
                  <a:pt x="140" y="108"/>
                </a:cubicBezTo>
                <a:cubicBezTo>
                  <a:pt x="139" y="108"/>
                  <a:pt x="139" y="108"/>
                  <a:pt x="139" y="108"/>
                </a:cubicBezTo>
                <a:cubicBezTo>
                  <a:pt x="139" y="109"/>
                  <a:pt x="139" y="109"/>
                  <a:pt x="138" y="109"/>
                </a:cubicBezTo>
                <a:cubicBezTo>
                  <a:pt x="136" y="109"/>
                  <a:pt x="135" y="111"/>
                  <a:pt x="136" y="111"/>
                </a:cubicBezTo>
                <a:cubicBezTo>
                  <a:pt x="137" y="112"/>
                  <a:pt x="139" y="112"/>
                  <a:pt x="139" y="112"/>
                </a:cubicBezTo>
                <a:cubicBezTo>
                  <a:pt x="139" y="111"/>
                  <a:pt x="142" y="110"/>
                  <a:pt x="142" y="110"/>
                </a:cubicBezTo>
                <a:cubicBezTo>
                  <a:pt x="142" y="110"/>
                  <a:pt x="142" y="110"/>
                  <a:pt x="143" y="110"/>
                </a:cubicBezTo>
                <a:cubicBezTo>
                  <a:pt x="144" y="110"/>
                  <a:pt x="144" y="109"/>
                  <a:pt x="144" y="109"/>
                </a:cubicBezTo>
                <a:cubicBezTo>
                  <a:pt x="144" y="109"/>
                  <a:pt x="145" y="109"/>
                  <a:pt x="145" y="109"/>
                </a:cubicBezTo>
                <a:cubicBezTo>
                  <a:pt x="146" y="109"/>
                  <a:pt x="146" y="109"/>
                  <a:pt x="146" y="109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08"/>
                  <a:pt x="151" y="107"/>
                  <a:pt x="152" y="107"/>
                </a:cubicBezTo>
                <a:cubicBezTo>
                  <a:pt x="152" y="107"/>
                  <a:pt x="152" y="107"/>
                  <a:pt x="152" y="107"/>
                </a:cubicBezTo>
                <a:cubicBezTo>
                  <a:pt x="152" y="107"/>
                  <a:pt x="153" y="107"/>
                  <a:pt x="154" y="107"/>
                </a:cubicBezTo>
                <a:cubicBezTo>
                  <a:pt x="154" y="107"/>
                  <a:pt x="154" y="107"/>
                  <a:pt x="155" y="107"/>
                </a:cubicBezTo>
                <a:cubicBezTo>
                  <a:pt x="155" y="107"/>
                  <a:pt x="155" y="107"/>
                  <a:pt x="155" y="107"/>
                </a:cubicBezTo>
                <a:cubicBezTo>
                  <a:pt x="155" y="107"/>
                  <a:pt x="156" y="107"/>
                  <a:pt x="157" y="107"/>
                </a:cubicBezTo>
                <a:cubicBezTo>
                  <a:pt x="158" y="106"/>
                  <a:pt x="161" y="106"/>
                  <a:pt x="161" y="107"/>
                </a:cubicBezTo>
                <a:cubicBezTo>
                  <a:pt x="161" y="107"/>
                  <a:pt x="162" y="107"/>
                  <a:pt x="162" y="107"/>
                </a:cubicBezTo>
                <a:cubicBezTo>
                  <a:pt x="162" y="107"/>
                  <a:pt x="167" y="107"/>
                  <a:pt x="168" y="108"/>
                </a:cubicBezTo>
                <a:cubicBezTo>
                  <a:pt x="169" y="109"/>
                  <a:pt x="172" y="110"/>
                  <a:pt x="173" y="110"/>
                </a:cubicBezTo>
                <a:cubicBezTo>
                  <a:pt x="173" y="110"/>
                  <a:pt x="174" y="110"/>
                  <a:pt x="174" y="111"/>
                </a:cubicBezTo>
                <a:cubicBezTo>
                  <a:pt x="175" y="111"/>
                  <a:pt x="175" y="112"/>
                  <a:pt x="176" y="112"/>
                </a:cubicBezTo>
                <a:cubicBezTo>
                  <a:pt x="176" y="112"/>
                  <a:pt x="176" y="112"/>
                  <a:pt x="176" y="112"/>
                </a:cubicBezTo>
                <a:cubicBezTo>
                  <a:pt x="176" y="112"/>
                  <a:pt x="176" y="113"/>
                  <a:pt x="177" y="113"/>
                </a:cubicBezTo>
                <a:cubicBezTo>
                  <a:pt x="177" y="113"/>
                  <a:pt x="178" y="113"/>
                  <a:pt x="178" y="113"/>
                </a:cubicBezTo>
                <a:cubicBezTo>
                  <a:pt x="177" y="114"/>
                  <a:pt x="179" y="115"/>
                  <a:pt x="179" y="115"/>
                </a:cubicBezTo>
                <a:cubicBezTo>
                  <a:pt x="180" y="115"/>
                  <a:pt x="180" y="115"/>
                  <a:pt x="180" y="115"/>
                </a:cubicBezTo>
                <a:cubicBezTo>
                  <a:pt x="179" y="115"/>
                  <a:pt x="180" y="116"/>
                  <a:pt x="181" y="116"/>
                </a:cubicBezTo>
                <a:cubicBezTo>
                  <a:pt x="181" y="116"/>
                  <a:pt x="183" y="117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3" y="118"/>
                  <a:pt x="183" y="118"/>
                </a:cubicBezTo>
                <a:cubicBezTo>
                  <a:pt x="183" y="118"/>
                  <a:pt x="184" y="117"/>
                  <a:pt x="184" y="117"/>
                </a:cubicBezTo>
                <a:cubicBezTo>
                  <a:pt x="184" y="117"/>
                  <a:pt x="184" y="118"/>
                  <a:pt x="184" y="118"/>
                </a:cubicBezTo>
                <a:cubicBezTo>
                  <a:pt x="184" y="118"/>
                  <a:pt x="184" y="118"/>
                  <a:pt x="184" y="119"/>
                </a:cubicBezTo>
                <a:cubicBezTo>
                  <a:pt x="184" y="120"/>
                  <a:pt x="184" y="120"/>
                  <a:pt x="184" y="119"/>
                </a:cubicBezTo>
                <a:cubicBezTo>
                  <a:pt x="185" y="119"/>
                  <a:pt x="185" y="119"/>
                  <a:pt x="185" y="119"/>
                </a:cubicBezTo>
                <a:cubicBezTo>
                  <a:pt x="185" y="120"/>
                  <a:pt x="185" y="120"/>
                  <a:pt x="185" y="120"/>
                </a:cubicBezTo>
                <a:cubicBezTo>
                  <a:pt x="185" y="120"/>
                  <a:pt x="186" y="120"/>
                  <a:pt x="186" y="120"/>
                </a:cubicBezTo>
                <a:cubicBezTo>
                  <a:pt x="185" y="121"/>
                  <a:pt x="185" y="121"/>
                  <a:pt x="186" y="121"/>
                </a:cubicBezTo>
                <a:cubicBezTo>
                  <a:pt x="186" y="121"/>
                  <a:pt x="186" y="121"/>
                  <a:pt x="186" y="121"/>
                </a:cubicBezTo>
                <a:cubicBezTo>
                  <a:pt x="186" y="120"/>
                  <a:pt x="186" y="120"/>
                  <a:pt x="187" y="122"/>
                </a:cubicBezTo>
                <a:cubicBezTo>
                  <a:pt x="188" y="123"/>
                  <a:pt x="188" y="123"/>
                  <a:pt x="188" y="123"/>
                </a:cubicBezTo>
                <a:cubicBezTo>
                  <a:pt x="188" y="123"/>
                  <a:pt x="189" y="124"/>
                  <a:pt x="189" y="124"/>
                </a:cubicBezTo>
                <a:cubicBezTo>
                  <a:pt x="189" y="125"/>
                  <a:pt x="189" y="125"/>
                  <a:pt x="190" y="126"/>
                </a:cubicBezTo>
                <a:cubicBezTo>
                  <a:pt x="190" y="126"/>
                  <a:pt x="190" y="126"/>
                  <a:pt x="190" y="126"/>
                </a:cubicBezTo>
                <a:cubicBezTo>
                  <a:pt x="190" y="127"/>
                  <a:pt x="190" y="127"/>
                  <a:pt x="191" y="127"/>
                </a:cubicBezTo>
                <a:cubicBezTo>
                  <a:pt x="191" y="127"/>
                  <a:pt x="191" y="127"/>
                  <a:pt x="191" y="127"/>
                </a:cubicBezTo>
                <a:cubicBezTo>
                  <a:pt x="191" y="127"/>
                  <a:pt x="191" y="128"/>
                  <a:pt x="191" y="128"/>
                </a:cubicBezTo>
                <a:cubicBezTo>
                  <a:pt x="191" y="128"/>
                  <a:pt x="192" y="128"/>
                  <a:pt x="192" y="129"/>
                </a:cubicBezTo>
                <a:cubicBezTo>
                  <a:pt x="192" y="129"/>
                  <a:pt x="192" y="129"/>
                  <a:pt x="192" y="129"/>
                </a:cubicBezTo>
                <a:cubicBezTo>
                  <a:pt x="192" y="129"/>
                  <a:pt x="193" y="130"/>
                  <a:pt x="193" y="130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31"/>
                  <a:pt x="193" y="131"/>
                  <a:pt x="193" y="132"/>
                </a:cubicBezTo>
                <a:cubicBezTo>
                  <a:pt x="194" y="132"/>
                  <a:pt x="194" y="132"/>
                  <a:pt x="194" y="133"/>
                </a:cubicBezTo>
                <a:cubicBezTo>
                  <a:pt x="194" y="133"/>
                  <a:pt x="195" y="134"/>
                  <a:pt x="196" y="135"/>
                </a:cubicBezTo>
                <a:cubicBezTo>
                  <a:pt x="196" y="136"/>
                  <a:pt x="196" y="136"/>
                  <a:pt x="196" y="136"/>
                </a:cubicBezTo>
                <a:cubicBezTo>
                  <a:pt x="197" y="136"/>
                  <a:pt x="198" y="138"/>
                  <a:pt x="198" y="138"/>
                </a:cubicBezTo>
                <a:cubicBezTo>
                  <a:pt x="198" y="138"/>
                  <a:pt x="198" y="138"/>
                  <a:pt x="198" y="138"/>
                </a:cubicBezTo>
                <a:cubicBezTo>
                  <a:pt x="198" y="138"/>
                  <a:pt x="199" y="139"/>
                  <a:pt x="199" y="139"/>
                </a:cubicBezTo>
                <a:cubicBezTo>
                  <a:pt x="199" y="140"/>
                  <a:pt x="199" y="140"/>
                  <a:pt x="200" y="140"/>
                </a:cubicBezTo>
                <a:cubicBezTo>
                  <a:pt x="200" y="140"/>
                  <a:pt x="200" y="141"/>
                  <a:pt x="200" y="141"/>
                </a:cubicBezTo>
                <a:cubicBezTo>
                  <a:pt x="200" y="142"/>
                  <a:pt x="200" y="142"/>
                  <a:pt x="201" y="142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3"/>
                  <a:pt x="202" y="143"/>
                  <a:pt x="202" y="143"/>
                </a:cubicBezTo>
                <a:cubicBezTo>
                  <a:pt x="202" y="143"/>
                  <a:pt x="203" y="144"/>
                  <a:pt x="203" y="145"/>
                </a:cubicBezTo>
                <a:cubicBezTo>
                  <a:pt x="203" y="145"/>
                  <a:pt x="203" y="145"/>
                  <a:pt x="203" y="145"/>
                </a:cubicBezTo>
                <a:cubicBezTo>
                  <a:pt x="203" y="145"/>
                  <a:pt x="204" y="145"/>
                  <a:pt x="204" y="146"/>
                </a:cubicBezTo>
                <a:cubicBezTo>
                  <a:pt x="205" y="147"/>
                  <a:pt x="205" y="148"/>
                  <a:pt x="205" y="148"/>
                </a:cubicBezTo>
                <a:cubicBezTo>
                  <a:pt x="206" y="148"/>
                  <a:pt x="206" y="148"/>
                  <a:pt x="206" y="149"/>
                </a:cubicBezTo>
                <a:cubicBezTo>
                  <a:pt x="206" y="149"/>
                  <a:pt x="206" y="149"/>
                  <a:pt x="206" y="149"/>
                </a:cubicBezTo>
                <a:cubicBezTo>
                  <a:pt x="207" y="150"/>
                  <a:pt x="208" y="151"/>
                  <a:pt x="210" y="153"/>
                </a:cubicBezTo>
                <a:cubicBezTo>
                  <a:pt x="210" y="153"/>
                  <a:pt x="211" y="154"/>
                  <a:pt x="211" y="155"/>
                </a:cubicBezTo>
                <a:cubicBezTo>
                  <a:pt x="211" y="155"/>
                  <a:pt x="212" y="156"/>
                  <a:pt x="212" y="156"/>
                </a:cubicBezTo>
                <a:cubicBezTo>
                  <a:pt x="212" y="156"/>
                  <a:pt x="212" y="156"/>
                  <a:pt x="213" y="157"/>
                </a:cubicBezTo>
                <a:cubicBezTo>
                  <a:pt x="213" y="157"/>
                  <a:pt x="214" y="158"/>
                  <a:pt x="214" y="158"/>
                </a:cubicBezTo>
                <a:cubicBezTo>
                  <a:pt x="215" y="158"/>
                  <a:pt x="216" y="159"/>
                  <a:pt x="216" y="160"/>
                </a:cubicBezTo>
                <a:cubicBezTo>
                  <a:pt x="217" y="160"/>
                  <a:pt x="217" y="161"/>
                  <a:pt x="217" y="161"/>
                </a:cubicBezTo>
                <a:cubicBezTo>
                  <a:pt x="218" y="161"/>
                  <a:pt x="218" y="162"/>
                  <a:pt x="218" y="162"/>
                </a:cubicBezTo>
                <a:cubicBezTo>
                  <a:pt x="219" y="163"/>
                  <a:pt x="219" y="164"/>
                  <a:pt x="220" y="164"/>
                </a:cubicBezTo>
                <a:cubicBezTo>
                  <a:pt x="220" y="164"/>
                  <a:pt x="220" y="164"/>
                  <a:pt x="220" y="165"/>
                </a:cubicBezTo>
                <a:cubicBezTo>
                  <a:pt x="221" y="165"/>
                  <a:pt x="221" y="165"/>
                  <a:pt x="222" y="166"/>
                </a:cubicBezTo>
                <a:cubicBezTo>
                  <a:pt x="222" y="166"/>
                  <a:pt x="223" y="167"/>
                  <a:pt x="223" y="167"/>
                </a:cubicBezTo>
                <a:cubicBezTo>
                  <a:pt x="223" y="167"/>
                  <a:pt x="225" y="168"/>
                  <a:pt x="226" y="169"/>
                </a:cubicBezTo>
                <a:cubicBezTo>
                  <a:pt x="226" y="169"/>
                  <a:pt x="226" y="169"/>
                  <a:pt x="226" y="169"/>
                </a:cubicBezTo>
                <a:cubicBezTo>
                  <a:pt x="226" y="169"/>
                  <a:pt x="226" y="170"/>
                  <a:pt x="227" y="170"/>
                </a:cubicBezTo>
                <a:cubicBezTo>
                  <a:pt x="227" y="170"/>
                  <a:pt x="227" y="170"/>
                  <a:pt x="227" y="170"/>
                </a:cubicBezTo>
                <a:cubicBezTo>
                  <a:pt x="227" y="170"/>
                  <a:pt x="228" y="171"/>
                  <a:pt x="229" y="171"/>
                </a:cubicBezTo>
                <a:cubicBezTo>
                  <a:pt x="229" y="171"/>
                  <a:pt x="230" y="171"/>
                  <a:pt x="231" y="172"/>
                </a:cubicBezTo>
                <a:cubicBezTo>
                  <a:pt x="233" y="173"/>
                  <a:pt x="234" y="174"/>
                  <a:pt x="237" y="175"/>
                </a:cubicBezTo>
                <a:cubicBezTo>
                  <a:pt x="241" y="176"/>
                  <a:pt x="241" y="176"/>
                  <a:pt x="241" y="176"/>
                </a:cubicBezTo>
                <a:lnTo>
                  <a:pt x="243" y="176"/>
                </a:lnTo>
                <a:close/>
                <a:moveTo>
                  <a:pt x="226" y="160"/>
                </a:moveTo>
                <a:cubicBezTo>
                  <a:pt x="226" y="160"/>
                  <a:pt x="226" y="159"/>
                  <a:pt x="225" y="159"/>
                </a:cubicBezTo>
                <a:cubicBezTo>
                  <a:pt x="225" y="158"/>
                  <a:pt x="224" y="158"/>
                  <a:pt x="224" y="157"/>
                </a:cubicBezTo>
                <a:cubicBezTo>
                  <a:pt x="224" y="155"/>
                  <a:pt x="224" y="155"/>
                  <a:pt x="224" y="156"/>
                </a:cubicBezTo>
                <a:cubicBezTo>
                  <a:pt x="223" y="157"/>
                  <a:pt x="223" y="157"/>
                  <a:pt x="222" y="156"/>
                </a:cubicBezTo>
                <a:cubicBezTo>
                  <a:pt x="222" y="155"/>
                  <a:pt x="222" y="155"/>
                  <a:pt x="222" y="155"/>
                </a:cubicBezTo>
                <a:cubicBezTo>
                  <a:pt x="221" y="156"/>
                  <a:pt x="220" y="155"/>
                  <a:pt x="220" y="155"/>
                </a:cubicBezTo>
                <a:cubicBezTo>
                  <a:pt x="220" y="154"/>
                  <a:pt x="219" y="154"/>
                  <a:pt x="219" y="154"/>
                </a:cubicBezTo>
                <a:cubicBezTo>
                  <a:pt x="218" y="153"/>
                  <a:pt x="218" y="153"/>
                  <a:pt x="218" y="152"/>
                </a:cubicBezTo>
                <a:cubicBezTo>
                  <a:pt x="218" y="152"/>
                  <a:pt x="218" y="151"/>
                  <a:pt x="218" y="151"/>
                </a:cubicBezTo>
                <a:cubicBezTo>
                  <a:pt x="218" y="151"/>
                  <a:pt x="217" y="151"/>
                  <a:pt x="218" y="151"/>
                </a:cubicBezTo>
                <a:cubicBezTo>
                  <a:pt x="218" y="150"/>
                  <a:pt x="218" y="150"/>
                  <a:pt x="217" y="150"/>
                </a:cubicBezTo>
                <a:cubicBezTo>
                  <a:pt x="217" y="150"/>
                  <a:pt x="217" y="150"/>
                  <a:pt x="217" y="149"/>
                </a:cubicBezTo>
                <a:cubicBezTo>
                  <a:pt x="217" y="148"/>
                  <a:pt x="217" y="148"/>
                  <a:pt x="217" y="149"/>
                </a:cubicBezTo>
                <a:cubicBezTo>
                  <a:pt x="216" y="149"/>
                  <a:pt x="216" y="149"/>
                  <a:pt x="216" y="148"/>
                </a:cubicBezTo>
                <a:cubicBezTo>
                  <a:pt x="216" y="148"/>
                  <a:pt x="216" y="148"/>
                  <a:pt x="215" y="149"/>
                </a:cubicBezTo>
                <a:cubicBezTo>
                  <a:pt x="214" y="149"/>
                  <a:pt x="214" y="149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13" y="150"/>
                  <a:pt x="211" y="150"/>
                  <a:pt x="211" y="150"/>
                </a:cubicBezTo>
                <a:cubicBezTo>
                  <a:pt x="211" y="150"/>
                  <a:pt x="211" y="150"/>
                  <a:pt x="210" y="150"/>
                </a:cubicBezTo>
                <a:cubicBezTo>
                  <a:pt x="210" y="150"/>
                  <a:pt x="210" y="150"/>
                  <a:pt x="210" y="149"/>
                </a:cubicBezTo>
                <a:cubicBezTo>
                  <a:pt x="210" y="149"/>
                  <a:pt x="210" y="149"/>
                  <a:pt x="209" y="149"/>
                </a:cubicBezTo>
                <a:cubicBezTo>
                  <a:pt x="209" y="149"/>
                  <a:pt x="208" y="148"/>
                  <a:pt x="208" y="148"/>
                </a:cubicBezTo>
                <a:cubicBezTo>
                  <a:pt x="208" y="147"/>
                  <a:pt x="208" y="147"/>
                  <a:pt x="208" y="146"/>
                </a:cubicBezTo>
                <a:cubicBezTo>
                  <a:pt x="207" y="146"/>
                  <a:pt x="207" y="145"/>
                  <a:pt x="208" y="145"/>
                </a:cubicBezTo>
                <a:cubicBezTo>
                  <a:pt x="208" y="144"/>
                  <a:pt x="208" y="144"/>
                  <a:pt x="207" y="143"/>
                </a:cubicBezTo>
                <a:cubicBezTo>
                  <a:pt x="207" y="143"/>
                  <a:pt x="207" y="143"/>
                  <a:pt x="207" y="143"/>
                </a:cubicBezTo>
                <a:cubicBezTo>
                  <a:pt x="207" y="142"/>
                  <a:pt x="206" y="142"/>
                  <a:pt x="206" y="142"/>
                </a:cubicBezTo>
                <a:cubicBezTo>
                  <a:pt x="206" y="142"/>
                  <a:pt x="206" y="142"/>
                  <a:pt x="205" y="142"/>
                </a:cubicBezTo>
                <a:cubicBezTo>
                  <a:pt x="205" y="141"/>
                  <a:pt x="205" y="141"/>
                  <a:pt x="205" y="141"/>
                </a:cubicBezTo>
                <a:cubicBezTo>
                  <a:pt x="204" y="142"/>
                  <a:pt x="203" y="141"/>
                  <a:pt x="203" y="141"/>
                </a:cubicBezTo>
                <a:cubicBezTo>
                  <a:pt x="203" y="141"/>
                  <a:pt x="203" y="141"/>
                  <a:pt x="203" y="141"/>
                </a:cubicBezTo>
                <a:cubicBezTo>
                  <a:pt x="201" y="140"/>
                  <a:pt x="199" y="133"/>
                  <a:pt x="200" y="133"/>
                </a:cubicBezTo>
                <a:cubicBezTo>
                  <a:pt x="200" y="133"/>
                  <a:pt x="200" y="133"/>
                  <a:pt x="200" y="133"/>
                </a:cubicBezTo>
                <a:cubicBezTo>
                  <a:pt x="200" y="132"/>
                  <a:pt x="200" y="132"/>
                  <a:pt x="200" y="131"/>
                </a:cubicBezTo>
                <a:cubicBezTo>
                  <a:pt x="200" y="130"/>
                  <a:pt x="200" y="129"/>
                  <a:pt x="198" y="128"/>
                </a:cubicBezTo>
                <a:cubicBezTo>
                  <a:pt x="196" y="126"/>
                  <a:pt x="196" y="126"/>
                  <a:pt x="196" y="125"/>
                </a:cubicBezTo>
                <a:cubicBezTo>
                  <a:pt x="197" y="122"/>
                  <a:pt x="195" y="120"/>
                  <a:pt x="194" y="121"/>
                </a:cubicBezTo>
                <a:cubicBezTo>
                  <a:pt x="194" y="121"/>
                  <a:pt x="194" y="121"/>
                  <a:pt x="193" y="120"/>
                </a:cubicBezTo>
                <a:cubicBezTo>
                  <a:pt x="193" y="120"/>
                  <a:pt x="193" y="120"/>
                  <a:pt x="192" y="120"/>
                </a:cubicBezTo>
                <a:cubicBezTo>
                  <a:pt x="192" y="121"/>
                  <a:pt x="192" y="121"/>
                  <a:pt x="192" y="121"/>
                </a:cubicBezTo>
                <a:cubicBezTo>
                  <a:pt x="191" y="121"/>
                  <a:pt x="190" y="120"/>
                  <a:pt x="190" y="120"/>
                </a:cubicBezTo>
                <a:cubicBezTo>
                  <a:pt x="189" y="120"/>
                  <a:pt x="188" y="120"/>
                  <a:pt x="188" y="118"/>
                </a:cubicBezTo>
                <a:cubicBezTo>
                  <a:pt x="187" y="117"/>
                  <a:pt x="187" y="116"/>
                  <a:pt x="187" y="116"/>
                </a:cubicBezTo>
                <a:cubicBezTo>
                  <a:pt x="187" y="115"/>
                  <a:pt x="187" y="115"/>
                  <a:pt x="186" y="114"/>
                </a:cubicBezTo>
                <a:cubicBezTo>
                  <a:pt x="186" y="114"/>
                  <a:pt x="186" y="113"/>
                  <a:pt x="186" y="112"/>
                </a:cubicBezTo>
                <a:cubicBezTo>
                  <a:pt x="186" y="111"/>
                  <a:pt x="186" y="111"/>
                  <a:pt x="185" y="112"/>
                </a:cubicBezTo>
                <a:cubicBezTo>
                  <a:pt x="185" y="112"/>
                  <a:pt x="185" y="112"/>
                  <a:pt x="184" y="112"/>
                </a:cubicBezTo>
                <a:cubicBezTo>
                  <a:pt x="184" y="112"/>
                  <a:pt x="183" y="111"/>
                  <a:pt x="183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2" y="111"/>
                  <a:pt x="182" y="111"/>
                  <a:pt x="182" y="111"/>
                </a:cubicBezTo>
                <a:cubicBezTo>
                  <a:pt x="181" y="111"/>
                  <a:pt x="181" y="110"/>
                  <a:pt x="181" y="110"/>
                </a:cubicBezTo>
                <a:cubicBezTo>
                  <a:pt x="181" y="110"/>
                  <a:pt x="180" y="109"/>
                  <a:pt x="180" y="109"/>
                </a:cubicBezTo>
                <a:cubicBezTo>
                  <a:pt x="179" y="109"/>
                  <a:pt x="179" y="108"/>
                  <a:pt x="179" y="108"/>
                </a:cubicBezTo>
                <a:cubicBezTo>
                  <a:pt x="179" y="108"/>
                  <a:pt x="179" y="107"/>
                  <a:pt x="179" y="107"/>
                </a:cubicBezTo>
                <a:cubicBezTo>
                  <a:pt x="179" y="106"/>
                  <a:pt x="179" y="106"/>
                  <a:pt x="178" y="107"/>
                </a:cubicBezTo>
                <a:cubicBezTo>
                  <a:pt x="178" y="107"/>
                  <a:pt x="178" y="108"/>
                  <a:pt x="178" y="108"/>
                </a:cubicBezTo>
                <a:cubicBezTo>
                  <a:pt x="179" y="108"/>
                  <a:pt x="179" y="109"/>
                  <a:pt x="178" y="109"/>
                </a:cubicBezTo>
                <a:cubicBezTo>
                  <a:pt x="178" y="109"/>
                  <a:pt x="178" y="109"/>
                  <a:pt x="178" y="109"/>
                </a:cubicBezTo>
                <a:cubicBezTo>
                  <a:pt x="178" y="108"/>
                  <a:pt x="178" y="108"/>
                  <a:pt x="178" y="109"/>
                </a:cubicBezTo>
                <a:cubicBezTo>
                  <a:pt x="178" y="109"/>
                  <a:pt x="177" y="109"/>
                  <a:pt x="176" y="108"/>
                </a:cubicBezTo>
                <a:cubicBezTo>
                  <a:pt x="176" y="107"/>
                  <a:pt x="176" y="107"/>
                  <a:pt x="175" y="108"/>
                </a:cubicBezTo>
                <a:cubicBezTo>
                  <a:pt x="175" y="108"/>
                  <a:pt x="175" y="108"/>
                  <a:pt x="173" y="107"/>
                </a:cubicBezTo>
                <a:cubicBezTo>
                  <a:pt x="172" y="107"/>
                  <a:pt x="171" y="104"/>
                  <a:pt x="171" y="103"/>
                </a:cubicBezTo>
                <a:cubicBezTo>
                  <a:pt x="171" y="103"/>
                  <a:pt x="171" y="103"/>
                  <a:pt x="171" y="103"/>
                </a:cubicBezTo>
                <a:cubicBezTo>
                  <a:pt x="171" y="103"/>
                  <a:pt x="170" y="102"/>
                  <a:pt x="170" y="100"/>
                </a:cubicBezTo>
                <a:cubicBezTo>
                  <a:pt x="170" y="100"/>
                  <a:pt x="169" y="100"/>
                  <a:pt x="168" y="100"/>
                </a:cubicBezTo>
                <a:cubicBezTo>
                  <a:pt x="167" y="100"/>
                  <a:pt x="167" y="100"/>
                  <a:pt x="166" y="100"/>
                </a:cubicBezTo>
                <a:cubicBezTo>
                  <a:pt x="166" y="101"/>
                  <a:pt x="165" y="101"/>
                  <a:pt x="165" y="101"/>
                </a:cubicBezTo>
                <a:cubicBezTo>
                  <a:pt x="165" y="101"/>
                  <a:pt x="164" y="101"/>
                  <a:pt x="164" y="102"/>
                </a:cubicBezTo>
                <a:cubicBezTo>
                  <a:pt x="164" y="102"/>
                  <a:pt x="161" y="103"/>
                  <a:pt x="160" y="103"/>
                </a:cubicBezTo>
                <a:cubicBezTo>
                  <a:pt x="159" y="102"/>
                  <a:pt x="160" y="101"/>
                  <a:pt x="162" y="100"/>
                </a:cubicBezTo>
                <a:cubicBezTo>
                  <a:pt x="163" y="100"/>
                  <a:pt x="164" y="99"/>
                  <a:pt x="164" y="99"/>
                </a:cubicBezTo>
                <a:cubicBezTo>
                  <a:pt x="165" y="98"/>
                  <a:pt x="167" y="97"/>
                  <a:pt x="168" y="97"/>
                </a:cubicBezTo>
                <a:cubicBezTo>
                  <a:pt x="169" y="98"/>
                  <a:pt x="169" y="98"/>
                  <a:pt x="169" y="98"/>
                </a:cubicBezTo>
                <a:cubicBezTo>
                  <a:pt x="170" y="97"/>
                  <a:pt x="171" y="98"/>
                  <a:pt x="172" y="99"/>
                </a:cubicBezTo>
                <a:cubicBezTo>
                  <a:pt x="173" y="101"/>
                  <a:pt x="174" y="103"/>
                  <a:pt x="174" y="103"/>
                </a:cubicBezTo>
                <a:cubicBezTo>
                  <a:pt x="174" y="103"/>
                  <a:pt x="174" y="104"/>
                  <a:pt x="174" y="104"/>
                </a:cubicBezTo>
                <a:cubicBezTo>
                  <a:pt x="174" y="104"/>
                  <a:pt x="174" y="104"/>
                  <a:pt x="174" y="105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4" y="105"/>
                  <a:pt x="174" y="105"/>
                  <a:pt x="175" y="105"/>
                </a:cubicBezTo>
                <a:cubicBezTo>
                  <a:pt x="175" y="105"/>
                  <a:pt x="176" y="105"/>
                  <a:pt x="176" y="105"/>
                </a:cubicBezTo>
                <a:cubicBezTo>
                  <a:pt x="177" y="105"/>
                  <a:pt x="177" y="105"/>
                  <a:pt x="177" y="105"/>
                </a:cubicBezTo>
                <a:cubicBezTo>
                  <a:pt x="177" y="105"/>
                  <a:pt x="178" y="105"/>
                  <a:pt x="178" y="105"/>
                </a:cubicBezTo>
                <a:cubicBezTo>
                  <a:pt x="178" y="105"/>
                  <a:pt x="179" y="105"/>
                  <a:pt x="179" y="105"/>
                </a:cubicBezTo>
                <a:cubicBezTo>
                  <a:pt x="180" y="104"/>
                  <a:pt x="181" y="105"/>
                  <a:pt x="181" y="106"/>
                </a:cubicBezTo>
                <a:cubicBezTo>
                  <a:pt x="182" y="107"/>
                  <a:pt x="184" y="109"/>
                  <a:pt x="185" y="109"/>
                </a:cubicBezTo>
                <a:cubicBezTo>
                  <a:pt x="185" y="109"/>
                  <a:pt x="185" y="109"/>
                  <a:pt x="185" y="109"/>
                </a:cubicBezTo>
                <a:cubicBezTo>
                  <a:pt x="185" y="109"/>
                  <a:pt x="186" y="109"/>
                  <a:pt x="187" y="109"/>
                </a:cubicBezTo>
                <a:cubicBezTo>
                  <a:pt x="188" y="109"/>
                  <a:pt x="189" y="110"/>
                  <a:pt x="188" y="110"/>
                </a:cubicBezTo>
                <a:cubicBezTo>
                  <a:pt x="188" y="111"/>
                  <a:pt x="188" y="111"/>
                  <a:pt x="189" y="111"/>
                </a:cubicBezTo>
                <a:cubicBezTo>
                  <a:pt x="189" y="112"/>
                  <a:pt x="189" y="112"/>
                  <a:pt x="189" y="113"/>
                </a:cubicBezTo>
                <a:cubicBezTo>
                  <a:pt x="188" y="113"/>
                  <a:pt x="188" y="114"/>
                  <a:pt x="189" y="114"/>
                </a:cubicBezTo>
                <a:cubicBezTo>
                  <a:pt x="190" y="115"/>
                  <a:pt x="190" y="115"/>
                  <a:pt x="191" y="117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1" y="118"/>
                  <a:pt x="192" y="118"/>
                  <a:pt x="192" y="118"/>
                </a:cubicBezTo>
                <a:cubicBezTo>
                  <a:pt x="192" y="118"/>
                  <a:pt x="193" y="118"/>
                  <a:pt x="193" y="118"/>
                </a:cubicBezTo>
                <a:cubicBezTo>
                  <a:pt x="193" y="118"/>
                  <a:pt x="193" y="118"/>
                  <a:pt x="193" y="118"/>
                </a:cubicBezTo>
                <a:cubicBezTo>
                  <a:pt x="194" y="118"/>
                  <a:pt x="194" y="118"/>
                  <a:pt x="194" y="118"/>
                </a:cubicBezTo>
                <a:cubicBezTo>
                  <a:pt x="194" y="118"/>
                  <a:pt x="194" y="118"/>
                  <a:pt x="195" y="118"/>
                </a:cubicBezTo>
                <a:cubicBezTo>
                  <a:pt x="195" y="118"/>
                  <a:pt x="195" y="119"/>
                  <a:pt x="195" y="119"/>
                </a:cubicBezTo>
                <a:cubicBezTo>
                  <a:pt x="196" y="119"/>
                  <a:pt x="196" y="119"/>
                  <a:pt x="196" y="119"/>
                </a:cubicBezTo>
                <a:cubicBezTo>
                  <a:pt x="196" y="119"/>
                  <a:pt x="196" y="118"/>
                  <a:pt x="196" y="119"/>
                </a:cubicBezTo>
                <a:cubicBezTo>
                  <a:pt x="196" y="119"/>
                  <a:pt x="196" y="119"/>
                  <a:pt x="197" y="119"/>
                </a:cubicBezTo>
                <a:cubicBezTo>
                  <a:pt x="197" y="119"/>
                  <a:pt x="197" y="119"/>
                  <a:pt x="197" y="119"/>
                </a:cubicBezTo>
                <a:cubicBezTo>
                  <a:pt x="196" y="120"/>
                  <a:pt x="196" y="120"/>
                  <a:pt x="197" y="119"/>
                </a:cubicBezTo>
                <a:cubicBezTo>
                  <a:pt x="198" y="119"/>
                  <a:pt x="198" y="119"/>
                  <a:pt x="199" y="120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8" y="121"/>
                  <a:pt x="198" y="121"/>
                  <a:pt x="199" y="122"/>
                </a:cubicBezTo>
                <a:cubicBezTo>
                  <a:pt x="199" y="122"/>
                  <a:pt x="200" y="123"/>
                  <a:pt x="199" y="124"/>
                </a:cubicBezTo>
                <a:cubicBezTo>
                  <a:pt x="199" y="125"/>
                  <a:pt x="200" y="125"/>
                  <a:pt x="200" y="125"/>
                </a:cubicBezTo>
                <a:cubicBezTo>
                  <a:pt x="201" y="125"/>
                  <a:pt x="201" y="126"/>
                  <a:pt x="201" y="126"/>
                </a:cubicBezTo>
                <a:cubicBezTo>
                  <a:pt x="201" y="127"/>
                  <a:pt x="201" y="127"/>
                  <a:pt x="201" y="127"/>
                </a:cubicBezTo>
                <a:cubicBezTo>
                  <a:pt x="202" y="127"/>
                  <a:pt x="203" y="128"/>
                  <a:pt x="203" y="130"/>
                </a:cubicBezTo>
                <a:cubicBezTo>
                  <a:pt x="203" y="132"/>
                  <a:pt x="203" y="133"/>
                  <a:pt x="202" y="133"/>
                </a:cubicBezTo>
                <a:cubicBezTo>
                  <a:pt x="202" y="133"/>
                  <a:pt x="202" y="134"/>
                  <a:pt x="202" y="134"/>
                </a:cubicBezTo>
                <a:cubicBezTo>
                  <a:pt x="202" y="134"/>
                  <a:pt x="202" y="134"/>
                  <a:pt x="202" y="134"/>
                </a:cubicBezTo>
                <a:cubicBezTo>
                  <a:pt x="202" y="134"/>
                  <a:pt x="203" y="134"/>
                  <a:pt x="203" y="135"/>
                </a:cubicBezTo>
                <a:cubicBezTo>
                  <a:pt x="203" y="135"/>
                  <a:pt x="203" y="136"/>
                  <a:pt x="203" y="136"/>
                </a:cubicBezTo>
                <a:cubicBezTo>
                  <a:pt x="203" y="136"/>
                  <a:pt x="203" y="136"/>
                  <a:pt x="203" y="136"/>
                </a:cubicBezTo>
                <a:cubicBezTo>
                  <a:pt x="202" y="137"/>
                  <a:pt x="202" y="137"/>
                  <a:pt x="203" y="138"/>
                </a:cubicBezTo>
                <a:cubicBezTo>
                  <a:pt x="203" y="138"/>
                  <a:pt x="203" y="137"/>
                  <a:pt x="203" y="137"/>
                </a:cubicBezTo>
                <a:cubicBezTo>
                  <a:pt x="204" y="136"/>
                  <a:pt x="204" y="137"/>
                  <a:pt x="204" y="137"/>
                </a:cubicBezTo>
                <a:cubicBezTo>
                  <a:pt x="204" y="138"/>
                  <a:pt x="206" y="139"/>
                  <a:pt x="208" y="139"/>
                </a:cubicBezTo>
                <a:cubicBezTo>
                  <a:pt x="209" y="140"/>
                  <a:pt x="210" y="140"/>
                  <a:pt x="210" y="140"/>
                </a:cubicBezTo>
                <a:cubicBezTo>
                  <a:pt x="209" y="140"/>
                  <a:pt x="209" y="141"/>
                  <a:pt x="210" y="141"/>
                </a:cubicBezTo>
                <a:cubicBezTo>
                  <a:pt x="210" y="141"/>
                  <a:pt x="211" y="146"/>
                  <a:pt x="211" y="146"/>
                </a:cubicBezTo>
                <a:cubicBezTo>
                  <a:pt x="211" y="146"/>
                  <a:pt x="211" y="147"/>
                  <a:pt x="211" y="147"/>
                </a:cubicBezTo>
                <a:cubicBezTo>
                  <a:pt x="211" y="147"/>
                  <a:pt x="212" y="147"/>
                  <a:pt x="212" y="147"/>
                </a:cubicBezTo>
                <a:cubicBezTo>
                  <a:pt x="212" y="146"/>
                  <a:pt x="212" y="146"/>
                  <a:pt x="212" y="147"/>
                </a:cubicBezTo>
                <a:cubicBezTo>
                  <a:pt x="212" y="147"/>
                  <a:pt x="213" y="147"/>
                  <a:pt x="213" y="147"/>
                </a:cubicBezTo>
                <a:cubicBezTo>
                  <a:pt x="214" y="146"/>
                  <a:pt x="215" y="146"/>
                  <a:pt x="216" y="146"/>
                </a:cubicBezTo>
                <a:cubicBezTo>
                  <a:pt x="216" y="146"/>
                  <a:pt x="218" y="146"/>
                  <a:pt x="218" y="146"/>
                </a:cubicBezTo>
                <a:cubicBezTo>
                  <a:pt x="219" y="146"/>
                  <a:pt x="220" y="146"/>
                  <a:pt x="220" y="146"/>
                </a:cubicBezTo>
                <a:cubicBezTo>
                  <a:pt x="220" y="146"/>
                  <a:pt x="220" y="147"/>
                  <a:pt x="220" y="147"/>
                </a:cubicBezTo>
                <a:cubicBezTo>
                  <a:pt x="220" y="147"/>
                  <a:pt x="221" y="147"/>
                  <a:pt x="220" y="147"/>
                </a:cubicBezTo>
                <a:cubicBezTo>
                  <a:pt x="220" y="148"/>
                  <a:pt x="220" y="148"/>
                  <a:pt x="220" y="148"/>
                </a:cubicBezTo>
                <a:cubicBezTo>
                  <a:pt x="221" y="148"/>
                  <a:pt x="221" y="149"/>
                  <a:pt x="221" y="149"/>
                </a:cubicBezTo>
                <a:cubicBezTo>
                  <a:pt x="221" y="150"/>
                  <a:pt x="221" y="151"/>
                  <a:pt x="222" y="151"/>
                </a:cubicBezTo>
                <a:cubicBezTo>
                  <a:pt x="222" y="152"/>
                  <a:pt x="222" y="152"/>
                  <a:pt x="222" y="153"/>
                </a:cubicBezTo>
                <a:cubicBezTo>
                  <a:pt x="222" y="153"/>
                  <a:pt x="222" y="153"/>
                  <a:pt x="222" y="153"/>
                </a:cubicBezTo>
                <a:cubicBezTo>
                  <a:pt x="223" y="153"/>
                  <a:pt x="223" y="153"/>
                  <a:pt x="223" y="153"/>
                </a:cubicBezTo>
                <a:cubicBezTo>
                  <a:pt x="223" y="153"/>
                  <a:pt x="224" y="153"/>
                  <a:pt x="224" y="153"/>
                </a:cubicBezTo>
                <a:cubicBezTo>
                  <a:pt x="226" y="153"/>
                  <a:pt x="227" y="153"/>
                  <a:pt x="228" y="153"/>
                </a:cubicBezTo>
                <a:cubicBezTo>
                  <a:pt x="228" y="154"/>
                  <a:pt x="228" y="154"/>
                  <a:pt x="228" y="155"/>
                </a:cubicBezTo>
                <a:cubicBezTo>
                  <a:pt x="228" y="155"/>
                  <a:pt x="228" y="155"/>
                  <a:pt x="228" y="156"/>
                </a:cubicBezTo>
                <a:cubicBezTo>
                  <a:pt x="228" y="156"/>
                  <a:pt x="228" y="157"/>
                  <a:pt x="228" y="157"/>
                </a:cubicBezTo>
                <a:cubicBezTo>
                  <a:pt x="228" y="157"/>
                  <a:pt x="228" y="158"/>
                  <a:pt x="228" y="158"/>
                </a:cubicBezTo>
                <a:cubicBezTo>
                  <a:pt x="229" y="159"/>
                  <a:pt x="229" y="159"/>
                  <a:pt x="229" y="158"/>
                </a:cubicBezTo>
                <a:cubicBezTo>
                  <a:pt x="229" y="158"/>
                  <a:pt x="229" y="158"/>
                  <a:pt x="230" y="159"/>
                </a:cubicBezTo>
                <a:cubicBezTo>
                  <a:pt x="231" y="160"/>
                  <a:pt x="231" y="160"/>
                  <a:pt x="231" y="160"/>
                </a:cubicBezTo>
                <a:cubicBezTo>
                  <a:pt x="232" y="159"/>
                  <a:pt x="232" y="159"/>
                  <a:pt x="232" y="159"/>
                </a:cubicBezTo>
                <a:cubicBezTo>
                  <a:pt x="233" y="159"/>
                  <a:pt x="235" y="159"/>
                  <a:pt x="236" y="158"/>
                </a:cubicBezTo>
                <a:cubicBezTo>
                  <a:pt x="237" y="158"/>
                  <a:pt x="239" y="157"/>
                  <a:pt x="239" y="158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40" y="157"/>
                  <a:pt x="240" y="157"/>
                  <a:pt x="240" y="157"/>
                </a:cubicBezTo>
                <a:cubicBezTo>
                  <a:pt x="241" y="157"/>
                  <a:pt x="241" y="158"/>
                  <a:pt x="241" y="158"/>
                </a:cubicBezTo>
                <a:cubicBezTo>
                  <a:pt x="241" y="159"/>
                  <a:pt x="241" y="159"/>
                  <a:pt x="240" y="159"/>
                </a:cubicBezTo>
                <a:cubicBezTo>
                  <a:pt x="240" y="159"/>
                  <a:pt x="239" y="160"/>
                  <a:pt x="239" y="160"/>
                </a:cubicBezTo>
                <a:cubicBezTo>
                  <a:pt x="239" y="160"/>
                  <a:pt x="239" y="161"/>
                  <a:pt x="238" y="161"/>
                </a:cubicBezTo>
                <a:cubicBezTo>
                  <a:pt x="238" y="160"/>
                  <a:pt x="238" y="161"/>
                  <a:pt x="238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7" y="161"/>
                  <a:pt x="237" y="161"/>
                  <a:pt x="237" y="161"/>
                </a:cubicBezTo>
                <a:cubicBezTo>
                  <a:pt x="236" y="162"/>
                  <a:pt x="236" y="162"/>
                  <a:pt x="235" y="162"/>
                </a:cubicBezTo>
                <a:cubicBezTo>
                  <a:pt x="235" y="162"/>
                  <a:pt x="234" y="162"/>
                  <a:pt x="234" y="162"/>
                </a:cubicBezTo>
                <a:cubicBezTo>
                  <a:pt x="233" y="163"/>
                  <a:pt x="233" y="163"/>
                  <a:pt x="232" y="163"/>
                </a:cubicBezTo>
                <a:cubicBezTo>
                  <a:pt x="230" y="162"/>
                  <a:pt x="227" y="161"/>
                  <a:pt x="227" y="161"/>
                </a:cubicBezTo>
                <a:cubicBezTo>
                  <a:pt x="227" y="160"/>
                  <a:pt x="227" y="160"/>
                  <a:pt x="226" y="160"/>
                </a:cubicBezTo>
                <a:cubicBezTo>
                  <a:pt x="226" y="161"/>
                  <a:pt x="226" y="160"/>
                  <a:pt x="226" y="160"/>
                </a:cubicBezTo>
                <a:close/>
                <a:moveTo>
                  <a:pt x="225" y="160"/>
                </a:moveTo>
                <a:cubicBezTo>
                  <a:pt x="225" y="159"/>
                  <a:pt x="225" y="159"/>
                  <a:pt x="225" y="159"/>
                </a:cubicBezTo>
                <a:cubicBezTo>
                  <a:pt x="226" y="159"/>
                  <a:pt x="226" y="160"/>
                  <a:pt x="226" y="160"/>
                </a:cubicBezTo>
                <a:cubicBezTo>
                  <a:pt x="226" y="160"/>
                  <a:pt x="225" y="160"/>
                  <a:pt x="225" y="160"/>
                </a:cubicBezTo>
                <a:close/>
                <a:moveTo>
                  <a:pt x="238" y="143"/>
                </a:moveTo>
                <a:cubicBezTo>
                  <a:pt x="238" y="142"/>
                  <a:pt x="238" y="142"/>
                  <a:pt x="238" y="142"/>
                </a:cubicBezTo>
                <a:cubicBezTo>
                  <a:pt x="237" y="142"/>
                  <a:pt x="237" y="141"/>
                  <a:pt x="237" y="140"/>
                </a:cubicBezTo>
                <a:cubicBezTo>
                  <a:pt x="237" y="139"/>
                  <a:pt x="236" y="139"/>
                  <a:pt x="236" y="139"/>
                </a:cubicBezTo>
                <a:cubicBezTo>
                  <a:pt x="236" y="139"/>
                  <a:pt x="235" y="139"/>
                  <a:pt x="235" y="138"/>
                </a:cubicBezTo>
                <a:cubicBezTo>
                  <a:pt x="235" y="138"/>
                  <a:pt x="235" y="138"/>
                  <a:pt x="234" y="138"/>
                </a:cubicBezTo>
                <a:cubicBezTo>
                  <a:pt x="234" y="138"/>
                  <a:pt x="233" y="138"/>
                  <a:pt x="233" y="137"/>
                </a:cubicBezTo>
                <a:cubicBezTo>
                  <a:pt x="233" y="137"/>
                  <a:pt x="234" y="137"/>
                  <a:pt x="234" y="137"/>
                </a:cubicBezTo>
                <a:cubicBezTo>
                  <a:pt x="234" y="137"/>
                  <a:pt x="234" y="137"/>
                  <a:pt x="234" y="136"/>
                </a:cubicBezTo>
                <a:cubicBezTo>
                  <a:pt x="234" y="136"/>
                  <a:pt x="234" y="135"/>
                  <a:pt x="234" y="135"/>
                </a:cubicBezTo>
                <a:cubicBezTo>
                  <a:pt x="234" y="134"/>
                  <a:pt x="234" y="134"/>
                  <a:pt x="233" y="135"/>
                </a:cubicBezTo>
                <a:cubicBezTo>
                  <a:pt x="233" y="136"/>
                  <a:pt x="233" y="136"/>
                  <a:pt x="233" y="136"/>
                </a:cubicBezTo>
                <a:cubicBezTo>
                  <a:pt x="233" y="135"/>
                  <a:pt x="233" y="135"/>
                  <a:pt x="232" y="135"/>
                </a:cubicBezTo>
                <a:cubicBezTo>
                  <a:pt x="232" y="135"/>
                  <a:pt x="232" y="135"/>
                  <a:pt x="232" y="135"/>
                </a:cubicBezTo>
                <a:cubicBezTo>
                  <a:pt x="231" y="134"/>
                  <a:pt x="231" y="134"/>
                  <a:pt x="231" y="134"/>
                </a:cubicBezTo>
                <a:cubicBezTo>
                  <a:pt x="230" y="135"/>
                  <a:pt x="230" y="134"/>
                  <a:pt x="229" y="133"/>
                </a:cubicBezTo>
                <a:cubicBezTo>
                  <a:pt x="229" y="133"/>
                  <a:pt x="228" y="132"/>
                  <a:pt x="228" y="132"/>
                </a:cubicBezTo>
                <a:cubicBezTo>
                  <a:pt x="228" y="132"/>
                  <a:pt x="227" y="132"/>
                  <a:pt x="228" y="132"/>
                </a:cubicBezTo>
                <a:cubicBezTo>
                  <a:pt x="228" y="132"/>
                  <a:pt x="227" y="131"/>
                  <a:pt x="227" y="131"/>
                </a:cubicBezTo>
                <a:cubicBezTo>
                  <a:pt x="227" y="130"/>
                  <a:pt x="227" y="129"/>
                  <a:pt x="227" y="129"/>
                </a:cubicBezTo>
                <a:cubicBezTo>
                  <a:pt x="227" y="129"/>
                  <a:pt x="226" y="126"/>
                  <a:pt x="225" y="127"/>
                </a:cubicBezTo>
                <a:cubicBezTo>
                  <a:pt x="225" y="127"/>
                  <a:pt x="225" y="127"/>
                  <a:pt x="225" y="127"/>
                </a:cubicBezTo>
                <a:cubicBezTo>
                  <a:pt x="224" y="126"/>
                  <a:pt x="224" y="126"/>
                  <a:pt x="224" y="127"/>
                </a:cubicBezTo>
                <a:cubicBezTo>
                  <a:pt x="224" y="127"/>
                  <a:pt x="222" y="127"/>
                  <a:pt x="222" y="126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20" y="124"/>
                  <a:pt x="220" y="124"/>
                  <a:pt x="220" y="123"/>
                </a:cubicBezTo>
                <a:cubicBezTo>
                  <a:pt x="220" y="123"/>
                  <a:pt x="220" y="123"/>
                  <a:pt x="220" y="123"/>
                </a:cubicBezTo>
                <a:cubicBezTo>
                  <a:pt x="220" y="122"/>
                  <a:pt x="220" y="122"/>
                  <a:pt x="220" y="121"/>
                </a:cubicBezTo>
                <a:cubicBezTo>
                  <a:pt x="220" y="119"/>
                  <a:pt x="219" y="118"/>
                  <a:pt x="219" y="118"/>
                </a:cubicBezTo>
                <a:cubicBezTo>
                  <a:pt x="219" y="118"/>
                  <a:pt x="218" y="118"/>
                  <a:pt x="218" y="118"/>
                </a:cubicBezTo>
                <a:cubicBezTo>
                  <a:pt x="215" y="118"/>
                  <a:pt x="213" y="117"/>
                  <a:pt x="212" y="116"/>
                </a:cubicBezTo>
                <a:cubicBezTo>
                  <a:pt x="208" y="113"/>
                  <a:pt x="206" y="110"/>
                  <a:pt x="206" y="109"/>
                </a:cubicBezTo>
                <a:cubicBezTo>
                  <a:pt x="206" y="109"/>
                  <a:pt x="206" y="108"/>
                  <a:pt x="205" y="107"/>
                </a:cubicBezTo>
                <a:cubicBezTo>
                  <a:pt x="205" y="106"/>
                  <a:pt x="204" y="105"/>
                  <a:pt x="203" y="105"/>
                </a:cubicBezTo>
                <a:cubicBezTo>
                  <a:pt x="203" y="105"/>
                  <a:pt x="202" y="104"/>
                  <a:pt x="202" y="104"/>
                </a:cubicBezTo>
                <a:cubicBezTo>
                  <a:pt x="202" y="104"/>
                  <a:pt x="202" y="104"/>
                  <a:pt x="201" y="104"/>
                </a:cubicBezTo>
                <a:cubicBezTo>
                  <a:pt x="201" y="104"/>
                  <a:pt x="200" y="103"/>
                  <a:pt x="198" y="103"/>
                </a:cubicBezTo>
                <a:cubicBezTo>
                  <a:pt x="197" y="102"/>
                  <a:pt x="196" y="102"/>
                  <a:pt x="195" y="101"/>
                </a:cubicBezTo>
                <a:cubicBezTo>
                  <a:pt x="195" y="101"/>
                  <a:pt x="195" y="100"/>
                  <a:pt x="195" y="100"/>
                </a:cubicBezTo>
                <a:cubicBezTo>
                  <a:pt x="195" y="99"/>
                  <a:pt x="194" y="98"/>
                  <a:pt x="193" y="98"/>
                </a:cubicBezTo>
                <a:cubicBezTo>
                  <a:pt x="193" y="99"/>
                  <a:pt x="193" y="99"/>
                  <a:pt x="193" y="98"/>
                </a:cubicBezTo>
                <a:cubicBezTo>
                  <a:pt x="193" y="98"/>
                  <a:pt x="193" y="98"/>
                  <a:pt x="192" y="98"/>
                </a:cubicBezTo>
                <a:cubicBezTo>
                  <a:pt x="191" y="98"/>
                  <a:pt x="189" y="97"/>
                  <a:pt x="189" y="97"/>
                </a:cubicBezTo>
                <a:cubicBezTo>
                  <a:pt x="189" y="96"/>
                  <a:pt x="188" y="96"/>
                  <a:pt x="188" y="96"/>
                </a:cubicBezTo>
                <a:cubicBezTo>
                  <a:pt x="187" y="95"/>
                  <a:pt x="186" y="92"/>
                  <a:pt x="186" y="92"/>
                </a:cubicBezTo>
                <a:cubicBezTo>
                  <a:pt x="186" y="91"/>
                  <a:pt x="186" y="91"/>
                  <a:pt x="185" y="91"/>
                </a:cubicBezTo>
                <a:cubicBezTo>
                  <a:pt x="185" y="92"/>
                  <a:pt x="184" y="91"/>
                  <a:pt x="183" y="91"/>
                </a:cubicBezTo>
                <a:cubicBezTo>
                  <a:pt x="181" y="91"/>
                  <a:pt x="181" y="91"/>
                  <a:pt x="179" y="90"/>
                </a:cubicBezTo>
                <a:cubicBezTo>
                  <a:pt x="178" y="89"/>
                  <a:pt x="177" y="88"/>
                  <a:pt x="177" y="87"/>
                </a:cubicBezTo>
                <a:cubicBezTo>
                  <a:pt x="177" y="86"/>
                  <a:pt x="177" y="86"/>
                  <a:pt x="177" y="86"/>
                </a:cubicBezTo>
                <a:cubicBezTo>
                  <a:pt x="176" y="87"/>
                  <a:pt x="176" y="87"/>
                  <a:pt x="176" y="87"/>
                </a:cubicBezTo>
                <a:cubicBezTo>
                  <a:pt x="175" y="87"/>
                  <a:pt x="175" y="87"/>
                  <a:pt x="172" y="90"/>
                </a:cubicBezTo>
                <a:cubicBezTo>
                  <a:pt x="170" y="91"/>
                  <a:pt x="169" y="92"/>
                  <a:pt x="169" y="92"/>
                </a:cubicBezTo>
                <a:cubicBezTo>
                  <a:pt x="169" y="92"/>
                  <a:pt x="169" y="92"/>
                  <a:pt x="168" y="91"/>
                </a:cubicBezTo>
                <a:cubicBezTo>
                  <a:pt x="168" y="91"/>
                  <a:pt x="168" y="89"/>
                  <a:pt x="169" y="89"/>
                </a:cubicBezTo>
                <a:cubicBezTo>
                  <a:pt x="169" y="89"/>
                  <a:pt x="169" y="89"/>
                  <a:pt x="170" y="88"/>
                </a:cubicBezTo>
                <a:cubicBezTo>
                  <a:pt x="170" y="88"/>
                  <a:pt x="170" y="88"/>
                  <a:pt x="171" y="88"/>
                </a:cubicBezTo>
                <a:cubicBezTo>
                  <a:pt x="172" y="88"/>
                  <a:pt x="172" y="88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1" y="87"/>
                  <a:pt x="171" y="87"/>
                  <a:pt x="171" y="87"/>
                </a:cubicBezTo>
                <a:cubicBezTo>
                  <a:pt x="172" y="87"/>
                  <a:pt x="172" y="87"/>
                  <a:pt x="172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3" y="86"/>
                  <a:pt x="173" y="86"/>
                  <a:pt x="173" y="86"/>
                </a:cubicBezTo>
                <a:cubicBezTo>
                  <a:pt x="173" y="85"/>
                  <a:pt x="173" y="85"/>
                  <a:pt x="174" y="85"/>
                </a:cubicBezTo>
                <a:cubicBezTo>
                  <a:pt x="174" y="85"/>
                  <a:pt x="174" y="85"/>
                  <a:pt x="174" y="85"/>
                </a:cubicBezTo>
                <a:cubicBezTo>
                  <a:pt x="175" y="84"/>
                  <a:pt x="175" y="84"/>
                  <a:pt x="175" y="84"/>
                </a:cubicBezTo>
                <a:cubicBezTo>
                  <a:pt x="175" y="84"/>
                  <a:pt x="177" y="84"/>
                  <a:pt x="177" y="83"/>
                </a:cubicBezTo>
                <a:cubicBezTo>
                  <a:pt x="177" y="82"/>
                  <a:pt x="177" y="83"/>
                  <a:pt x="177" y="83"/>
                </a:cubicBezTo>
                <a:cubicBezTo>
                  <a:pt x="178" y="84"/>
                  <a:pt x="178" y="84"/>
                  <a:pt x="178" y="83"/>
                </a:cubicBezTo>
                <a:cubicBezTo>
                  <a:pt x="178" y="81"/>
                  <a:pt x="178" y="81"/>
                  <a:pt x="179" y="82"/>
                </a:cubicBezTo>
                <a:cubicBezTo>
                  <a:pt x="180" y="82"/>
                  <a:pt x="180" y="82"/>
                  <a:pt x="180" y="83"/>
                </a:cubicBezTo>
                <a:cubicBezTo>
                  <a:pt x="180" y="83"/>
                  <a:pt x="180" y="84"/>
                  <a:pt x="180" y="84"/>
                </a:cubicBezTo>
                <a:cubicBezTo>
                  <a:pt x="181" y="85"/>
                  <a:pt x="181" y="86"/>
                  <a:pt x="181" y="86"/>
                </a:cubicBezTo>
                <a:cubicBezTo>
                  <a:pt x="181" y="87"/>
                  <a:pt x="181" y="87"/>
                  <a:pt x="183" y="88"/>
                </a:cubicBezTo>
                <a:cubicBezTo>
                  <a:pt x="184" y="88"/>
                  <a:pt x="185" y="88"/>
                  <a:pt x="185" y="88"/>
                </a:cubicBezTo>
                <a:cubicBezTo>
                  <a:pt x="185" y="88"/>
                  <a:pt x="186" y="88"/>
                  <a:pt x="187" y="88"/>
                </a:cubicBezTo>
                <a:cubicBezTo>
                  <a:pt x="188" y="88"/>
                  <a:pt x="188" y="87"/>
                  <a:pt x="189" y="87"/>
                </a:cubicBezTo>
                <a:cubicBezTo>
                  <a:pt x="190" y="86"/>
                  <a:pt x="191" y="86"/>
                  <a:pt x="191" y="87"/>
                </a:cubicBezTo>
                <a:cubicBezTo>
                  <a:pt x="191" y="87"/>
                  <a:pt x="191" y="87"/>
                  <a:pt x="191" y="87"/>
                </a:cubicBezTo>
                <a:cubicBezTo>
                  <a:pt x="192" y="88"/>
                  <a:pt x="192" y="89"/>
                  <a:pt x="191" y="89"/>
                </a:cubicBezTo>
                <a:cubicBezTo>
                  <a:pt x="191" y="89"/>
                  <a:pt x="191" y="89"/>
                  <a:pt x="191" y="89"/>
                </a:cubicBezTo>
                <a:cubicBezTo>
                  <a:pt x="192" y="90"/>
                  <a:pt x="191" y="90"/>
                  <a:pt x="191" y="90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1"/>
                  <a:pt x="191" y="91"/>
                  <a:pt x="191" y="91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2" y="94"/>
                  <a:pt x="192" y="94"/>
                </a:cubicBezTo>
                <a:cubicBezTo>
                  <a:pt x="192" y="94"/>
                  <a:pt x="192" y="94"/>
                  <a:pt x="192" y="95"/>
                </a:cubicBezTo>
                <a:cubicBezTo>
                  <a:pt x="193" y="95"/>
                  <a:pt x="193" y="95"/>
                  <a:pt x="193" y="95"/>
                </a:cubicBezTo>
                <a:cubicBezTo>
                  <a:pt x="194" y="94"/>
                  <a:pt x="194" y="94"/>
                  <a:pt x="194" y="95"/>
                </a:cubicBezTo>
                <a:cubicBezTo>
                  <a:pt x="194" y="95"/>
                  <a:pt x="194" y="96"/>
                  <a:pt x="195" y="95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195" y="95"/>
                  <a:pt x="196" y="95"/>
                  <a:pt x="196" y="95"/>
                </a:cubicBezTo>
                <a:cubicBezTo>
                  <a:pt x="197" y="95"/>
                  <a:pt x="197" y="95"/>
                  <a:pt x="197" y="96"/>
                </a:cubicBezTo>
                <a:cubicBezTo>
                  <a:pt x="197" y="96"/>
                  <a:pt x="197" y="96"/>
                  <a:pt x="197" y="97"/>
                </a:cubicBezTo>
                <a:cubicBezTo>
                  <a:pt x="197" y="97"/>
                  <a:pt x="197" y="97"/>
                  <a:pt x="197" y="97"/>
                </a:cubicBezTo>
                <a:cubicBezTo>
                  <a:pt x="197" y="97"/>
                  <a:pt x="198" y="98"/>
                  <a:pt x="197" y="98"/>
                </a:cubicBezTo>
                <a:cubicBezTo>
                  <a:pt x="197" y="98"/>
                  <a:pt x="197" y="99"/>
                  <a:pt x="198" y="99"/>
                </a:cubicBezTo>
                <a:cubicBezTo>
                  <a:pt x="198" y="99"/>
                  <a:pt x="198" y="99"/>
                  <a:pt x="198" y="99"/>
                </a:cubicBezTo>
                <a:cubicBezTo>
                  <a:pt x="197" y="100"/>
                  <a:pt x="198" y="100"/>
                  <a:pt x="199" y="100"/>
                </a:cubicBezTo>
                <a:cubicBezTo>
                  <a:pt x="200" y="99"/>
                  <a:pt x="200" y="99"/>
                  <a:pt x="200" y="100"/>
                </a:cubicBezTo>
                <a:cubicBezTo>
                  <a:pt x="200" y="101"/>
                  <a:pt x="200" y="101"/>
                  <a:pt x="200" y="100"/>
                </a:cubicBezTo>
                <a:cubicBezTo>
                  <a:pt x="201" y="100"/>
                  <a:pt x="201" y="100"/>
                  <a:pt x="201" y="100"/>
                </a:cubicBezTo>
                <a:cubicBezTo>
                  <a:pt x="201" y="100"/>
                  <a:pt x="202" y="100"/>
                  <a:pt x="202" y="100"/>
                </a:cubicBezTo>
                <a:cubicBezTo>
                  <a:pt x="202" y="100"/>
                  <a:pt x="202" y="100"/>
                  <a:pt x="202" y="100"/>
                </a:cubicBezTo>
                <a:cubicBezTo>
                  <a:pt x="203" y="101"/>
                  <a:pt x="204" y="101"/>
                  <a:pt x="204" y="101"/>
                </a:cubicBezTo>
                <a:cubicBezTo>
                  <a:pt x="204" y="101"/>
                  <a:pt x="204" y="101"/>
                  <a:pt x="204" y="102"/>
                </a:cubicBezTo>
                <a:cubicBezTo>
                  <a:pt x="205" y="102"/>
                  <a:pt x="205" y="103"/>
                  <a:pt x="205" y="102"/>
                </a:cubicBezTo>
                <a:cubicBezTo>
                  <a:pt x="205" y="102"/>
                  <a:pt x="206" y="102"/>
                  <a:pt x="206" y="102"/>
                </a:cubicBezTo>
                <a:cubicBezTo>
                  <a:pt x="206" y="102"/>
                  <a:pt x="207" y="103"/>
                  <a:pt x="208" y="105"/>
                </a:cubicBezTo>
                <a:cubicBezTo>
                  <a:pt x="208" y="106"/>
                  <a:pt x="208" y="107"/>
                  <a:pt x="208" y="108"/>
                </a:cubicBezTo>
                <a:cubicBezTo>
                  <a:pt x="208" y="108"/>
                  <a:pt x="208" y="108"/>
                  <a:pt x="208" y="109"/>
                </a:cubicBezTo>
                <a:cubicBezTo>
                  <a:pt x="208" y="109"/>
                  <a:pt x="209" y="109"/>
                  <a:pt x="209" y="109"/>
                </a:cubicBezTo>
                <a:cubicBezTo>
                  <a:pt x="209" y="108"/>
                  <a:pt x="209" y="108"/>
                  <a:pt x="209" y="109"/>
                </a:cubicBezTo>
                <a:cubicBezTo>
                  <a:pt x="210" y="109"/>
                  <a:pt x="210" y="109"/>
                  <a:pt x="210" y="109"/>
                </a:cubicBezTo>
                <a:cubicBezTo>
                  <a:pt x="211" y="109"/>
                  <a:pt x="211" y="110"/>
                  <a:pt x="211" y="110"/>
                </a:cubicBezTo>
                <a:cubicBezTo>
                  <a:pt x="210" y="110"/>
                  <a:pt x="211" y="110"/>
                  <a:pt x="211" y="110"/>
                </a:cubicBezTo>
                <a:cubicBezTo>
                  <a:pt x="211" y="111"/>
                  <a:pt x="211" y="110"/>
                  <a:pt x="211" y="110"/>
                </a:cubicBezTo>
                <a:cubicBezTo>
                  <a:pt x="211" y="110"/>
                  <a:pt x="211" y="110"/>
                  <a:pt x="212" y="110"/>
                </a:cubicBezTo>
                <a:cubicBezTo>
                  <a:pt x="212" y="110"/>
                  <a:pt x="212" y="111"/>
                  <a:pt x="212" y="111"/>
                </a:cubicBezTo>
                <a:cubicBezTo>
                  <a:pt x="212" y="111"/>
                  <a:pt x="212" y="111"/>
                  <a:pt x="213" y="111"/>
                </a:cubicBezTo>
                <a:cubicBezTo>
                  <a:pt x="213" y="111"/>
                  <a:pt x="213" y="112"/>
                  <a:pt x="213" y="112"/>
                </a:cubicBezTo>
                <a:cubicBezTo>
                  <a:pt x="213" y="113"/>
                  <a:pt x="214" y="113"/>
                  <a:pt x="216" y="114"/>
                </a:cubicBezTo>
                <a:cubicBezTo>
                  <a:pt x="217" y="114"/>
                  <a:pt x="218" y="114"/>
                  <a:pt x="218" y="114"/>
                </a:cubicBezTo>
                <a:cubicBezTo>
                  <a:pt x="219" y="114"/>
                  <a:pt x="222" y="115"/>
                  <a:pt x="222" y="116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7"/>
                  <a:pt x="222" y="117"/>
                </a:cubicBezTo>
                <a:cubicBezTo>
                  <a:pt x="222" y="117"/>
                  <a:pt x="222" y="118"/>
                  <a:pt x="222" y="119"/>
                </a:cubicBezTo>
                <a:cubicBezTo>
                  <a:pt x="222" y="119"/>
                  <a:pt x="222" y="120"/>
                  <a:pt x="222" y="120"/>
                </a:cubicBezTo>
                <a:cubicBezTo>
                  <a:pt x="223" y="120"/>
                  <a:pt x="223" y="120"/>
                  <a:pt x="223" y="121"/>
                </a:cubicBezTo>
                <a:cubicBezTo>
                  <a:pt x="222" y="121"/>
                  <a:pt x="224" y="123"/>
                  <a:pt x="225" y="123"/>
                </a:cubicBezTo>
                <a:cubicBezTo>
                  <a:pt x="226" y="124"/>
                  <a:pt x="227" y="124"/>
                  <a:pt x="227" y="124"/>
                </a:cubicBezTo>
                <a:cubicBezTo>
                  <a:pt x="227" y="123"/>
                  <a:pt x="227" y="123"/>
                  <a:pt x="227" y="123"/>
                </a:cubicBezTo>
                <a:cubicBezTo>
                  <a:pt x="228" y="123"/>
                  <a:pt x="228" y="124"/>
                  <a:pt x="229" y="126"/>
                </a:cubicBezTo>
                <a:cubicBezTo>
                  <a:pt x="229" y="127"/>
                  <a:pt x="229" y="127"/>
                  <a:pt x="229" y="128"/>
                </a:cubicBezTo>
                <a:cubicBezTo>
                  <a:pt x="229" y="128"/>
                  <a:pt x="229" y="128"/>
                  <a:pt x="229" y="129"/>
                </a:cubicBezTo>
                <a:cubicBezTo>
                  <a:pt x="229" y="129"/>
                  <a:pt x="229" y="129"/>
                  <a:pt x="229" y="129"/>
                </a:cubicBezTo>
                <a:cubicBezTo>
                  <a:pt x="229" y="129"/>
                  <a:pt x="230" y="129"/>
                  <a:pt x="230" y="130"/>
                </a:cubicBezTo>
                <a:cubicBezTo>
                  <a:pt x="231" y="130"/>
                  <a:pt x="231" y="131"/>
                  <a:pt x="233" y="131"/>
                </a:cubicBezTo>
                <a:cubicBezTo>
                  <a:pt x="235" y="132"/>
                  <a:pt x="236" y="133"/>
                  <a:pt x="236" y="133"/>
                </a:cubicBezTo>
                <a:cubicBezTo>
                  <a:pt x="236" y="133"/>
                  <a:pt x="236" y="134"/>
                  <a:pt x="237" y="135"/>
                </a:cubicBezTo>
                <a:cubicBezTo>
                  <a:pt x="237" y="135"/>
                  <a:pt x="237" y="136"/>
                  <a:pt x="237" y="136"/>
                </a:cubicBezTo>
                <a:cubicBezTo>
                  <a:pt x="237" y="136"/>
                  <a:pt x="237" y="137"/>
                  <a:pt x="237" y="137"/>
                </a:cubicBezTo>
                <a:cubicBezTo>
                  <a:pt x="237" y="137"/>
                  <a:pt x="237" y="137"/>
                  <a:pt x="237" y="137"/>
                </a:cubicBezTo>
                <a:cubicBezTo>
                  <a:pt x="237" y="138"/>
                  <a:pt x="238" y="138"/>
                  <a:pt x="238" y="139"/>
                </a:cubicBezTo>
                <a:cubicBezTo>
                  <a:pt x="239" y="139"/>
                  <a:pt x="239" y="139"/>
                  <a:pt x="240" y="140"/>
                </a:cubicBezTo>
                <a:cubicBezTo>
                  <a:pt x="240" y="140"/>
                  <a:pt x="240" y="140"/>
                  <a:pt x="242" y="140"/>
                </a:cubicBezTo>
                <a:cubicBezTo>
                  <a:pt x="244" y="140"/>
                  <a:pt x="245" y="140"/>
                  <a:pt x="245" y="140"/>
                </a:cubicBezTo>
                <a:cubicBezTo>
                  <a:pt x="245" y="141"/>
                  <a:pt x="245" y="140"/>
                  <a:pt x="246" y="140"/>
                </a:cubicBezTo>
                <a:cubicBezTo>
                  <a:pt x="246" y="139"/>
                  <a:pt x="248" y="139"/>
                  <a:pt x="248" y="140"/>
                </a:cubicBezTo>
                <a:cubicBezTo>
                  <a:pt x="249" y="140"/>
                  <a:pt x="249" y="141"/>
                  <a:pt x="249" y="141"/>
                </a:cubicBezTo>
                <a:cubicBezTo>
                  <a:pt x="249" y="141"/>
                  <a:pt x="249" y="141"/>
                  <a:pt x="250" y="141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0" y="142"/>
                  <a:pt x="250" y="142"/>
                  <a:pt x="250" y="142"/>
                </a:cubicBezTo>
                <a:cubicBezTo>
                  <a:pt x="251" y="142"/>
                  <a:pt x="251" y="142"/>
                  <a:pt x="251" y="142"/>
                </a:cubicBezTo>
                <a:cubicBezTo>
                  <a:pt x="251" y="143"/>
                  <a:pt x="251" y="143"/>
                  <a:pt x="252" y="143"/>
                </a:cubicBezTo>
                <a:cubicBezTo>
                  <a:pt x="253" y="143"/>
                  <a:pt x="253" y="143"/>
                  <a:pt x="252" y="144"/>
                </a:cubicBezTo>
                <a:cubicBezTo>
                  <a:pt x="252" y="145"/>
                  <a:pt x="252" y="145"/>
                  <a:pt x="251" y="144"/>
                </a:cubicBezTo>
                <a:cubicBezTo>
                  <a:pt x="251" y="144"/>
                  <a:pt x="251" y="144"/>
                  <a:pt x="251" y="145"/>
                </a:cubicBezTo>
                <a:cubicBezTo>
                  <a:pt x="251" y="146"/>
                  <a:pt x="249" y="145"/>
                  <a:pt x="248" y="144"/>
                </a:cubicBezTo>
                <a:cubicBezTo>
                  <a:pt x="247" y="143"/>
                  <a:pt x="246" y="143"/>
                  <a:pt x="246" y="143"/>
                </a:cubicBezTo>
                <a:cubicBezTo>
                  <a:pt x="246" y="144"/>
                  <a:pt x="245" y="144"/>
                  <a:pt x="245" y="143"/>
                </a:cubicBezTo>
                <a:cubicBezTo>
                  <a:pt x="245" y="143"/>
                  <a:pt x="245" y="143"/>
                  <a:pt x="245" y="143"/>
                </a:cubicBezTo>
                <a:cubicBezTo>
                  <a:pt x="245" y="143"/>
                  <a:pt x="244" y="143"/>
                  <a:pt x="244" y="143"/>
                </a:cubicBezTo>
                <a:cubicBezTo>
                  <a:pt x="244" y="143"/>
                  <a:pt x="243" y="143"/>
                  <a:pt x="243" y="143"/>
                </a:cubicBezTo>
                <a:cubicBezTo>
                  <a:pt x="243" y="143"/>
                  <a:pt x="243" y="144"/>
                  <a:pt x="243" y="143"/>
                </a:cubicBezTo>
                <a:cubicBezTo>
                  <a:pt x="243" y="143"/>
                  <a:pt x="243" y="143"/>
                  <a:pt x="242" y="144"/>
                </a:cubicBezTo>
                <a:cubicBezTo>
                  <a:pt x="242" y="144"/>
                  <a:pt x="242" y="144"/>
                  <a:pt x="242" y="143"/>
                </a:cubicBezTo>
                <a:cubicBezTo>
                  <a:pt x="242" y="143"/>
                  <a:pt x="241" y="143"/>
                  <a:pt x="241" y="143"/>
                </a:cubicBezTo>
                <a:cubicBezTo>
                  <a:pt x="240" y="144"/>
                  <a:pt x="238" y="143"/>
                  <a:pt x="238" y="143"/>
                </a:cubicBezTo>
                <a:close/>
                <a:moveTo>
                  <a:pt x="244" y="125"/>
                </a:moveTo>
                <a:cubicBezTo>
                  <a:pt x="244" y="125"/>
                  <a:pt x="243" y="124"/>
                  <a:pt x="243" y="123"/>
                </a:cubicBezTo>
                <a:cubicBezTo>
                  <a:pt x="243" y="123"/>
                  <a:pt x="242" y="122"/>
                  <a:pt x="242" y="122"/>
                </a:cubicBezTo>
                <a:cubicBezTo>
                  <a:pt x="242" y="122"/>
                  <a:pt x="242" y="122"/>
                  <a:pt x="242" y="122"/>
                </a:cubicBezTo>
                <a:cubicBezTo>
                  <a:pt x="242" y="121"/>
                  <a:pt x="242" y="121"/>
                  <a:pt x="241" y="121"/>
                </a:cubicBezTo>
                <a:cubicBezTo>
                  <a:pt x="241" y="121"/>
                  <a:pt x="241" y="121"/>
                  <a:pt x="241" y="120"/>
                </a:cubicBezTo>
                <a:cubicBezTo>
                  <a:pt x="241" y="120"/>
                  <a:pt x="241" y="119"/>
                  <a:pt x="240" y="120"/>
                </a:cubicBezTo>
                <a:cubicBezTo>
                  <a:pt x="240" y="121"/>
                  <a:pt x="240" y="121"/>
                  <a:pt x="238" y="119"/>
                </a:cubicBezTo>
                <a:cubicBezTo>
                  <a:pt x="237" y="119"/>
                  <a:pt x="237" y="118"/>
                  <a:pt x="237" y="118"/>
                </a:cubicBezTo>
                <a:cubicBezTo>
                  <a:pt x="237" y="118"/>
                  <a:pt x="237" y="118"/>
                  <a:pt x="236" y="117"/>
                </a:cubicBezTo>
                <a:cubicBezTo>
                  <a:pt x="235" y="117"/>
                  <a:pt x="235" y="117"/>
                  <a:pt x="235" y="117"/>
                </a:cubicBezTo>
                <a:cubicBezTo>
                  <a:pt x="235" y="116"/>
                  <a:pt x="235" y="116"/>
                  <a:pt x="234" y="116"/>
                </a:cubicBezTo>
                <a:cubicBezTo>
                  <a:pt x="233" y="116"/>
                  <a:pt x="233" y="116"/>
                  <a:pt x="233" y="116"/>
                </a:cubicBezTo>
                <a:cubicBezTo>
                  <a:pt x="233" y="116"/>
                  <a:pt x="233" y="116"/>
                  <a:pt x="232" y="116"/>
                </a:cubicBezTo>
                <a:cubicBezTo>
                  <a:pt x="231" y="116"/>
                  <a:pt x="231" y="115"/>
                  <a:pt x="231" y="115"/>
                </a:cubicBezTo>
                <a:cubicBezTo>
                  <a:pt x="231" y="115"/>
                  <a:pt x="231" y="115"/>
                  <a:pt x="230" y="115"/>
                </a:cubicBezTo>
                <a:cubicBezTo>
                  <a:pt x="230" y="115"/>
                  <a:pt x="230" y="114"/>
                  <a:pt x="229" y="113"/>
                </a:cubicBezTo>
                <a:cubicBezTo>
                  <a:pt x="229" y="112"/>
                  <a:pt x="228" y="111"/>
                  <a:pt x="228" y="111"/>
                </a:cubicBezTo>
                <a:cubicBezTo>
                  <a:pt x="227" y="111"/>
                  <a:pt x="227" y="110"/>
                  <a:pt x="228" y="110"/>
                </a:cubicBezTo>
                <a:cubicBezTo>
                  <a:pt x="228" y="110"/>
                  <a:pt x="228" y="109"/>
                  <a:pt x="228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7" y="109"/>
                  <a:pt x="227" y="109"/>
                  <a:pt x="227" y="109"/>
                </a:cubicBezTo>
                <a:cubicBezTo>
                  <a:pt x="226" y="109"/>
                  <a:pt x="226" y="109"/>
                  <a:pt x="226" y="109"/>
                </a:cubicBezTo>
                <a:cubicBezTo>
                  <a:pt x="225" y="109"/>
                  <a:pt x="225" y="109"/>
                  <a:pt x="224" y="109"/>
                </a:cubicBezTo>
                <a:cubicBezTo>
                  <a:pt x="224" y="109"/>
                  <a:pt x="223" y="110"/>
                  <a:pt x="222" y="109"/>
                </a:cubicBezTo>
                <a:cubicBezTo>
                  <a:pt x="220" y="109"/>
                  <a:pt x="220" y="108"/>
                  <a:pt x="220" y="104"/>
                </a:cubicBezTo>
                <a:cubicBezTo>
                  <a:pt x="220" y="103"/>
                  <a:pt x="220" y="103"/>
                  <a:pt x="220" y="102"/>
                </a:cubicBezTo>
                <a:cubicBezTo>
                  <a:pt x="220" y="101"/>
                  <a:pt x="219" y="101"/>
                  <a:pt x="219" y="102"/>
                </a:cubicBezTo>
                <a:cubicBezTo>
                  <a:pt x="218" y="102"/>
                  <a:pt x="218" y="102"/>
                  <a:pt x="218" y="101"/>
                </a:cubicBezTo>
                <a:cubicBezTo>
                  <a:pt x="217" y="101"/>
                  <a:pt x="217" y="101"/>
                  <a:pt x="217" y="101"/>
                </a:cubicBezTo>
                <a:cubicBezTo>
                  <a:pt x="217" y="102"/>
                  <a:pt x="217" y="102"/>
                  <a:pt x="216" y="102"/>
                </a:cubicBezTo>
                <a:cubicBezTo>
                  <a:pt x="215" y="101"/>
                  <a:pt x="215" y="101"/>
                  <a:pt x="215" y="99"/>
                </a:cubicBezTo>
                <a:cubicBezTo>
                  <a:pt x="215" y="99"/>
                  <a:pt x="215" y="98"/>
                  <a:pt x="214" y="98"/>
                </a:cubicBezTo>
                <a:cubicBezTo>
                  <a:pt x="214" y="98"/>
                  <a:pt x="214" y="97"/>
                  <a:pt x="214" y="97"/>
                </a:cubicBezTo>
                <a:cubicBezTo>
                  <a:pt x="214" y="96"/>
                  <a:pt x="214" y="96"/>
                  <a:pt x="214" y="96"/>
                </a:cubicBezTo>
                <a:cubicBezTo>
                  <a:pt x="213" y="96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5"/>
                  <a:pt x="213" y="95"/>
                  <a:pt x="213" y="95"/>
                </a:cubicBezTo>
                <a:cubicBezTo>
                  <a:pt x="213" y="96"/>
                  <a:pt x="212" y="96"/>
                  <a:pt x="212" y="96"/>
                </a:cubicBezTo>
                <a:cubicBezTo>
                  <a:pt x="212" y="95"/>
                  <a:pt x="211" y="96"/>
                  <a:pt x="211" y="96"/>
                </a:cubicBezTo>
                <a:cubicBezTo>
                  <a:pt x="211" y="96"/>
                  <a:pt x="211" y="96"/>
                  <a:pt x="211" y="96"/>
                </a:cubicBezTo>
                <a:cubicBezTo>
                  <a:pt x="210" y="96"/>
                  <a:pt x="209" y="93"/>
                  <a:pt x="209" y="91"/>
                </a:cubicBezTo>
                <a:cubicBezTo>
                  <a:pt x="209" y="89"/>
                  <a:pt x="208" y="88"/>
                  <a:pt x="206" y="87"/>
                </a:cubicBezTo>
                <a:cubicBezTo>
                  <a:pt x="206" y="87"/>
                  <a:pt x="205" y="87"/>
                  <a:pt x="205" y="87"/>
                </a:cubicBezTo>
                <a:cubicBezTo>
                  <a:pt x="205" y="87"/>
                  <a:pt x="205" y="88"/>
                  <a:pt x="205" y="87"/>
                </a:cubicBezTo>
                <a:cubicBezTo>
                  <a:pt x="205" y="87"/>
                  <a:pt x="204" y="87"/>
                  <a:pt x="204" y="88"/>
                </a:cubicBezTo>
                <a:cubicBezTo>
                  <a:pt x="204" y="89"/>
                  <a:pt x="202" y="85"/>
                  <a:pt x="202" y="84"/>
                </a:cubicBezTo>
                <a:cubicBezTo>
                  <a:pt x="203" y="83"/>
                  <a:pt x="203" y="82"/>
                  <a:pt x="202" y="82"/>
                </a:cubicBezTo>
                <a:cubicBezTo>
                  <a:pt x="202" y="82"/>
                  <a:pt x="202" y="82"/>
                  <a:pt x="202" y="81"/>
                </a:cubicBezTo>
                <a:cubicBezTo>
                  <a:pt x="203" y="81"/>
                  <a:pt x="203" y="80"/>
                  <a:pt x="202" y="80"/>
                </a:cubicBezTo>
                <a:cubicBezTo>
                  <a:pt x="201" y="78"/>
                  <a:pt x="200" y="78"/>
                  <a:pt x="199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7" y="79"/>
                  <a:pt x="196" y="76"/>
                  <a:pt x="196" y="76"/>
                </a:cubicBezTo>
                <a:cubicBezTo>
                  <a:pt x="196" y="76"/>
                  <a:pt x="196" y="75"/>
                  <a:pt x="196" y="74"/>
                </a:cubicBezTo>
                <a:cubicBezTo>
                  <a:pt x="195" y="73"/>
                  <a:pt x="194" y="72"/>
                  <a:pt x="194" y="73"/>
                </a:cubicBezTo>
                <a:cubicBezTo>
                  <a:pt x="194" y="73"/>
                  <a:pt x="194" y="73"/>
                  <a:pt x="194" y="73"/>
                </a:cubicBezTo>
                <a:cubicBezTo>
                  <a:pt x="193" y="73"/>
                  <a:pt x="193" y="73"/>
                  <a:pt x="193" y="74"/>
                </a:cubicBezTo>
                <a:cubicBezTo>
                  <a:pt x="193" y="74"/>
                  <a:pt x="193" y="74"/>
                  <a:pt x="192" y="75"/>
                </a:cubicBezTo>
                <a:cubicBezTo>
                  <a:pt x="191" y="75"/>
                  <a:pt x="191" y="75"/>
                  <a:pt x="191" y="75"/>
                </a:cubicBezTo>
                <a:cubicBezTo>
                  <a:pt x="190" y="74"/>
                  <a:pt x="190" y="74"/>
                  <a:pt x="190" y="74"/>
                </a:cubicBezTo>
                <a:cubicBezTo>
                  <a:pt x="190" y="74"/>
                  <a:pt x="190" y="73"/>
                  <a:pt x="190" y="73"/>
                </a:cubicBezTo>
                <a:cubicBezTo>
                  <a:pt x="190" y="73"/>
                  <a:pt x="190" y="72"/>
                  <a:pt x="189" y="70"/>
                </a:cubicBezTo>
                <a:cubicBezTo>
                  <a:pt x="187" y="69"/>
                  <a:pt x="187" y="69"/>
                  <a:pt x="186" y="70"/>
                </a:cubicBezTo>
                <a:cubicBezTo>
                  <a:pt x="186" y="71"/>
                  <a:pt x="185" y="71"/>
                  <a:pt x="185" y="71"/>
                </a:cubicBezTo>
                <a:cubicBezTo>
                  <a:pt x="185" y="70"/>
                  <a:pt x="185" y="70"/>
                  <a:pt x="184" y="71"/>
                </a:cubicBezTo>
                <a:cubicBezTo>
                  <a:pt x="184" y="72"/>
                  <a:pt x="183" y="73"/>
                  <a:pt x="183" y="72"/>
                </a:cubicBezTo>
                <a:cubicBezTo>
                  <a:pt x="183" y="72"/>
                  <a:pt x="182" y="73"/>
                  <a:pt x="182" y="73"/>
                </a:cubicBezTo>
                <a:cubicBezTo>
                  <a:pt x="182" y="74"/>
                  <a:pt x="182" y="74"/>
                  <a:pt x="182" y="74"/>
                </a:cubicBezTo>
                <a:cubicBezTo>
                  <a:pt x="181" y="74"/>
                  <a:pt x="180" y="71"/>
                  <a:pt x="181" y="70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69"/>
                  <a:pt x="183" y="69"/>
                  <a:pt x="183" y="68"/>
                </a:cubicBezTo>
                <a:cubicBezTo>
                  <a:pt x="183" y="68"/>
                  <a:pt x="183" y="68"/>
                  <a:pt x="184" y="67"/>
                </a:cubicBezTo>
                <a:cubicBezTo>
                  <a:pt x="184" y="67"/>
                  <a:pt x="185" y="66"/>
                  <a:pt x="185" y="66"/>
                </a:cubicBezTo>
                <a:cubicBezTo>
                  <a:pt x="185" y="66"/>
                  <a:pt x="186" y="65"/>
                  <a:pt x="187" y="65"/>
                </a:cubicBezTo>
                <a:cubicBezTo>
                  <a:pt x="188" y="64"/>
                  <a:pt x="188" y="64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89" y="65"/>
                  <a:pt x="189" y="65"/>
                  <a:pt x="189" y="65"/>
                </a:cubicBezTo>
                <a:cubicBezTo>
                  <a:pt x="190" y="66"/>
                  <a:pt x="190" y="66"/>
                  <a:pt x="190" y="66"/>
                </a:cubicBezTo>
                <a:cubicBezTo>
                  <a:pt x="191" y="66"/>
                  <a:pt x="191" y="67"/>
                  <a:pt x="191" y="67"/>
                </a:cubicBezTo>
                <a:cubicBezTo>
                  <a:pt x="190" y="67"/>
                  <a:pt x="190" y="67"/>
                  <a:pt x="191" y="67"/>
                </a:cubicBezTo>
                <a:cubicBezTo>
                  <a:pt x="191" y="68"/>
                  <a:pt x="191" y="68"/>
                  <a:pt x="191" y="68"/>
                </a:cubicBezTo>
                <a:cubicBezTo>
                  <a:pt x="191" y="68"/>
                  <a:pt x="191" y="68"/>
                  <a:pt x="191" y="69"/>
                </a:cubicBezTo>
                <a:cubicBezTo>
                  <a:pt x="191" y="69"/>
                  <a:pt x="191" y="69"/>
                  <a:pt x="191" y="69"/>
                </a:cubicBezTo>
                <a:cubicBezTo>
                  <a:pt x="191" y="69"/>
                  <a:pt x="191" y="70"/>
                  <a:pt x="191" y="70"/>
                </a:cubicBezTo>
                <a:cubicBezTo>
                  <a:pt x="191" y="70"/>
                  <a:pt x="191" y="70"/>
                  <a:pt x="191" y="70"/>
                </a:cubicBezTo>
                <a:cubicBezTo>
                  <a:pt x="191" y="70"/>
                  <a:pt x="191" y="71"/>
                  <a:pt x="192" y="71"/>
                </a:cubicBezTo>
                <a:cubicBezTo>
                  <a:pt x="192" y="71"/>
                  <a:pt x="192" y="71"/>
                  <a:pt x="192" y="70"/>
                </a:cubicBezTo>
                <a:cubicBezTo>
                  <a:pt x="192" y="70"/>
                  <a:pt x="193" y="69"/>
                  <a:pt x="193" y="69"/>
                </a:cubicBezTo>
                <a:cubicBezTo>
                  <a:pt x="193" y="69"/>
                  <a:pt x="194" y="68"/>
                  <a:pt x="194" y="68"/>
                </a:cubicBezTo>
                <a:cubicBezTo>
                  <a:pt x="195" y="68"/>
                  <a:pt x="196" y="68"/>
                  <a:pt x="195" y="69"/>
                </a:cubicBezTo>
                <a:cubicBezTo>
                  <a:pt x="195" y="69"/>
                  <a:pt x="195" y="69"/>
                  <a:pt x="196" y="69"/>
                </a:cubicBezTo>
                <a:cubicBezTo>
                  <a:pt x="196" y="69"/>
                  <a:pt x="197" y="70"/>
                  <a:pt x="197" y="71"/>
                </a:cubicBezTo>
                <a:cubicBezTo>
                  <a:pt x="196" y="71"/>
                  <a:pt x="197" y="71"/>
                  <a:pt x="197" y="71"/>
                </a:cubicBezTo>
                <a:cubicBezTo>
                  <a:pt x="197" y="71"/>
                  <a:pt x="197" y="71"/>
                  <a:pt x="198" y="72"/>
                </a:cubicBezTo>
                <a:cubicBezTo>
                  <a:pt x="198" y="72"/>
                  <a:pt x="198" y="73"/>
                  <a:pt x="198" y="73"/>
                </a:cubicBezTo>
                <a:cubicBezTo>
                  <a:pt x="198" y="73"/>
                  <a:pt x="199" y="73"/>
                  <a:pt x="199" y="73"/>
                </a:cubicBezTo>
                <a:cubicBezTo>
                  <a:pt x="199" y="74"/>
                  <a:pt x="200" y="74"/>
                  <a:pt x="200" y="74"/>
                </a:cubicBezTo>
                <a:cubicBezTo>
                  <a:pt x="201" y="74"/>
                  <a:pt x="201" y="74"/>
                  <a:pt x="201" y="74"/>
                </a:cubicBezTo>
                <a:cubicBezTo>
                  <a:pt x="201" y="75"/>
                  <a:pt x="201" y="75"/>
                  <a:pt x="201" y="75"/>
                </a:cubicBezTo>
                <a:cubicBezTo>
                  <a:pt x="202" y="74"/>
                  <a:pt x="204" y="76"/>
                  <a:pt x="204" y="77"/>
                </a:cubicBezTo>
                <a:cubicBezTo>
                  <a:pt x="204" y="77"/>
                  <a:pt x="204" y="78"/>
                  <a:pt x="204" y="78"/>
                </a:cubicBezTo>
                <a:cubicBezTo>
                  <a:pt x="205" y="79"/>
                  <a:pt x="205" y="81"/>
                  <a:pt x="205" y="82"/>
                </a:cubicBezTo>
                <a:cubicBezTo>
                  <a:pt x="205" y="82"/>
                  <a:pt x="205" y="82"/>
                  <a:pt x="205" y="83"/>
                </a:cubicBezTo>
                <a:cubicBezTo>
                  <a:pt x="205" y="84"/>
                  <a:pt x="205" y="84"/>
                  <a:pt x="205" y="83"/>
                </a:cubicBezTo>
                <a:cubicBezTo>
                  <a:pt x="206" y="83"/>
                  <a:pt x="206" y="83"/>
                  <a:pt x="207" y="84"/>
                </a:cubicBezTo>
                <a:cubicBezTo>
                  <a:pt x="207" y="84"/>
                  <a:pt x="208" y="84"/>
                  <a:pt x="208" y="84"/>
                </a:cubicBezTo>
                <a:cubicBezTo>
                  <a:pt x="208" y="84"/>
                  <a:pt x="208" y="85"/>
                  <a:pt x="208" y="85"/>
                </a:cubicBezTo>
                <a:cubicBezTo>
                  <a:pt x="208" y="85"/>
                  <a:pt x="209" y="85"/>
                  <a:pt x="209" y="85"/>
                </a:cubicBezTo>
                <a:cubicBezTo>
                  <a:pt x="209" y="85"/>
                  <a:pt x="210" y="85"/>
                  <a:pt x="210" y="85"/>
                </a:cubicBezTo>
                <a:cubicBezTo>
                  <a:pt x="210" y="85"/>
                  <a:pt x="210" y="85"/>
                  <a:pt x="210" y="85"/>
                </a:cubicBezTo>
                <a:cubicBezTo>
                  <a:pt x="210" y="85"/>
                  <a:pt x="211" y="86"/>
                  <a:pt x="211" y="86"/>
                </a:cubicBezTo>
                <a:cubicBezTo>
                  <a:pt x="211" y="87"/>
                  <a:pt x="211" y="87"/>
                  <a:pt x="211" y="87"/>
                </a:cubicBezTo>
                <a:cubicBezTo>
                  <a:pt x="212" y="87"/>
                  <a:pt x="212" y="88"/>
                  <a:pt x="211" y="89"/>
                </a:cubicBezTo>
                <a:cubicBezTo>
                  <a:pt x="211" y="89"/>
                  <a:pt x="211" y="90"/>
                  <a:pt x="211" y="90"/>
                </a:cubicBezTo>
                <a:cubicBezTo>
                  <a:pt x="211" y="90"/>
                  <a:pt x="211" y="90"/>
                  <a:pt x="211" y="91"/>
                </a:cubicBezTo>
                <a:cubicBezTo>
                  <a:pt x="211" y="91"/>
                  <a:pt x="211" y="91"/>
                  <a:pt x="211" y="91"/>
                </a:cubicBezTo>
                <a:cubicBezTo>
                  <a:pt x="210" y="91"/>
                  <a:pt x="210" y="92"/>
                  <a:pt x="211" y="92"/>
                </a:cubicBezTo>
                <a:cubicBezTo>
                  <a:pt x="211" y="92"/>
                  <a:pt x="211" y="93"/>
                  <a:pt x="211" y="93"/>
                </a:cubicBezTo>
                <a:cubicBezTo>
                  <a:pt x="212" y="93"/>
                  <a:pt x="212" y="93"/>
                  <a:pt x="213" y="93"/>
                </a:cubicBezTo>
                <a:cubicBezTo>
                  <a:pt x="214" y="92"/>
                  <a:pt x="215" y="92"/>
                  <a:pt x="215" y="93"/>
                </a:cubicBezTo>
                <a:cubicBezTo>
                  <a:pt x="216" y="93"/>
                  <a:pt x="216" y="93"/>
                  <a:pt x="216" y="94"/>
                </a:cubicBezTo>
                <a:cubicBezTo>
                  <a:pt x="216" y="94"/>
                  <a:pt x="216" y="95"/>
                  <a:pt x="216" y="94"/>
                </a:cubicBezTo>
                <a:cubicBezTo>
                  <a:pt x="217" y="94"/>
                  <a:pt x="217" y="94"/>
                  <a:pt x="216" y="95"/>
                </a:cubicBezTo>
                <a:cubicBezTo>
                  <a:pt x="216" y="96"/>
                  <a:pt x="217" y="98"/>
                  <a:pt x="218" y="98"/>
                </a:cubicBezTo>
                <a:cubicBezTo>
                  <a:pt x="219" y="98"/>
                  <a:pt x="220" y="99"/>
                  <a:pt x="220" y="99"/>
                </a:cubicBezTo>
                <a:cubicBezTo>
                  <a:pt x="220" y="100"/>
                  <a:pt x="220" y="100"/>
                  <a:pt x="221" y="100"/>
                </a:cubicBezTo>
                <a:cubicBezTo>
                  <a:pt x="222" y="100"/>
                  <a:pt x="222" y="100"/>
                  <a:pt x="221" y="101"/>
                </a:cubicBezTo>
                <a:cubicBezTo>
                  <a:pt x="221" y="102"/>
                  <a:pt x="221" y="102"/>
                  <a:pt x="221" y="102"/>
                </a:cubicBezTo>
                <a:cubicBezTo>
                  <a:pt x="222" y="102"/>
                  <a:pt x="223" y="103"/>
                  <a:pt x="222" y="104"/>
                </a:cubicBezTo>
                <a:cubicBezTo>
                  <a:pt x="222" y="104"/>
                  <a:pt x="222" y="104"/>
                  <a:pt x="222" y="104"/>
                </a:cubicBezTo>
                <a:cubicBezTo>
                  <a:pt x="222" y="104"/>
                  <a:pt x="222" y="105"/>
                  <a:pt x="222" y="105"/>
                </a:cubicBezTo>
                <a:cubicBezTo>
                  <a:pt x="222" y="107"/>
                  <a:pt x="223" y="107"/>
                  <a:pt x="224" y="107"/>
                </a:cubicBezTo>
                <a:cubicBezTo>
                  <a:pt x="225" y="106"/>
                  <a:pt x="226" y="107"/>
                  <a:pt x="226" y="107"/>
                </a:cubicBezTo>
                <a:cubicBezTo>
                  <a:pt x="227" y="107"/>
                  <a:pt x="228" y="107"/>
                  <a:pt x="228" y="107"/>
                </a:cubicBezTo>
                <a:cubicBezTo>
                  <a:pt x="229" y="107"/>
                  <a:pt x="229" y="107"/>
                  <a:pt x="229" y="107"/>
                </a:cubicBezTo>
                <a:cubicBezTo>
                  <a:pt x="229" y="107"/>
                  <a:pt x="229" y="108"/>
                  <a:pt x="230" y="108"/>
                </a:cubicBezTo>
                <a:cubicBezTo>
                  <a:pt x="230" y="108"/>
                  <a:pt x="231" y="109"/>
                  <a:pt x="230" y="109"/>
                </a:cubicBezTo>
                <a:cubicBezTo>
                  <a:pt x="230" y="109"/>
                  <a:pt x="230" y="110"/>
                  <a:pt x="230" y="110"/>
                </a:cubicBezTo>
                <a:cubicBezTo>
                  <a:pt x="231" y="109"/>
                  <a:pt x="232" y="111"/>
                  <a:pt x="232" y="112"/>
                </a:cubicBezTo>
                <a:cubicBezTo>
                  <a:pt x="231" y="112"/>
                  <a:pt x="233" y="114"/>
                  <a:pt x="235" y="114"/>
                </a:cubicBezTo>
                <a:cubicBezTo>
                  <a:pt x="238" y="116"/>
                  <a:pt x="238" y="116"/>
                  <a:pt x="238" y="116"/>
                </a:cubicBezTo>
                <a:cubicBezTo>
                  <a:pt x="238" y="116"/>
                  <a:pt x="238" y="117"/>
                  <a:pt x="238" y="117"/>
                </a:cubicBezTo>
                <a:cubicBezTo>
                  <a:pt x="238" y="117"/>
                  <a:pt x="238" y="117"/>
                  <a:pt x="238" y="117"/>
                </a:cubicBezTo>
                <a:cubicBezTo>
                  <a:pt x="238" y="117"/>
                  <a:pt x="239" y="117"/>
                  <a:pt x="239" y="116"/>
                </a:cubicBezTo>
                <a:cubicBezTo>
                  <a:pt x="240" y="116"/>
                  <a:pt x="240" y="116"/>
                  <a:pt x="240" y="117"/>
                </a:cubicBezTo>
                <a:cubicBezTo>
                  <a:pt x="239" y="117"/>
                  <a:pt x="240" y="118"/>
                  <a:pt x="241" y="118"/>
                </a:cubicBezTo>
                <a:cubicBezTo>
                  <a:pt x="242" y="117"/>
                  <a:pt x="242" y="117"/>
                  <a:pt x="242" y="117"/>
                </a:cubicBezTo>
                <a:cubicBezTo>
                  <a:pt x="241" y="116"/>
                  <a:pt x="241" y="116"/>
                  <a:pt x="242" y="116"/>
                </a:cubicBezTo>
                <a:cubicBezTo>
                  <a:pt x="242" y="116"/>
                  <a:pt x="242" y="117"/>
                  <a:pt x="242" y="117"/>
                </a:cubicBezTo>
                <a:cubicBezTo>
                  <a:pt x="242" y="118"/>
                  <a:pt x="242" y="118"/>
                  <a:pt x="243" y="118"/>
                </a:cubicBezTo>
                <a:cubicBezTo>
                  <a:pt x="243" y="118"/>
                  <a:pt x="244" y="119"/>
                  <a:pt x="243" y="119"/>
                </a:cubicBezTo>
                <a:cubicBezTo>
                  <a:pt x="243" y="119"/>
                  <a:pt x="244" y="120"/>
                  <a:pt x="244" y="120"/>
                </a:cubicBezTo>
                <a:cubicBezTo>
                  <a:pt x="245" y="121"/>
                  <a:pt x="246" y="123"/>
                  <a:pt x="246" y="125"/>
                </a:cubicBezTo>
                <a:cubicBezTo>
                  <a:pt x="246" y="125"/>
                  <a:pt x="245" y="126"/>
                  <a:pt x="245" y="126"/>
                </a:cubicBezTo>
                <a:cubicBezTo>
                  <a:pt x="245" y="126"/>
                  <a:pt x="245" y="125"/>
                  <a:pt x="244" y="125"/>
                </a:cubicBezTo>
                <a:close/>
                <a:moveTo>
                  <a:pt x="256" y="116"/>
                </a:moveTo>
                <a:cubicBezTo>
                  <a:pt x="256" y="116"/>
                  <a:pt x="256" y="115"/>
                  <a:pt x="256" y="115"/>
                </a:cubicBezTo>
                <a:cubicBezTo>
                  <a:pt x="256" y="114"/>
                  <a:pt x="256" y="114"/>
                  <a:pt x="255" y="115"/>
                </a:cubicBezTo>
                <a:cubicBezTo>
                  <a:pt x="255" y="115"/>
                  <a:pt x="255" y="115"/>
                  <a:pt x="254" y="115"/>
                </a:cubicBezTo>
                <a:cubicBezTo>
                  <a:pt x="254" y="115"/>
                  <a:pt x="253" y="115"/>
                  <a:pt x="254" y="115"/>
                </a:cubicBezTo>
                <a:cubicBezTo>
                  <a:pt x="254" y="115"/>
                  <a:pt x="254" y="114"/>
                  <a:pt x="253" y="114"/>
                </a:cubicBezTo>
                <a:cubicBezTo>
                  <a:pt x="253" y="113"/>
                  <a:pt x="252" y="113"/>
                  <a:pt x="252" y="112"/>
                </a:cubicBezTo>
                <a:cubicBezTo>
                  <a:pt x="252" y="112"/>
                  <a:pt x="252" y="112"/>
                  <a:pt x="252" y="112"/>
                </a:cubicBezTo>
                <a:cubicBezTo>
                  <a:pt x="252" y="113"/>
                  <a:pt x="252" y="113"/>
                  <a:pt x="251" y="113"/>
                </a:cubicBezTo>
                <a:cubicBezTo>
                  <a:pt x="251" y="112"/>
                  <a:pt x="251" y="112"/>
                  <a:pt x="250" y="112"/>
                </a:cubicBezTo>
                <a:cubicBezTo>
                  <a:pt x="249" y="111"/>
                  <a:pt x="248" y="109"/>
                  <a:pt x="247" y="107"/>
                </a:cubicBezTo>
                <a:cubicBezTo>
                  <a:pt x="247" y="106"/>
                  <a:pt x="246" y="105"/>
                  <a:pt x="246" y="105"/>
                </a:cubicBezTo>
                <a:cubicBezTo>
                  <a:pt x="246" y="105"/>
                  <a:pt x="245" y="103"/>
                  <a:pt x="245" y="102"/>
                </a:cubicBezTo>
                <a:cubicBezTo>
                  <a:pt x="245" y="102"/>
                  <a:pt x="244" y="100"/>
                  <a:pt x="243" y="99"/>
                </a:cubicBezTo>
                <a:cubicBezTo>
                  <a:pt x="241" y="97"/>
                  <a:pt x="240" y="95"/>
                  <a:pt x="240" y="95"/>
                </a:cubicBezTo>
                <a:cubicBezTo>
                  <a:pt x="240" y="95"/>
                  <a:pt x="240" y="94"/>
                  <a:pt x="239" y="93"/>
                </a:cubicBezTo>
                <a:cubicBezTo>
                  <a:pt x="239" y="92"/>
                  <a:pt x="238" y="91"/>
                  <a:pt x="238" y="91"/>
                </a:cubicBezTo>
                <a:cubicBezTo>
                  <a:pt x="238" y="90"/>
                  <a:pt x="237" y="89"/>
                  <a:pt x="237" y="88"/>
                </a:cubicBezTo>
                <a:cubicBezTo>
                  <a:pt x="236" y="88"/>
                  <a:pt x="236" y="88"/>
                  <a:pt x="236" y="88"/>
                </a:cubicBezTo>
                <a:cubicBezTo>
                  <a:pt x="236" y="88"/>
                  <a:pt x="236" y="88"/>
                  <a:pt x="236" y="87"/>
                </a:cubicBezTo>
                <a:cubicBezTo>
                  <a:pt x="235" y="87"/>
                  <a:pt x="235" y="87"/>
                  <a:pt x="235" y="87"/>
                </a:cubicBezTo>
                <a:cubicBezTo>
                  <a:pt x="235" y="87"/>
                  <a:pt x="235" y="86"/>
                  <a:pt x="234" y="86"/>
                </a:cubicBezTo>
                <a:cubicBezTo>
                  <a:pt x="233" y="86"/>
                  <a:pt x="233" y="86"/>
                  <a:pt x="232" y="85"/>
                </a:cubicBezTo>
                <a:cubicBezTo>
                  <a:pt x="232" y="83"/>
                  <a:pt x="231" y="78"/>
                  <a:pt x="232" y="77"/>
                </a:cubicBezTo>
                <a:cubicBezTo>
                  <a:pt x="232" y="77"/>
                  <a:pt x="232" y="76"/>
                  <a:pt x="230" y="76"/>
                </a:cubicBezTo>
                <a:cubicBezTo>
                  <a:pt x="227" y="76"/>
                  <a:pt x="226" y="76"/>
                  <a:pt x="225" y="74"/>
                </a:cubicBezTo>
                <a:cubicBezTo>
                  <a:pt x="225" y="73"/>
                  <a:pt x="225" y="72"/>
                  <a:pt x="225" y="72"/>
                </a:cubicBezTo>
                <a:cubicBezTo>
                  <a:pt x="225" y="71"/>
                  <a:pt x="224" y="68"/>
                  <a:pt x="223" y="68"/>
                </a:cubicBezTo>
                <a:cubicBezTo>
                  <a:pt x="223" y="68"/>
                  <a:pt x="222" y="68"/>
                  <a:pt x="222" y="68"/>
                </a:cubicBezTo>
                <a:cubicBezTo>
                  <a:pt x="221" y="69"/>
                  <a:pt x="217" y="69"/>
                  <a:pt x="217" y="69"/>
                </a:cubicBezTo>
                <a:cubicBezTo>
                  <a:pt x="217" y="68"/>
                  <a:pt x="217" y="68"/>
                  <a:pt x="217" y="68"/>
                </a:cubicBezTo>
                <a:cubicBezTo>
                  <a:pt x="217" y="68"/>
                  <a:pt x="217" y="67"/>
                  <a:pt x="216" y="65"/>
                </a:cubicBezTo>
                <a:cubicBezTo>
                  <a:pt x="216" y="63"/>
                  <a:pt x="216" y="62"/>
                  <a:pt x="216" y="62"/>
                </a:cubicBezTo>
                <a:cubicBezTo>
                  <a:pt x="216" y="61"/>
                  <a:pt x="215" y="62"/>
                  <a:pt x="215" y="62"/>
                </a:cubicBezTo>
                <a:cubicBezTo>
                  <a:pt x="214" y="62"/>
                  <a:pt x="213" y="61"/>
                  <a:pt x="213" y="59"/>
                </a:cubicBezTo>
                <a:cubicBezTo>
                  <a:pt x="212" y="58"/>
                  <a:pt x="212" y="57"/>
                  <a:pt x="212" y="57"/>
                </a:cubicBezTo>
                <a:cubicBezTo>
                  <a:pt x="212" y="57"/>
                  <a:pt x="211" y="57"/>
                  <a:pt x="211" y="58"/>
                </a:cubicBezTo>
                <a:cubicBezTo>
                  <a:pt x="210" y="58"/>
                  <a:pt x="207" y="58"/>
                  <a:pt x="206" y="58"/>
                </a:cubicBezTo>
                <a:cubicBezTo>
                  <a:pt x="206" y="58"/>
                  <a:pt x="206" y="57"/>
                  <a:pt x="206" y="56"/>
                </a:cubicBezTo>
                <a:cubicBezTo>
                  <a:pt x="205" y="56"/>
                  <a:pt x="205" y="55"/>
                  <a:pt x="205" y="54"/>
                </a:cubicBezTo>
                <a:cubicBezTo>
                  <a:pt x="205" y="53"/>
                  <a:pt x="205" y="53"/>
                  <a:pt x="205" y="53"/>
                </a:cubicBezTo>
                <a:cubicBezTo>
                  <a:pt x="204" y="54"/>
                  <a:pt x="204" y="54"/>
                  <a:pt x="204" y="54"/>
                </a:cubicBezTo>
                <a:cubicBezTo>
                  <a:pt x="201" y="55"/>
                  <a:pt x="199" y="56"/>
                  <a:pt x="199" y="56"/>
                </a:cubicBezTo>
                <a:cubicBezTo>
                  <a:pt x="199" y="56"/>
                  <a:pt x="198" y="55"/>
                  <a:pt x="198" y="54"/>
                </a:cubicBezTo>
                <a:cubicBezTo>
                  <a:pt x="197" y="53"/>
                  <a:pt x="197" y="53"/>
                  <a:pt x="197" y="5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6" y="54"/>
                  <a:pt x="195" y="54"/>
                  <a:pt x="195" y="54"/>
                </a:cubicBezTo>
                <a:cubicBezTo>
                  <a:pt x="195" y="54"/>
                  <a:pt x="194" y="55"/>
                  <a:pt x="194" y="56"/>
                </a:cubicBezTo>
                <a:cubicBezTo>
                  <a:pt x="192" y="57"/>
                  <a:pt x="191" y="57"/>
                  <a:pt x="191" y="55"/>
                </a:cubicBezTo>
                <a:cubicBezTo>
                  <a:pt x="191" y="54"/>
                  <a:pt x="191" y="54"/>
                  <a:pt x="190" y="55"/>
                </a:cubicBezTo>
                <a:cubicBezTo>
                  <a:pt x="190" y="55"/>
                  <a:pt x="190" y="55"/>
                  <a:pt x="190" y="54"/>
                </a:cubicBezTo>
                <a:cubicBezTo>
                  <a:pt x="189" y="54"/>
                  <a:pt x="190" y="52"/>
                  <a:pt x="190" y="52"/>
                </a:cubicBezTo>
                <a:cubicBezTo>
                  <a:pt x="190" y="53"/>
                  <a:pt x="191" y="52"/>
                  <a:pt x="191" y="51"/>
                </a:cubicBezTo>
                <a:cubicBezTo>
                  <a:pt x="192" y="51"/>
                  <a:pt x="192" y="50"/>
                  <a:pt x="193" y="50"/>
                </a:cubicBezTo>
                <a:cubicBezTo>
                  <a:pt x="193" y="51"/>
                  <a:pt x="195" y="48"/>
                  <a:pt x="195" y="48"/>
                </a:cubicBezTo>
                <a:cubicBezTo>
                  <a:pt x="195" y="48"/>
                  <a:pt x="196" y="47"/>
                  <a:pt x="197" y="47"/>
                </a:cubicBezTo>
                <a:cubicBezTo>
                  <a:pt x="197" y="47"/>
                  <a:pt x="197" y="47"/>
                  <a:pt x="197" y="48"/>
                </a:cubicBezTo>
                <a:cubicBezTo>
                  <a:pt x="197" y="48"/>
                  <a:pt x="197" y="48"/>
                  <a:pt x="197" y="48"/>
                </a:cubicBezTo>
                <a:cubicBezTo>
                  <a:pt x="198" y="48"/>
                  <a:pt x="198" y="48"/>
                  <a:pt x="198" y="49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199" y="50"/>
                  <a:pt x="199" y="50"/>
                  <a:pt x="198" y="51"/>
                </a:cubicBezTo>
                <a:cubicBezTo>
                  <a:pt x="198" y="51"/>
                  <a:pt x="199" y="52"/>
                  <a:pt x="200" y="52"/>
                </a:cubicBezTo>
                <a:cubicBezTo>
                  <a:pt x="200" y="52"/>
                  <a:pt x="200" y="52"/>
                  <a:pt x="200" y="52"/>
                </a:cubicBezTo>
                <a:cubicBezTo>
                  <a:pt x="200" y="52"/>
                  <a:pt x="200" y="53"/>
                  <a:pt x="200" y="53"/>
                </a:cubicBezTo>
                <a:cubicBezTo>
                  <a:pt x="200" y="53"/>
                  <a:pt x="200" y="53"/>
                  <a:pt x="200" y="52"/>
                </a:cubicBezTo>
                <a:cubicBezTo>
                  <a:pt x="200" y="52"/>
                  <a:pt x="201" y="52"/>
                  <a:pt x="201" y="52"/>
                </a:cubicBezTo>
                <a:cubicBezTo>
                  <a:pt x="202" y="52"/>
                  <a:pt x="202" y="52"/>
                  <a:pt x="202" y="51"/>
                </a:cubicBezTo>
                <a:cubicBezTo>
                  <a:pt x="202" y="51"/>
                  <a:pt x="202" y="51"/>
                  <a:pt x="203" y="51"/>
                </a:cubicBezTo>
                <a:cubicBezTo>
                  <a:pt x="203" y="51"/>
                  <a:pt x="203" y="50"/>
                  <a:pt x="203" y="50"/>
                </a:cubicBezTo>
                <a:cubicBezTo>
                  <a:pt x="204" y="49"/>
                  <a:pt x="205" y="49"/>
                  <a:pt x="205" y="49"/>
                </a:cubicBezTo>
                <a:cubicBezTo>
                  <a:pt x="206" y="50"/>
                  <a:pt x="207" y="52"/>
                  <a:pt x="207" y="53"/>
                </a:cubicBezTo>
                <a:cubicBezTo>
                  <a:pt x="207" y="54"/>
                  <a:pt x="207" y="54"/>
                  <a:pt x="207" y="54"/>
                </a:cubicBezTo>
                <a:cubicBezTo>
                  <a:pt x="208" y="54"/>
                  <a:pt x="208" y="54"/>
                  <a:pt x="208" y="53"/>
                </a:cubicBezTo>
                <a:cubicBezTo>
                  <a:pt x="208" y="53"/>
                  <a:pt x="208" y="53"/>
                  <a:pt x="208" y="53"/>
                </a:cubicBezTo>
                <a:cubicBezTo>
                  <a:pt x="208" y="54"/>
                  <a:pt x="209" y="54"/>
                  <a:pt x="210" y="54"/>
                </a:cubicBezTo>
                <a:cubicBezTo>
                  <a:pt x="211" y="53"/>
                  <a:pt x="212" y="53"/>
                  <a:pt x="212" y="53"/>
                </a:cubicBezTo>
                <a:cubicBezTo>
                  <a:pt x="212" y="54"/>
                  <a:pt x="212" y="54"/>
                  <a:pt x="212" y="54"/>
                </a:cubicBezTo>
                <a:cubicBezTo>
                  <a:pt x="213" y="53"/>
                  <a:pt x="213" y="54"/>
                  <a:pt x="213" y="55"/>
                </a:cubicBezTo>
                <a:cubicBezTo>
                  <a:pt x="214" y="56"/>
                  <a:pt x="214" y="56"/>
                  <a:pt x="214" y="56"/>
                </a:cubicBezTo>
                <a:cubicBezTo>
                  <a:pt x="215" y="55"/>
                  <a:pt x="216" y="56"/>
                  <a:pt x="216" y="56"/>
                </a:cubicBezTo>
                <a:cubicBezTo>
                  <a:pt x="216" y="57"/>
                  <a:pt x="216" y="57"/>
                  <a:pt x="216" y="57"/>
                </a:cubicBezTo>
                <a:cubicBezTo>
                  <a:pt x="217" y="57"/>
                  <a:pt x="217" y="58"/>
                  <a:pt x="217" y="58"/>
                </a:cubicBezTo>
                <a:cubicBezTo>
                  <a:pt x="217" y="58"/>
                  <a:pt x="217" y="58"/>
                  <a:pt x="218" y="59"/>
                </a:cubicBezTo>
                <a:cubicBezTo>
                  <a:pt x="218" y="59"/>
                  <a:pt x="218" y="59"/>
                  <a:pt x="218" y="60"/>
                </a:cubicBezTo>
                <a:cubicBezTo>
                  <a:pt x="218" y="60"/>
                  <a:pt x="218" y="60"/>
                  <a:pt x="218" y="60"/>
                </a:cubicBezTo>
                <a:cubicBezTo>
                  <a:pt x="219" y="60"/>
                  <a:pt x="219" y="61"/>
                  <a:pt x="219" y="61"/>
                </a:cubicBezTo>
                <a:cubicBezTo>
                  <a:pt x="219" y="61"/>
                  <a:pt x="219" y="62"/>
                  <a:pt x="219" y="62"/>
                </a:cubicBezTo>
                <a:cubicBezTo>
                  <a:pt x="219" y="62"/>
                  <a:pt x="219" y="62"/>
                  <a:pt x="219" y="63"/>
                </a:cubicBezTo>
                <a:cubicBezTo>
                  <a:pt x="219" y="63"/>
                  <a:pt x="219" y="63"/>
                  <a:pt x="220" y="64"/>
                </a:cubicBezTo>
                <a:cubicBezTo>
                  <a:pt x="220" y="64"/>
                  <a:pt x="221" y="64"/>
                  <a:pt x="221" y="64"/>
                </a:cubicBezTo>
                <a:cubicBezTo>
                  <a:pt x="221" y="65"/>
                  <a:pt x="221" y="65"/>
                  <a:pt x="221" y="64"/>
                </a:cubicBezTo>
                <a:cubicBezTo>
                  <a:pt x="221" y="64"/>
                  <a:pt x="222" y="64"/>
                  <a:pt x="222" y="64"/>
                </a:cubicBezTo>
                <a:cubicBezTo>
                  <a:pt x="222" y="64"/>
                  <a:pt x="223" y="64"/>
                  <a:pt x="224" y="65"/>
                </a:cubicBezTo>
                <a:cubicBezTo>
                  <a:pt x="225" y="65"/>
                  <a:pt x="225" y="65"/>
                  <a:pt x="225" y="66"/>
                </a:cubicBezTo>
                <a:cubicBezTo>
                  <a:pt x="226" y="66"/>
                  <a:pt x="226" y="67"/>
                  <a:pt x="226" y="67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26" y="68"/>
                  <a:pt x="226" y="69"/>
                  <a:pt x="227" y="69"/>
                </a:cubicBezTo>
                <a:cubicBezTo>
                  <a:pt x="227" y="69"/>
                  <a:pt x="227" y="69"/>
                  <a:pt x="226" y="69"/>
                </a:cubicBezTo>
                <a:cubicBezTo>
                  <a:pt x="226" y="69"/>
                  <a:pt x="226" y="70"/>
                  <a:pt x="227" y="70"/>
                </a:cubicBezTo>
                <a:cubicBezTo>
                  <a:pt x="227" y="70"/>
                  <a:pt x="227" y="71"/>
                  <a:pt x="227" y="71"/>
                </a:cubicBezTo>
                <a:cubicBezTo>
                  <a:pt x="227" y="72"/>
                  <a:pt x="228" y="73"/>
                  <a:pt x="228" y="72"/>
                </a:cubicBezTo>
                <a:cubicBezTo>
                  <a:pt x="228" y="72"/>
                  <a:pt x="228" y="72"/>
                  <a:pt x="229" y="72"/>
                </a:cubicBezTo>
                <a:cubicBezTo>
                  <a:pt x="229" y="73"/>
                  <a:pt x="229" y="73"/>
                  <a:pt x="230" y="73"/>
                </a:cubicBezTo>
                <a:cubicBezTo>
                  <a:pt x="231" y="72"/>
                  <a:pt x="231" y="72"/>
                  <a:pt x="231" y="73"/>
                </a:cubicBezTo>
                <a:cubicBezTo>
                  <a:pt x="231" y="74"/>
                  <a:pt x="231" y="74"/>
                  <a:pt x="232" y="73"/>
                </a:cubicBezTo>
                <a:cubicBezTo>
                  <a:pt x="232" y="73"/>
                  <a:pt x="232" y="73"/>
                  <a:pt x="233" y="73"/>
                </a:cubicBezTo>
                <a:cubicBezTo>
                  <a:pt x="234" y="74"/>
                  <a:pt x="234" y="75"/>
                  <a:pt x="233" y="76"/>
                </a:cubicBezTo>
                <a:cubicBezTo>
                  <a:pt x="233" y="76"/>
                  <a:pt x="233" y="77"/>
                  <a:pt x="234" y="77"/>
                </a:cubicBezTo>
                <a:cubicBezTo>
                  <a:pt x="234" y="77"/>
                  <a:pt x="234" y="77"/>
                  <a:pt x="234" y="79"/>
                </a:cubicBezTo>
                <a:cubicBezTo>
                  <a:pt x="234" y="82"/>
                  <a:pt x="234" y="83"/>
                  <a:pt x="236" y="84"/>
                </a:cubicBezTo>
                <a:cubicBezTo>
                  <a:pt x="236" y="84"/>
                  <a:pt x="236" y="84"/>
                  <a:pt x="236" y="84"/>
                </a:cubicBezTo>
                <a:cubicBezTo>
                  <a:pt x="236" y="85"/>
                  <a:pt x="236" y="85"/>
                  <a:pt x="237" y="85"/>
                </a:cubicBezTo>
                <a:cubicBezTo>
                  <a:pt x="237" y="84"/>
                  <a:pt x="237" y="85"/>
                  <a:pt x="238" y="85"/>
                </a:cubicBezTo>
                <a:cubicBezTo>
                  <a:pt x="238" y="86"/>
                  <a:pt x="238" y="87"/>
                  <a:pt x="239" y="87"/>
                </a:cubicBezTo>
                <a:cubicBezTo>
                  <a:pt x="239" y="87"/>
                  <a:pt x="239" y="87"/>
                  <a:pt x="239" y="88"/>
                </a:cubicBezTo>
                <a:cubicBezTo>
                  <a:pt x="239" y="89"/>
                  <a:pt x="239" y="89"/>
                  <a:pt x="240" y="89"/>
                </a:cubicBezTo>
                <a:cubicBezTo>
                  <a:pt x="240" y="88"/>
                  <a:pt x="242" y="90"/>
                  <a:pt x="242" y="91"/>
                </a:cubicBezTo>
                <a:cubicBezTo>
                  <a:pt x="242" y="91"/>
                  <a:pt x="241" y="92"/>
                  <a:pt x="241" y="92"/>
                </a:cubicBezTo>
                <a:cubicBezTo>
                  <a:pt x="241" y="92"/>
                  <a:pt x="241" y="92"/>
                  <a:pt x="242" y="93"/>
                </a:cubicBezTo>
                <a:cubicBezTo>
                  <a:pt x="242" y="93"/>
                  <a:pt x="243" y="93"/>
                  <a:pt x="243" y="93"/>
                </a:cubicBezTo>
                <a:cubicBezTo>
                  <a:pt x="243" y="92"/>
                  <a:pt x="244" y="93"/>
                  <a:pt x="244" y="94"/>
                </a:cubicBezTo>
                <a:cubicBezTo>
                  <a:pt x="244" y="95"/>
                  <a:pt x="244" y="95"/>
                  <a:pt x="244" y="95"/>
                </a:cubicBezTo>
                <a:cubicBezTo>
                  <a:pt x="244" y="95"/>
                  <a:pt x="245" y="96"/>
                  <a:pt x="244" y="96"/>
                </a:cubicBezTo>
                <a:cubicBezTo>
                  <a:pt x="244" y="96"/>
                  <a:pt x="244" y="97"/>
                  <a:pt x="245" y="97"/>
                </a:cubicBezTo>
                <a:cubicBezTo>
                  <a:pt x="245" y="97"/>
                  <a:pt x="245" y="97"/>
                  <a:pt x="245" y="97"/>
                </a:cubicBezTo>
                <a:cubicBezTo>
                  <a:pt x="245" y="97"/>
                  <a:pt x="245" y="98"/>
                  <a:pt x="245" y="98"/>
                </a:cubicBezTo>
                <a:cubicBezTo>
                  <a:pt x="246" y="98"/>
                  <a:pt x="246" y="98"/>
                  <a:pt x="246" y="98"/>
                </a:cubicBezTo>
                <a:cubicBezTo>
                  <a:pt x="247" y="98"/>
                  <a:pt x="247" y="98"/>
                  <a:pt x="247" y="99"/>
                </a:cubicBezTo>
                <a:cubicBezTo>
                  <a:pt x="246" y="99"/>
                  <a:pt x="247" y="99"/>
                  <a:pt x="247" y="99"/>
                </a:cubicBezTo>
                <a:cubicBezTo>
                  <a:pt x="247" y="99"/>
                  <a:pt x="248" y="102"/>
                  <a:pt x="248" y="102"/>
                </a:cubicBezTo>
                <a:cubicBezTo>
                  <a:pt x="248" y="102"/>
                  <a:pt x="248" y="102"/>
                  <a:pt x="249" y="103"/>
                </a:cubicBezTo>
                <a:cubicBezTo>
                  <a:pt x="249" y="104"/>
                  <a:pt x="249" y="104"/>
                  <a:pt x="249" y="104"/>
                </a:cubicBezTo>
                <a:cubicBezTo>
                  <a:pt x="249" y="104"/>
                  <a:pt x="249" y="105"/>
                  <a:pt x="249" y="105"/>
                </a:cubicBezTo>
                <a:cubicBezTo>
                  <a:pt x="249" y="105"/>
                  <a:pt x="250" y="106"/>
                  <a:pt x="251" y="108"/>
                </a:cubicBezTo>
                <a:cubicBezTo>
                  <a:pt x="251" y="109"/>
                  <a:pt x="251" y="109"/>
                  <a:pt x="251" y="109"/>
                </a:cubicBezTo>
                <a:cubicBezTo>
                  <a:pt x="252" y="109"/>
                  <a:pt x="252" y="109"/>
                  <a:pt x="252" y="109"/>
                </a:cubicBezTo>
                <a:cubicBezTo>
                  <a:pt x="252" y="110"/>
                  <a:pt x="252" y="110"/>
                  <a:pt x="252" y="110"/>
                </a:cubicBezTo>
                <a:cubicBezTo>
                  <a:pt x="253" y="111"/>
                  <a:pt x="256" y="112"/>
                  <a:pt x="256" y="112"/>
                </a:cubicBezTo>
                <a:cubicBezTo>
                  <a:pt x="256" y="112"/>
                  <a:pt x="256" y="112"/>
                  <a:pt x="257" y="112"/>
                </a:cubicBezTo>
                <a:cubicBezTo>
                  <a:pt x="257" y="112"/>
                  <a:pt x="257" y="112"/>
                  <a:pt x="257" y="113"/>
                </a:cubicBezTo>
                <a:cubicBezTo>
                  <a:pt x="257" y="113"/>
                  <a:pt x="257" y="113"/>
                  <a:pt x="257" y="113"/>
                </a:cubicBezTo>
                <a:cubicBezTo>
                  <a:pt x="257" y="113"/>
                  <a:pt x="258" y="115"/>
                  <a:pt x="258" y="116"/>
                </a:cubicBezTo>
                <a:cubicBezTo>
                  <a:pt x="258" y="116"/>
                  <a:pt x="258" y="116"/>
                  <a:pt x="259" y="116"/>
                </a:cubicBezTo>
                <a:cubicBezTo>
                  <a:pt x="259" y="115"/>
                  <a:pt x="259" y="115"/>
                  <a:pt x="259" y="116"/>
                </a:cubicBezTo>
                <a:cubicBezTo>
                  <a:pt x="259" y="116"/>
                  <a:pt x="259" y="117"/>
                  <a:pt x="258" y="117"/>
                </a:cubicBezTo>
                <a:cubicBezTo>
                  <a:pt x="257" y="117"/>
                  <a:pt x="256" y="116"/>
                  <a:pt x="256" y="116"/>
                </a:cubicBezTo>
                <a:close/>
                <a:moveTo>
                  <a:pt x="221" y="99"/>
                </a:moveTo>
                <a:cubicBezTo>
                  <a:pt x="221" y="99"/>
                  <a:pt x="221" y="99"/>
                  <a:pt x="221" y="99"/>
                </a:cubicBezTo>
                <a:cubicBezTo>
                  <a:pt x="222" y="99"/>
                  <a:pt x="222" y="99"/>
                  <a:pt x="222" y="99"/>
                </a:cubicBezTo>
                <a:cubicBezTo>
                  <a:pt x="221" y="100"/>
                  <a:pt x="220" y="100"/>
                  <a:pt x="221" y="99"/>
                </a:cubicBezTo>
                <a:close/>
                <a:moveTo>
                  <a:pt x="16" y="91"/>
                </a:moveTo>
                <a:cubicBezTo>
                  <a:pt x="17" y="91"/>
                  <a:pt x="19" y="92"/>
                  <a:pt x="21" y="91"/>
                </a:cubicBezTo>
                <a:cubicBezTo>
                  <a:pt x="24" y="91"/>
                  <a:pt x="27" y="90"/>
                  <a:pt x="27" y="90"/>
                </a:cubicBezTo>
                <a:cubicBezTo>
                  <a:pt x="27" y="90"/>
                  <a:pt x="28" y="90"/>
                  <a:pt x="29" y="90"/>
                </a:cubicBezTo>
                <a:cubicBezTo>
                  <a:pt x="29" y="90"/>
                  <a:pt x="31" y="89"/>
                  <a:pt x="32" y="89"/>
                </a:cubicBezTo>
                <a:cubicBezTo>
                  <a:pt x="33" y="88"/>
                  <a:pt x="35" y="88"/>
                  <a:pt x="35" y="88"/>
                </a:cubicBezTo>
                <a:cubicBezTo>
                  <a:pt x="36" y="88"/>
                  <a:pt x="42" y="85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4" y="84"/>
                  <a:pt x="47" y="83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2"/>
                  <a:pt x="49" y="82"/>
                  <a:pt x="49" y="82"/>
                </a:cubicBezTo>
                <a:cubicBezTo>
                  <a:pt x="50" y="81"/>
                  <a:pt x="50" y="81"/>
                  <a:pt x="51" y="81"/>
                </a:cubicBezTo>
                <a:cubicBezTo>
                  <a:pt x="51" y="82"/>
                  <a:pt x="51" y="81"/>
                  <a:pt x="51" y="81"/>
                </a:cubicBezTo>
                <a:cubicBezTo>
                  <a:pt x="51" y="81"/>
                  <a:pt x="53" y="80"/>
                  <a:pt x="53" y="80"/>
                </a:cubicBezTo>
                <a:cubicBezTo>
                  <a:pt x="53" y="80"/>
                  <a:pt x="54" y="80"/>
                  <a:pt x="55" y="79"/>
                </a:cubicBezTo>
                <a:cubicBezTo>
                  <a:pt x="55" y="79"/>
                  <a:pt x="56" y="79"/>
                  <a:pt x="57" y="79"/>
                </a:cubicBezTo>
                <a:cubicBezTo>
                  <a:pt x="58" y="79"/>
                  <a:pt x="59" y="78"/>
                  <a:pt x="60" y="78"/>
                </a:cubicBezTo>
                <a:cubicBezTo>
                  <a:pt x="60" y="78"/>
                  <a:pt x="61" y="78"/>
                  <a:pt x="61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7"/>
                  <a:pt x="63" y="77"/>
                  <a:pt x="65" y="78"/>
                </a:cubicBezTo>
                <a:cubicBezTo>
                  <a:pt x="65" y="78"/>
                  <a:pt x="65" y="78"/>
                  <a:pt x="65" y="77"/>
                </a:cubicBezTo>
                <a:cubicBezTo>
                  <a:pt x="65" y="77"/>
                  <a:pt x="66" y="77"/>
                  <a:pt x="67" y="77"/>
                </a:cubicBezTo>
                <a:cubicBezTo>
                  <a:pt x="67" y="77"/>
                  <a:pt x="68" y="77"/>
                  <a:pt x="68" y="77"/>
                </a:cubicBezTo>
                <a:cubicBezTo>
                  <a:pt x="69" y="77"/>
                  <a:pt x="70" y="77"/>
                  <a:pt x="70" y="77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3" y="77"/>
                </a:cubicBezTo>
                <a:cubicBezTo>
                  <a:pt x="74" y="77"/>
                  <a:pt x="75" y="78"/>
                  <a:pt x="75" y="77"/>
                </a:cubicBezTo>
                <a:cubicBezTo>
                  <a:pt x="76" y="77"/>
                  <a:pt x="79" y="78"/>
                  <a:pt x="80" y="78"/>
                </a:cubicBezTo>
                <a:cubicBezTo>
                  <a:pt x="81" y="78"/>
                  <a:pt x="81" y="78"/>
                  <a:pt x="81" y="78"/>
                </a:cubicBezTo>
                <a:cubicBezTo>
                  <a:pt x="82" y="78"/>
                  <a:pt x="82" y="78"/>
                  <a:pt x="83" y="78"/>
                </a:cubicBezTo>
                <a:cubicBezTo>
                  <a:pt x="84" y="78"/>
                  <a:pt x="84" y="79"/>
                  <a:pt x="85" y="78"/>
                </a:cubicBezTo>
                <a:cubicBezTo>
                  <a:pt x="85" y="78"/>
                  <a:pt x="86" y="79"/>
                  <a:pt x="86" y="79"/>
                </a:cubicBezTo>
                <a:cubicBezTo>
                  <a:pt x="87" y="79"/>
                  <a:pt x="88" y="79"/>
                  <a:pt x="88" y="79"/>
                </a:cubicBezTo>
                <a:cubicBezTo>
                  <a:pt x="88" y="79"/>
                  <a:pt x="90" y="79"/>
                  <a:pt x="91" y="79"/>
                </a:cubicBezTo>
                <a:cubicBezTo>
                  <a:pt x="92" y="80"/>
                  <a:pt x="93" y="80"/>
                  <a:pt x="93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3" y="80"/>
                  <a:pt x="94" y="80"/>
                  <a:pt x="95" y="80"/>
                </a:cubicBezTo>
                <a:cubicBezTo>
                  <a:pt x="95" y="80"/>
                  <a:pt x="95" y="80"/>
                  <a:pt x="95" y="80"/>
                </a:cubicBezTo>
                <a:cubicBezTo>
                  <a:pt x="96" y="81"/>
                  <a:pt x="96" y="81"/>
                  <a:pt x="96" y="81"/>
                </a:cubicBezTo>
                <a:cubicBezTo>
                  <a:pt x="97" y="81"/>
                  <a:pt x="97" y="81"/>
                  <a:pt x="97" y="81"/>
                </a:cubicBezTo>
                <a:cubicBezTo>
                  <a:pt x="97" y="82"/>
                  <a:pt x="97" y="82"/>
                  <a:pt x="98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3"/>
                  <a:pt x="99" y="83"/>
                  <a:pt x="99" y="83"/>
                </a:cubicBezTo>
                <a:cubicBezTo>
                  <a:pt x="100" y="83"/>
                  <a:pt x="100" y="83"/>
                  <a:pt x="100" y="83"/>
                </a:cubicBezTo>
                <a:cubicBezTo>
                  <a:pt x="101" y="83"/>
                  <a:pt x="101" y="84"/>
                  <a:pt x="101" y="83"/>
                </a:cubicBezTo>
                <a:cubicBezTo>
                  <a:pt x="101" y="83"/>
                  <a:pt x="101" y="83"/>
                  <a:pt x="102" y="83"/>
                </a:cubicBezTo>
                <a:cubicBezTo>
                  <a:pt x="103" y="84"/>
                  <a:pt x="103" y="84"/>
                  <a:pt x="104" y="84"/>
                </a:cubicBezTo>
                <a:cubicBezTo>
                  <a:pt x="104" y="85"/>
                  <a:pt x="105" y="85"/>
                  <a:pt x="105" y="85"/>
                </a:cubicBezTo>
                <a:cubicBezTo>
                  <a:pt x="105" y="85"/>
                  <a:pt x="105" y="86"/>
                  <a:pt x="106" y="86"/>
                </a:cubicBezTo>
                <a:cubicBezTo>
                  <a:pt x="107" y="87"/>
                  <a:pt x="109" y="88"/>
                  <a:pt x="109" y="88"/>
                </a:cubicBezTo>
                <a:cubicBezTo>
                  <a:pt x="110" y="89"/>
                  <a:pt x="110" y="89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3" y="91"/>
                  <a:pt x="114" y="92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5" y="93"/>
                  <a:pt x="115" y="94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5"/>
                  <a:pt x="116" y="95"/>
                </a:cubicBezTo>
                <a:cubicBezTo>
                  <a:pt x="116" y="95"/>
                  <a:pt x="117" y="95"/>
                  <a:pt x="117" y="95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8" y="97"/>
                  <a:pt x="119" y="97"/>
                  <a:pt x="119" y="98"/>
                </a:cubicBezTo>
                <a:cubicBezTo>
                  <a:pt x="119" y="98"/>
                  <a:pt x="119" y="99"/>
                  <a:pt x="119" y="99"/>
                </a:cubicBezTo>
                <a:cubicBezTo>
                  <a:pt x="120" y="99"/>
                  <a:pt x="120" y="100"/>
                  <a:pt x="120" y="100"/>
                </a:cubicBezTo>
                <a:cubicBezTo>
                  <a:pt x="120" y="102"/>
                  <a:pt x="120" y="104"/>
                  <a:pt x="121" y="104"/>
                </a:cubicBezTo>
                <a:cubicBezTo>
                  <a:pt x="121" y="103"/>
                  <a:pt x="121" y="104"/>
                  <a:pt x="121" y="104"/>
                </a:cubicBezTo>
                <a:cubicBezTo>
                  <a:pt x="120" y="105"/>
                  <a:pt x="120" y="105"/>
                  <a:pt x="121" y="105"/>
                </a:cubicBezTo>
                <a:cubicBezTo>
                  <a:pt x="121" y="104"/>
                  <a:pt x="121" y="104"/>
                  <a:pt x="122" y="105"/>
                </a:cubicBezTo>
                <a:cubicBezTo>
                  <a:pt x="122" y="106"/>
                  <a:pt x="122" y="107"/>
                  <a:pt x="122" y="107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3" y="108"/>
                  <a:pt x="123" y="109"/>
                  <a:pt x="123" y="110"/>
                </a:cubicBezTo>
                <a:cubicBezTo>
                  <a:pt x="123" y="111"/>
                  <a:pt x="123" y="111"/>
                  <a:pt x="124" y="1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3"/>
                  <a:pt x="124" y="113"/>
                  <a:pt x="124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25" y="113"/>
                  <a:pt x="129" y="115"/>
                  <a:pt x="131" y="115"/>
                </a:cubicBezTo>
                <a:cubicBezTo>
                  <a:pt x="131" y="115"/>
                  <a:pt x="132" y="115"/>
                  <a:pt x="132" y="115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32" y="114"/>
                  <a:pt x="132" y="113"/>
                  <a:pt x="133" y="113"/>
                </a:cubicBezTo>
                <a:cubicBezTo>
                  <a:pt x="133" y="112"/>
                  <a:pt x="133" y="111"/>
                  <a:pt x="133" y="111"/>
                </a:cubicBezTo>
                <a:cubicBezTo>
                  <a:pt x="134" y="111"/>
                  <a:pt x="134" y="110"/>
                  <a:pt x="134" y="110"/>
                </a:cubicBezTo>
                <a:cubicBezTo>
                  <a:pt x="133" y="110"/>
                  <a:pt x="133" y="110"/>
                  <a:pt x="133" y="109"/>
                </a:cubicBezTo>
                <a:cubicBezTo>
                  <a:pt x="133" y="109"/>
                  <a:pt x="133" y="109"/>
                  <a:pt x="132" y="109"/>
                </a:cubicBezTo>
                <a:cubicBezTo>
                  <a:pt x="131" y="109"/>
                  <a:pt x="131" y="109"/>
                  <a:pt x="131" y="109"/>
                </a:cubicBezTo>
                <a:cubicBezTo>
                  <a:pt x="131" y="109"/>
                  <a:pt x="130" y="109"/>
                  <a:pt x="130" y="109"/>
                </a:cubicBezTo>
                <a:cubicBezTo>
                  <a:pt x="130" y="109"/>
                  <a:pt x="130" y="109"/>
                  <a:pt x="130" y="108"/>
                </a:cubicBezTo>
                <a:cubicBezTo>
                  <a:pt x="130" y="108"/>
                  <a:pt x="129" y="108"/>
                  <a:pt x="129" y="108"/>
                </a:cubicBezTo>
                <a:cubicBezTo>
                  <a:pt x="129" y="108"/>
                  <a:pt x="128" y="108"/>
                  <a:pt x="128" y="108"/>
                </a:cubicBezTo>
                <a:cubicBezTo>
                  <a:pt x="128" y="107"/>
                  <a:pt x="127" y="107"/>
                  <a:pt x="126" y="106"/>
                </a:cubicBezTo>
                <a:cubicBezTo>
                  <a:pt x="124" y="105"/>
                  <a:pt x="124" y="105"/>
                  <a:pt x="124" y="104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23" y="104"/>
                  <a:pt x="123" y="103"/>
                  <a:pt x="123" y="103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24" y="102"/>
                  <a:pt x="123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3" y="102"/>
                  <a:pt x="123" y="101"/>
                  <a:pt x="123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4" y="101"/>
                  <a:pt x="124" y="101"/>
                  <a:pt x="124" y="100"/>
                </a:cubicBezTo>
                <a:cubicBezTo>
                  <a:pt x="123" y="100"/>
                  <a:pt x="123" y="100"/>
                  <a:pt x="124" y="100"/>
                </a:cubicBezTo>
                <a:cubicBezTo>
                  <a:pt x="124" y="100"/>
                  <a:pt x="124" y="100"/>
                  <a:pt x="124" y="99"/>
                </a:cubicBezTo>
                <a:cubicBezTo>
                  <a:pt x="124" y="99"/>
                  <a:pt x="125" y="99"/>
                  <a:pt x="126" y="99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27" y="99"/>
                  <a:pt x="128" y="99"/>
                  <a:pt x="128" y="99"/>
                </a:cubicBezTo>
                <a:cubicBezTo>
                  <a:pt x="128" y="99"/>
                  <a:pt x="128" y="100"/>
                  <a:pt x="129" y="100"/>
                </a:cubicBezTo>
                <a:cubicBezTo>
                  <a:pt x="131" y="100"/>
                  <a:pt x="132" y="100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3" y="101"/>
                  <a:pt x="133" y="102"/>
                  <a:pt x="133" y="102"/>
                </a:cubicBezTo>
                <a:cubicBezTo>
                  <a:pt x="133" y="102"/>
                  <a:pt x="133" y="102"/>
                  <a:pt x="133" y="103"/>
                </a:cubicBezTo>
                <a:cubicBezTo>
                  <a:pt x="133" y="103"/>
                  <a:pt x="134" y="103"/>
                  <a:pt x="134" y="104"/>
                </a:cubicBezTo>
                <a:cubicBezTo>
                  <a:pt x="134" y="104"/>
                  <a:pt x="134" y="104"/>
                  <a:pt x="134" y="104"/>
                </a:cubicBezTo>
                <a:cubicBezTo>
                  <a:pt x="134" y="104"/>
                  <a:pt x="135" y="105"/>
                  <a:pt x="135" y="106"/>
                </a:cubicBezTo>
                <a:cubicBezTo>
                  <a:pt x="135" y="107"/>
                  <a:pt x="135" y="107"/>
                  <a:pt x="136" y="107"/>
                </a:cubicBezTo>
                <a:cubicBezTo>
                  <a:pt x="137" y="107"/>
                  <a:pt x="137" y="106"/>
                  <a:pt x="137" y="106"/>
                </a:cubicBezTo>
                <a:cubicBezTo>
                  <a:pt x="137" y="105"/>
                  <a:pt x="138" y="105"/>
                  <a:pt x="138" y="105"/>
                </a:cubicBezTo>
                <a:cubicBezTo>
                  <a:pt x="138" y="106"/>
                  <a:pt x="139" y="104"/>
                  <a:pt x="140" y="103"/>
                </a:cubicBezTo>
                <a:cubicBezTo>
                  <a:pt x="140" y="101"/>
                  <a:pt x="139" y="101"/>
                  <a:pt x="139" y="102"/>
                </a:cubicBezTo>
                <a:cubicBezTo>
                  <a:pt x="138" y="102"/>
                  <a:pt x="138" y="102"/>
                  <a:pt x="138" y="102"/>
                </a:cubicBezTo>
                <a:cubicBezTo>
                  <a:pt x="138" y="102"/>
                  <a:pt x="137" y="102"/>
                  <a:pt x="137" y="102"/>
                </a:cubicBezTo>
                <a:cubicBezTo>
                  <a:pt x="137" y="102"/>
                  <a:pt x="136" y="102"/>
                  <a:pt x="134" y="100"/>
                </a:cubicBezTo>
                <a:cubicBezTo>
                  <a:pt x="133" y="100"/>
                  <a:pt x="132" y="99"/>
                  <a:pt x="132" y="99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9"/>
                  <a:pt x="132" y="98"/>
                  <a:pt x="131" y="98"/>
                </a:cubicBezTo>
                <a:cubicBezTo>
                  <a:pt x="131" y="97"/>
                  <a:pt x="131" y="97"/>
                  <a:pt x="131" y="97"/>
                </a:cubicBezTo>
                <a:cubicBezTo>
                  <a:pt x="130" y="98"/>
                  <a:pt x="130" y="97"/>
                  <a:pt x="130" y="97"/>
                </a:cubicBezTo>
                <a:cubicBezTo>
                  <a:pt x="130" y="96"/>
                  <a:pt x="130" y="96"/>
                  <a:pt x="130" y="96"/>
                </a:cubicBezTo>
                <a:cubicBezTo>
                  <a:pt x="130" y="96"/>
                  <a:pt x="129" y="96"/>
                  <a:pt x="129" y="95"/>
                </a:cubicBezTo>
                <a:cubicBezTo>
                  <a:pt x="129" y="95"/>
                  <a:pt x="128" y="95"/>
                  <a:pt x="128" y="95"/>
                </a:cubicBezTo>
                <a:cubicBezTo>
                  <a:pt x="128" y="95"/>
                  <a:pt x="128" y="94"/>
                  <a:pt x="128" y="94"/>
                </a:cubicBezTo>
                <a:cubicBezTo>
                  <a:pt x="127" y="93"/>
                  <a:pt x="127" y="93"/>
                  <a:pt x="128" y="93"/>
                </a:cubicBezTo>
                <a:cubicBezTo>
                  <a:pt x="128" y="93"/>
                  <a:pt x="128" y="93"/>
                  <a:pt x="128" y="92"/>
                </a:cubicBezTo>
                <a:cubicBezTo>
                  <a:pt x="128" y="91"/>
                  <a:pt x="129" y="90"/>
                  <a:pt x="130" y="90"/>
                </a:cubicBezTo>
                <a:cubicBezTo>
                  <a:pt x="130" y="89"/>
                  <a:pt x="131" y="89"/>
                  <a:pt x="131" y="89"/>
                </a:cubicBezTo>
                <a:cubicBezTo>
                  <a:pt x="132" y="89"/>
                  <a:pt x="135" y="88"/>
                  <a:pt x="136" y="88"/>
                </a:cubicBezTo>
                <a:cubicBezTo>
                  <a:pt x="136" y="88"/>
                  <a:pt x="137" y="89"/>
                  <a:pt x="137" y="89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39" y="89"/>
                  <a:pt x="140" y="90"/>
                  <a:pt x="140" y="90"/>
                </a:cubicBezTo>
                <a:cubicBezTo>
                  <a:pt x="140" y="90"/>
                  <a:pt x="140" y="91"/>
                  <a:pt x="140" y="91"/>
                </a:cubicBezTo>
                <a:cubicBezTo>
                  <a:pt x="140" y="91"/>
                  <a:pt x="141" y="91"/>
                  <a:pt x="141" y="92"/>
                </a:cubicBezTo>
                <a:cubicBezTo>
                  <a:pt x="141" y="92"/>
                  <a:pt x="141" y="93"/>
                  <a:pt x="141" y="93"/>
                </a:cubicBezTo>
                <a:cubicBezTo>
                  <a:pt x="141" y="93"/>
                  <a:pt x="142" y="93"/>
                  <a:pt x="142" y="94"/>
                </a:cubicBezTo>
                <a:cubicBezTo>
                  <a:pt x="142" y="94"/>
                  <a:pt x="142" y="94"/>
                  <a:pt x="143" y="94"/>
                </a:cubicBezTo>
                <a:cubicBezTo>
                  <a:pt x="143" y="95"/>
                  <a:pt x="143" y="95"/>
                  <a:pt x="144" y="94"/>
                </a:cubicBezTo>
                <a:cubicBezTo>
                  <a:pt x="144" y="93"/>
                  <a:pt x="145" y="92"/>
                  <a:pt x="145" y="92"/>
                </a:cubicBezTo>
                <a:cubicBezTo>
                  <a:pt x="145" y="91"/>
                  <a:pt x="145" y="90"/>
                  <a:pt x="145" y="90"/>
                </a:cubicBezTo>
                <a:cubicBezTo>
                  <a:pt x="145" y="89"/>
                  <a:pt x="145" y="89"/>
                  <a:pt x="144" y="89"/>
                </a:cubicBezTo>
                <a:cubicBezTo>
                  <a:pt x="143" y="89"/>
                  <a:pt x="142" y="88"/>
                  <a:pt x="141" y="89"/>
                </a:cubicBezTo>
                <a:cubicBezTo>
                  <a:pt x="141" y="89"/>
                  <a:pt x="139" y="88"/>
                  <a:pt x="138" y="87"/>
                </a:cubicBezTo>
                <a:cubicBezTo>
                  <a:pt x="136" y="86"/>
                  <a:pt x="135" y="84"/>
                  <a:pt x="135" y="83"/>
                </a:cubicBezTo>
                <a:cubicBezTo>
                  <a:pt x="135" y="82"/>
                  <a:pt x="135" y="81"/>
                  <a:pt x="135" y="81"/>
                </a:cubicBezTo>
                <a:cubicBezTo>
                  <a:pt x="135" y="81"/>
                  <a:pt x="140" y="81"/>
                  <a:pt x="141" y="81"/>
                </a:cubicBezTo>
                <a:cubicBezTo>
                  <a:pt x="144" y="81"/>
                  <a:pt x="144" y="82"/>
                  <a:pt x="145" y="84"/>
                </a:cubicBezTo>
                <a:cubicBezTo>
                  <a:pt x="146" y="84"/>
                  <a:pt x="146" y="85"/>
                  <a:pt x="147" y="85"/>
                </a:cubicBezTo>
                <a:cubicBezTo>
                  <a:pt x="150" y="85"/>
                  <a:pt x="153" y="82"/>
                  <a:pt x="153" y="80"/>
                </a:cubicBezTo>
                <a:cubicBezTo>
                  <a:pt x="153" y="79"/>
                  <a:pt x="152" y="77"/>
                  <a:pt x="151" y="78"/>
                </a:cubicBezTo>
                <a:cubicBezTo>
                  <a:pt x="151" y="79"/>
                  <a:pt x="151" y="79"/>
                  <a:pt x="151" y="79"/>
                </a:cubicBezTo>
                <a:cubicBezTo>
                  <a:pt x="150" y="79"/>
                  <a:pt x="150" y="78"/>
                  <a:pt x="150" y="78"/>
                </a:cubicBezTo>
                <a:cubicBezTo>
                  <a:pt x="150" y="78"/>
                  <a:pt x="148" y="77"/>
                  <a:pt x="148" y="77"/>
                </a:cubicBezTo>
                <a:cubicBezTo>
                  <a:pt x="147" y="78"/>
                  <a:pt x="147" y="77"/>
                  <a:pt x="147" y="77"/>
                </a:cubicBezTo>
                <a:cubicBezTo>
                  <a:pt x="146" y="76"/>
                  <a:pt x="146" y="76"/>
                  <a:pt x="146" y="76"/>
                </a:cubicBezTo>
                <a:cubicBezTo>
                  <a:pt x="146" y="76"/>
                  <a:pt x="145" y="76"/>
                  <a:pt x="145" y="76"/>
                </a:cubicBezTo>
                <a:cubicBezTo>
                  <a:pt x="144" y="75"/>
                  <a:pt x="143" y="75"/>
                  <a:pt x="143" y="76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2" y="76"/>
                  <a:pt x="142" y="75"/>
                  <a:pt x="143" y="75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4"/>
                  <a:pt x="141" y="74"/>
                  <a:pt x="141" y="74"/>
                </a:cubicBezTo>
                <a:cubicBezTo>
                  <a:pt x="140" y="74"/>
                  <a:pt x="139" y="71"/>
                  <a:pt x="139" y="71"/>
                </a:cubicBezTo>
                <a:cubicBezTo>
                  <a:pt x="139" y="70"/>
                  <a:pt x="139" y="70"/>
                  <a:pt x="139" y="70"/>
                </a:cubicBezTo>
                <a:cubicBezTo>
                  <a:pt x="139" y="70"/>
                  <a:pt x="140" y="70"/>
                  <a:pt x="140" y="70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40" y="69"/>
                  <a:pt x="141" y="69"/>
                  <a:pt x="141" y="69"/>
                </a:cubicBezTo>
                <a:cubicBezTo>
                  <a:pt x="142" y="68"/>
                  <a:pt x="143" y="67"/>
                  <a:pt x="144" y="68"/>
                </a:cubicBezTo>
                <a:cubicBezTo>
                  <a:pt x="145" y="68"/>
                  <a:pt x="146" y="68"/>
                  <a:pt x="146" y="68"/>
                </a:cubicBezTo>
                <a:cubicBezTo>
                  <a:pt x="147" y="69"/>
                  <a:pt x="147" y="69"/>
                  <a:pt x="147" y="70"/>
                </a:cubicBezTo>
                <a:cubicBezTo>
                  <a:pt x="148" y="70"/>
                  <a:pt x="148" y="70"/>
                  <a:pt x="149" y="71"/>
                </a:cubicBezTo>
                <a:cubicBezTo>
                  <a:pt x="149" y="71"/>
                  <a:pt x="150" y="71"/>
                  <a:pt x="149" y="71"/>
                </a:cubicBezTo>
                <a:cubicBezTo>
                  <a:pt x="149" y="71"/>
                  <a:pt x="150" y="71"/>
                  <a:pt x="150" y="71"/>
                </a:cubicBezTo>
                <a:cubicBezTo>
                  <a:pt x="150" y="71"/>
                  <a:pt x="150" y="71"/>
                  <a:pt x="150" y="72"/>
                </a:cubicBezTo>
                <a:cubicBezTo>
                  <a:pt x="150" y="72"/>
                  <a:pt x="150" y="72"/>
                  <a:pt x="151" y="72"/>
                </a:cubicBezTo>
                <a:cubicBezTo>
                  <a:pt x="151" y="72"/>
                  <a:pt x="152" y="72"/>
                  <a:pt x="152" y="72"/>
                </a:cubicBezTo>
                <a:cubicBezTo>
                  <a:pt x="152" y="73"/>
                  <a:pt x="153" y="73"/>
                  <a:pt x="153" y="73"/>
                </a:cubicBezTo>
                <a:cubicBezTo>
                  <a:pt x="153" y="73"/>
                  <a:pt x="154" y="73"/>
                  <a:pt x="154" y="74"/>
                </a:cubicBezTo>
                <a:cubicBezTo>
                  <a:pt x="154" y="74"/>
                  <a:pt x="154" y="74"/>
                  <a:pt x="154" y="74"/>
                </a:cubicBezTo>
                <a:cubicBezTo>
                  <a:pt x="155" y="74"/>
                  <a:pt x="155" y="74"/>
                  <a:pt x="155" y="74"/>
                </a:cubicBezTo>
                <a:cubicBezTo>
                  <a:pt x="155" y="74"/>
                  <a:pt x="156" y="74"/>
                  <a:pt x="156" y="74"/>
                </a:cubicBezTo>
                <a:cubicBezTo>
                  <a:pt x="156" y="73"/>
                  <a:pt x="156" y="71"/>
                  <a:pt x="155" y="71"/>
                </a:cubicBezTo>
                <a:cubicBezTo>
                  <a:pt x="155" y="71"/>
                  <a:pt x="155" y="71"/>
                  <a:pt x="155" y="70"/>
                </a:cubicBezTo>
                <a:cubicBezTo>
                  <a:pt x="155" y="70"/>
                  <a:pt x="154" y="70"/>
                  <a:pt x="154" y="69"/>
                </a:cubicBezTo>
                <a:cubicBezTo>
                  <a:pt x="152" y="69"/>
                  <a:pt x="152" y="69"/>
                  <a:pt x="152" y="68"/>
                </a:cubicBezTo>
                <a:cubicBezTo>
                  <a:pt x="153" y="68"/>
                  <a:pt x="152" y="68"/>
                  <a:pt x="152" y="68"/>
                </a:cubicBezTo>
                <a:cubicBezTo>
                  <a:pt x="151" y="68"/>
                  <a:pt x="151" y="68"/>
                  <a:pt x="151" y="67"/>
                </a:cubicBezTo>
                <a:cubicBezTo>
                  <a:pt x="151" y="67"/>
                  <a:pt x="151" y="67"/>
                  <a:pt x="150" y="67"/>
                </a:cubicBezTo>
                <a:cubicBezTo>
                  <a:pt x="150" y="67"/>
                  <a:pt x="150" y="67"/>
                  <a:pt x="150" y="67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49" y="66"/>
                  <a:pt x="149" y="65"/>
                  <a:pt x="149" y="65"/>
                </a:cubicBezTo>
                <a:cubicBezTo>
                  <a:pt x="149" y="65"/>
                  <a:pt x="148" y="65"/>
                  <a:pt x="148" y="65"/>
                </a:cubicBezTo>
                <a:cubicBezTo>
                  <a:pt x="148" y="65"/>
                  <a:pt x="147" y="65"/>
                  <a:pt x="147" y="64"/>
                </a:cubicBezTo>
                <a:cubicBezTo>
                  <a:pt x="147" y="64"/>
                  <a:pt x="147" y="64"/>
                  <a:pt x="146" y="63"/>
                </a:cubicBezTo>
                <a:cubicBezTo>
                  <a:pt x="146" y="63"/>
                  <a:pt x="146" y="62"/>
                  <a:pt x="146" y="61"/>
                </a:cubicBezTo>
                <a:cubicBezTo>
                  <a:pt x="146" y="61"/>
                  <a:pt x="146" y="61"/>
                  <a:pt x="147" y="61"/>
                </a:cubicBezTo>
                <a:cubicBezTo>
                  <a:pt x="147" y="61"/>
                  <a:pt x="147" y="61"/>
                  <a:pt x="147" y="60"/>
                </a:cubicBezTo>
                <a:cubicBezTo>
                  <a:pt x="147" y="59"/>
                  <a:pt x="151" y="58"/>
                  <a:pt x="153" y="59"/>
                </a:cubicBezTo>
                <a:cubicBezTo>
                  <a:pt x="154" y="59"/>
                  <a:pt x="155" y="60"/>
                  <a:pt x="155" y="60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155" y="61"/>
                  <a:pt x="156" y="61"/>
                  <a:pt x="156" y="62"/>
                </a:cubicBezTo>
                <a:cubicBezTo>
                  <a:pt x="157" y="63"/>
                  <a:pt x="159" y="64"/>
                  <a:pt x="159" y="64"/>
                </a:cubicBezTo>
                <a:cubicBezTo>
                  <a:pt x="159" y="64"/>
                  <a:pt x="160" y="64"/>
                  <a:pt x="160" y="64"/>
                </a:cubicBezTo>
                <a:cubicBezTo>
                  <a:pt x="160" y="64"/>
                  <a:pt x="160" y="64"/>
                  <a:pt x="161" y="64"/>
                </a:cubicBezTo>
                <a:cubicBezTo>
                  <a:pt x="161" y="64"/>
                  <a:pt x="161" y="64"/>
                  <a:pt x="161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2" y="63"/>
                  <a:pt x="162" y="63"/>
                  <a:pt x="162" y="6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4" y="62"/>
                  <a:pt x="164" y="62"/>
                  <a:pt x="164" y="61"/>
                </a:cubicBezTo>
                <a:cubicBezTo>
                  <a:pt x="163" y="60"/>
                  <a:pt x="163" y="60"/>
                  <a:pt x="163" y="60"/>
                </a:cubicBezTo>
                <a:cubicBezTo>
                  <a:pt x="164" y="60"/>
                  <a:pt x="163" y="59"/>
                  <a:pt x="163" y="59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0" y="57"/>
                  <a:pt x="160" y="57"/>
                  <a:pt x="160" y="57"/>
                </a:cubicBezTo>
                <a:cubicBezTo>
                  <a:pt x="159" y="57"/>
                  <a:pt x="157" y="55"/>
                  <a:pt x="156" y="54"/>
                </a:cubicBezTo>
                <a:cubicBezTo>
                  <a:pt x="155" y="54"/>
                  <a:pt x="155" y="53"/>
                  <a:pt x="154" y="52"/>
                </a:cubicBezTo>
                <a:cubicBezTo>
                  <a:pt x="154" y="51"/>
                  <a:pt x="154" y="51"/>
                  <a:pt x="155" y="49"/>
                </a:cubicBezTo>
                <a:cubicBezTo>
                  <a:pt x="155" y="48"/>
                  <a:pt x="156" y="48"/>
                  <a:pt x="157" y="48"/>
                </a:cubicBezTo>
                <a:cubicBezTo>
                  <a:pt x="158" y="47"/>
                  <a:pt x="158" y="47"/>
                  <a:pt x="158" y="47"/>
                </a:cubicBezTo>
                <a:cubicBezTo>
                  <a:pt x="159" y="47"/>
                  <a:pt x="159" y="47"/>
                  <a:pt x="159" y="47"/>
                </a:cubicBezTo>
                <a:cubicBezTo>
                  <a:pt x="160" y="47"/>
                  <a:pt x="160" y="47"/>
                  <a:pt x="160" y="47"/>
                </a:cubicBezTo>
                <a:cubicBezTo>
                  <a:pt x="161" y="47"/>
                  <a:pt x="161" y="47"/>
                  <a:pt x="161" y="48"/>
                </a:cubicBezTo>
                <a:cubicBezTo>
                  <a:pt x="161" y="48"/>
                  <a:pt x="161" y="48"/>
                  <a:pt x="162" y="48"/>
                </a:cubicBezTo>
                <a:cubicBezTo>
                  <a:pt x="162" y="48"/>
                  <a:pt x="162" y="49"/>
                  <a:pt x="162" y="49"/>
                </a:cubicBezTo>
                <a:cubicBezTo>
                  <a:pt x="162" y="49"/>
                  <a:pt x="162" y="49"/>
                  <a:pt x="163" y="50"/>
                </a:cubicBezTo>
                <a:cubicBezTo>
                  <a:pt x="163" y="50"/>
                  <a:pt x="164" y="51"/>
                  <a:pt x="165" y="53"/>
                </a:cubicBezTo>
                <a:cubicBezTo>
                  <a:pt x="165" y="53"/>
                  <a:pt x="166" y="54"/>
                  <a:pt x="166" y="54"/>
                </a:cubicBezTo>
                <a:cubicBezTo>
                  <a:pt x="167" y="55"/>
                  <a:pt x="168" y="53"/>
                  <a:pt x="169" y="50"/>
                </a:cubicBezTo>
                <a:cubicBezTo>
                  <a:pt x="170" y="48"/>
                  <a:pt x="170" y="48"/>
                  <a:pt x="170" y="48"/>
                </a:cubicBezTo>
                <a:cubicBezTo>
                  <a:pt x="168" y="48"/>
                  <a:pt x="168" y="48"/>
                  <a:pt x="168" y="48"/>
                </a:cubicBezTo>
                <a:cubicBezTo>
                  <a:pt x="168" y="48"/>
                  <a:pt x="167" y="47"/>
                  <a:pt x="166" y="46"/>
                </a:cubicBezTo>
                <a:cubicBezTo>
                  <a:pt x="166" y="46"/>
                  <a:pt x="166" y="46"/>
                  <a:pt x="165" y="45"/>
                </a:cubicBezTo>
                <a:cubicBezTo>
                  <a:pt x="165" y="45"/>
                  <a:pt x="165" y="45"/>
                  <a:pt x="165" y="45"/>
                </a:cubicBezTo>
                <a:cubicBezTo>
                  <a:pt x="163" y="44"/>
                  <a:pt x="163" y="39"/>
                  <a:pt x="165" y="38"/>
                </a:cubicBezTo>
                <a:cubicBezTo>
                  <a:pt x="166" y="37"/>
                  <a:pt x="167" y="36"/>
                  <a:pt x="168" y="36"/>
                </a:cubicBezTo>
                <a:cubicBezTo>
                  <a:pt x="168" y="37"/>
                  <a:pt x="169" y="37"/>
                  <a:pt x="169" y="37"/>
                </a:cubicBezTo>
                <a:cubicBezTo>
                  <a:pt x="169" y="37"/>
                  <a:pt x="170" y="37"/>
                  <a:pt x="170" y="38"/>
                </a:cubicBezTo>
                <a:cubicBezTo>
                  <a:pt x="171" y="38"/>
                  <a:pt x="171" y="38"/>
                  <a:pt x="171" y="39"/>
                </a:cubicBezTo>
                <a:cubicBezTo>
                  <a:pt x="171" y="39"/>
                  <a:pt x="172" y="39"/>
                  <a:pt x="172" y="39"/>
                </a:cubicBezTo>
                <a:cubicBezTo>
                  <a:pt x="172" y="39"/>
                  <a:pt x="172" y="39"/>
                  <a:pt x="172" y="39"/>
                </a:cubicBezTo>
                <a:cubicBezTo>
                  <a:pt x="172" y="40"/>
                  <a:pt x="172" y="40"/>
                  <a:pt x="172" y="40"/>
                </a:cubicBezTo>
                <a:cubicBezTo>
                  <a:pt x="173" y="40"/>
                  <a:pt x="173" y="40"/>
                  <a:pt x="174" y="43"/>
                </a:cubicBezTo>
                <a:cubicBezTo>
                  <a:pt x="174" y="44"/>
                  <a:pt x="174" y="44"/>
                  <a:pt x="174" y="45"/>
                </a:cubicBezTo>
                <a:cubicBezTo>
                  <a:pt x="174" y="45"/>
                  <a:pt x="174" y="45"/>
                  <a:pt x="174" y="45"/>
                </a:cubicBezTo>
                <a:cubicBezTo>
                  <a:pt x="175" y="45"/>
                  <a:pt x="175" y="44"/>
                  <a:pt x="176" y="44"/>
                </a:cubicBezTo>
                <a:cubicBezTo>
                  <a:pt x="176" y="43"/>
                  <a:pt x="177" y="42"/>
                  <a:pt x="177" y="42"/>
                </a:cubicBezTo>
                <a:cubicBezTo>
                  <a:pt x="178" y="41"/>
                  <a:pt x="178" y="41"/>
                  <a:pt x="176" y="40"/>
                </a:cubicBezTo>
                <a:cubicBezTo>
                  <a:pt x="175" y="40"/>
                  <a:pt x="174" y="40"/>
                  <a:pt x="174" y="39"/>
                </a:cubicBezTo>
                <a:cubicBezTo>
                  <a:pt x="174" y="39"/>
                  <a:pt x="174" y="39"/>
                  <a:pt x="174" y="39"/>
                </a:cubicBezTo>
                <a:cubicBezTo>
                  <a:pt x="173" y="39"/>
                  <a:pt x="173" y="39"/>
                  <a:pt x="173" y="38"/>
                </a:cubicBezTo>
                <a:cubicBezTo>
                  <a:pt x="172" y="38"/>
                  <a:pt x="172" y="37"/>
                  <a:pt x="172" y="37"/>
                </a:cubicBezTo>
                <a:cubicBezTo>
                  <a:pt x="171" y="36"/>
                  <a:pt x="169" y="34"/>
                  <a:pt x="170" y="33"/>
                </a:cubicBezTo>
                <a:cubicBezTo>
                  <a:pt x="170" y="33"/>
                  <a:pt x="169" y="32"/>
                  <a:pt x="169" y="32"/>
                </a:cubicBezTo>
                <a:cubicBezTo>
                  <a:pt x="169" y="32"/>
                  <a:pt x="169" y="32"/>
                  <a:pt x="169" y="31"/>
                </a:cubicBezTo>
                <a:cubicBezTo>
                  <a:pt x="169" y="30"/>
                  <a:pt x="169" y="29"/>
                  <a:pt x="169" y="29"/>
                </a:cubicBezTo>
                <a:cubicBezTo>
                  <a:pt x="169" y="29"/>
                  <a:pt x="168" y="29"/>
                  <a:pt x="168" y="28"/>
                </a:cubicBezTo>
                <a:cubicBezTo>
                  <a:pt x="168" y="28"/>
                  <a:pt x="166" y="26"/>
                  <a:pt x="165" y="25"/>
                </a:cubicBezTo>
                <a:cubicBezTo>
                  <a:pt x="163" y="24"/>
                  <a:pt x="162" y="23"/>
                  <a:pt x="162" y="23"/>
                </a:cubicBezTo>
                <a:cubicBezTo>
                  <a:pt x="162" y="23"/>
                  <a:pt x="161" y="22"/>
                  <a:pt x="160" y="22"/>
                </a:cubicBezTo>
                <a:cubicBezTo>
                  <a:pt x="159" y="21"/>
                  <a:pt x="159" y="20"/>
                  <a:pt x="158" y="20"/>
                </a:cubicBezTo>
                <a:cubicBezTo>
                  <a:pt x="158" y="20"/>
                  <a:pt x="158" y="20"/>
                  <a:pt x="157" y="20"/>
                </a:cubicBezTo>
                <a:cubicBezTo>
                  <a:pt x="156" y="19"/>
                  <a:pt x="154" y="18"/>
                  <a:pt x="154" y="17"/>
                </a:cubicBezTo>
                <a:cubicBezTo>
                  <a:pt x="154" y="17"/>
                  <a:pt x="152" y="16"/>
                  <a:pt x="151" y="16"/>
                </a:cubicBezTo>
                <a:cubicBezTo>
                  <a:pt x="149" y="15"/>
                  <a:pt x="148" y="15"/>
                  <a:pt x="148" y="14"/>
                </a:cubicBezTo>
                <a:cubicBezTo>
                  <a:pt x="148" y="14"/>
                  <a:pt x="147" y="14"/>
                  <a:pt x="147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46" y="13"/>
                  <a:pt x="142" y="12"/>
                  <a:pt x="142" y="12"/>
                </a:cubicBezTo>
                <a:cubicBezTo>
                  <a:pt x="142" y="12"/>
                  <a:pt x="139" y="12"/>
                  <a:pt x="136" y="11"/>
                </a:cubicBezTo>
                <a:cubicBezTo>
                  <a:pt x="135" y="10"/>
                  <a:pt x="134" y="10"/>
                  <a:pt x="134" y="10"/>
                </a:cubicBezTo>
                <a:cubicBezTo>
                  <a:pt x="132" y="10"/>
                  <a:pt x="130" y="10"/>
                  <a:pt x="129" y="10"/>
                </a:cubicBezTo>
                <a:cubicBezTo>
                  <a:pt x="129" y="9"/>
                  <a:pt x="129" y="9"/>
                  <a:pt x="129" y="10"/>
                </a:cubicBezTo>
                <a:cubicBezTo>
                  <a:pt x="129" y="10"/>
                  <a:pt x="128" y="10"/>
                  <a:pt x="127" y="10"/>
                </a:cubicBezTo>
                <a:cubicBezTo>
                  <a:pt x="127" y="9"/>
                  <a:pt x="126" y="9"/>
                  <a:pt x="126" y="9"/>
                </a:cubicBezTo>
                <a:cubicBezTo>
                  <a:pt x="125" y="10"/>
                  <a:pt x="124" y="10"/>
                  <a:pt x="124" y="10"/>
                </a:cubicBezTo>
                <a:cubicBezTo>
                  <a:pt x="125" y="9"/>
                  <a:pt x="123" y="9"/>
                  <a:pt x="122" y="9"/>
                </a:cubicBezTo>
                <a:cubicBezTo>
                  <a:pt x="121" y="10"/>
                  <a:pt x="121" y="10"/>
                  <a:pt x="120" y="10"/>
                </a:cubicBezTo>
                <a:cubicBezTo>
                  <a:pt x="120" y="9"/>
                  <a:pt x="120" y="9"/>
                  <a:pt x="119" y="10"/>
                </a:cubicBezTo>
                <a:cubicBezTo>
                  <a:pt x="119" y="10"/>
                  <a:pt x="116" y="10"/>
                  <a:pt x="115" y="10"/>
                </a:cubicBezTo>
                <a:cubicBezTo>
                  <a:pt x="115" y="10"/>
                  <a:pt x="114" y="10"/>
                  <a:pt x="114" y="10"/>
                </a:cubicBezTo>
                <a:cubicBezTo>
                  <a:pt x="114" y="11"/>
                  <a:pt x="113" y="11"/>
                  <a:pt x="113" y="10"/>
                </a:cubicBezTo>
                <a:cubicBezTo>
                  <a:pt x="112" y="10"/>
                  <a:pt x="112" y="10"/>
                  <a:pt x="112" y="10"/>
                </a:cubicBezTo>
                <a:cubicBezTo>
                  <a:pt x="112" y="11"/>
                  <a:pt x="111" y="11"/>
                  <a:pt x="111" y="10"/>
                </a:cubicBezTo>
                <a:cubicBezTo>
                  <a:pt x="111" y="10"/>
                  <a:pt x="111" y="10"/>
                  <a:pt x="111" y="11"/>
                </a:cubicBezTo>
                <a:cubicBezTo>
                  <a:pt x="111" y="11"/>
                  <a:pt x="111" y="11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1"/>
                  <a:pt x="109" y="11"/>
                  <a:pt x="108" y="11"/>
                </a:cubicBezTo>
                <a:cubicBezTo>
                  <a:pt x="107" y="11"/>
                  <a:pt x="106" y="11"/>
                  <a:pt x="106" y="11"/>
                </a:cubicBezTo>
                <a:cubicBezTo>
                  <a:pt x="106" y="11"/>
                  <a:pt x="105" y="11"/>
                  <a:pt x="104" y="11"/>
                </a:cubicBezTo>
                <a:cubicBezTo>
                  <a:pt x="103" y="11"/>
                  <a:pt x="102" y="11"/>
                  <a:pt x="103" y="11"/>
                </a:cubicBezTo>
                <a:cubicBezTo>
                  <a:pt x="103" y="11"/>
                  <a:pt x="103" y="12"/>
                  <a:pt x="102" y="11"/>
                </a:cubicBezTo>
                <a:cubicBezTo>
                  <a:pt x="102" y="11"/>
                  <a:pt x="100" y="11"/>
                  <a:pt x="100" y="12"/>
                </a:cubicBezTo>
                <a:cubicBezTo>
                  <a:pt x="100" y="12"/>
                  <a:pt x="99" y="12"/>
                  <a:pt x="98" y="11"/>
                </a:cubicBezTo>
                <a:cubicBezTo>
                  <a:pt x="98" y="11"/>
                  <a:pt x="97" y="11"/>
                  <a:pt x="97" y="11"/>
                </a:cubicBezTo>
                <a:cubicBezTo>
                  <a:pt x="97" y="12"/>
                  <a:pt x="96" y="12"/>
                  <a:pt x="96" y="11"/>
                </a:cubicBezTo>
                <a:cubicBezTo>
                  <a:pt x="96" y="11"/>
                  <a:pt x="96" y="11"/>
                  <a:pt x="95" y="11"/>
                </a:cubicBezTo>
                <a:cubicBezTo>
                  <a:pt x="95" y="12"/>
                  <a:pt x="95" y="12"/>
                  <a:pt x="95" y="11"/>
                </a:cubicBezTo>
                <a:cubicBezTo>
                  <a:pt x="95" y="11"/>
                  <a:pt x="95" y="11"/>
                  <a:pt x="94" y="11"/>
                </a:cubicBezTo>
                <a:cubicBezTo>
                  <a:pt x="94" y="11"/>
                  <a:pt x="94" y="11"/>
                  <a:pt x="93" y="11"/>
                </a:cubicBezTo>
                <a:cubicBezTo>
                  <a:pt x="93" y="11"/>
                  <a:pt x="92" y="11"/>
                  <a:pt x="92" y="11"/>
                </a:cubicBezTo>
                <a:cubicBezTo>
                  <a:pt x="92" y="11"/>
                  <a:pt x="91" y="11"/>
                  <a:pt x="91" y="11"/>
                </a:cubicBezTo>
                <a:cubicBezTo>
                  <a:pt x="91" y="10"/>
                  <a:pt x="89" y="10"/>
                  <a:pt x="90" y="10"/>
                </a:cubicBezTo>
                <a:cubicBezTo>
                  <a:pt x="90" y="10"/>
                  <a:pt x="87" y="10"/>
                  <a:pt x="84" y="9"/>
                </a:cubicBezTo>
                <a:cubicBezTo>
                  <a:pt x="84" y="8"/>
                  <a:pt x="83" y="8"/>
                  <a:pt x="83" y="8"/>
                </a:cubicBezTo>
                <a:cubicBezTo>
                  <a:pt x="83" y="9"/>
                  <a:pt x="83" y="9"/>
                  <a:pt x="82" y="8"/>
                </a:cubicBezTo>
                <a:cubicBezTo>
                  <a:pt x="82" y="8"/>
                  <a:pt x="82" y="8"/>
                  <a:pt x="82" y="8"/>
                </a:cubicBezTo>
                <a:cubicBezTo>
                  <a:pt x="81" y="8"/>
                  <a:pt x="81" y="8"/>
                  <a:pt x="79" y="7"/>
                </a:cubicBezTo>
                <a:cubicBezTo>
                  <a:pt x="79" y="7"/>
                  <a:pt x="78" y="7"/>
                  <a:pt x="78" y="7"/>
                </a:cubicBezTo>
                <a:cubicBezTo>
                  <a:pt x="78" y="7"/>
                  <a:pt x="77" y="6"/>
                  <a:pt x="76" y="6"/>
                </a:cubicBezTo>
                <a:cubicBezTo>
                  <a:pt x="76" y="5"/>
                  <a:pt x="75" y="5"/>
                  <a:pt x="75" y="6"/>
                </a:cubicBezTo>
                <a:cubicBezTo>
                  <a:pt x="74" y="6"/>
                  <a:pt x="73" y="7"/>
                  <a:pt x="73" y="7"/>
                </a:cubicBezTo>
                <a:cubicBezTo>
                  <a:pt x="73" y="8"/>
                  <a:pt x="73" y="8"/>
                  <a:pt x="71" y="10"/>
                </a:cubicBezTo>
                <a:cubicBezTo>
                  <a:pt x="70" y="10"/>
                  <a:pt x="70" y="11"/>
                  <a:pt x="70" y="11"/>
                </a:cubicBezTo>
                <a:cubicBezTo>
                  <a:pt x="70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4"/>
                </a:cubicBezTo>
                <a:cubicBezTo>
                  <a:pt x="68" y="14"/>
                  <a:pt x="68" y="14"/>
                  <a:pt x="67" y="14"/>
                </a:cubicBezTo>
                <a:cubicBezTo>
                  <a:pt x="67" y="14"/>
                  <a:pt x="67" y="14"/>
                  <a:pt x="67" y="15"/>
                </a:cubicBezTo>
                <a:cubicBezTo>
                  <a:pt x="67" y="15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6"/>
                  <a:pt x="65" y="17"/>
                  <a:pt x="65" y="1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8"/>
                  <a:pt x="64" y="19"/>
                  <a:pt x="63" y="19"/>
                </a:cubicBezTo>
                <a:cubicBezTo>
                  <a:pt x="63" y="19"/>
                  <a:pt x="63" y="20"/>
                  <a:pt x="62" y="21"/>
                </a:cubicBezTo>
                <a:cubicBezTo>
                  <a:pt x="62" y="22"/>
                  <a:pt x="62" y="22"/>
                  <a:pt x="61" y="22"/>
                </a:cubicBezTo>
                <a:cubicBezTo>
                  <a:pt x="61" y="22"/>
                  <a:pt x="61" y="22"/>
                  <a:pt x="61" y="23"/>
                </a:cubicBezTo>
                <a:cubicBezTo>
                  <a:pt x="60" y="23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5"/>
                  <a:pt x="59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cubicBezTo>
                  <a:pt x="56" y="29"/>
                  <a:pt x="55" y="30"/>
                  <a:pt x="55" y="31"/>
                </a:cubicBezTo>
                <a:cubicBezTo>
                  <a:pt x="53" y="32"/>
                  <a:pt x="53" y="32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2" y="33"/>
                  <a:pt x="52" y="34"/>
                  <a:pt x="52" y="34"/>
                </a:cubicBezTo>
                <a:cubicBezTo>
                  <a:pt x="52" y="34"/>
                  <a:pt x="51" y="35"/>
                  <a:pt x="51" y="35"/>
                </a:cubicBezTo>
                <a:cubicBezTo>
                  <a:pt x="51" y="35"/>
                  <a:pt x="46" y="40"/>
                  <a:pt x="46" y="42"/>
                </a:cubicBezTo>
                <a:cubicBezTo>
                  <a:pt x="45" y="42"/>
                  <a:pt x="45" y="43"/>
                  <a:pt x="44" y="43"/>
                </a:cubicBezTo>
                <a:cubicBezTo>
                  <a:pt x="44" y="43"/>
                  <a:pt x="42" y="45"/>
                  <a:pt x="42" y="46"/>
                </a:cubicBezTo>
                <a:cubicBezTo>
                  <a:pt x="42" y="46"/>
                  <a:pt x="41" y="46"/>
                  <a:pt x="41" y="47"/>
                </a:cubicBezTo>
                <a:cubicBezTo>
                  <a:pt x="41" y="47"/>
                  <a:pt x="40" y="48"/>
                  <a:pt x="40" y="48"/>
                </a:cubicBezTo>
                <a:cubicBezTo>
                  <a:pt x="39" y="48"/>
                  <a:pt x="39" y="48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8" y="49"/>
                  <a:pt x="37" y="50"/>
                  <a:pt x="37" y="51"/>
                </a:cubicBezTo>
                <a:cubicBezTo>
                  <a:pt x="37" y="51"/>
                  <a:pt x="36" y="52"/>
                  <a:pt x="36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4" y="53"/>
                  <a:pt x="34" y="54"/>
                </a:cubicBezTo>
                <a:cubicBezTo>
                  <a:pt x="33" y="54"/>
                  <a:pt x="32" y="55"/>
                  <a:pt x="32" y="56"/>
                </a:cubicBezTo>
                <a:cubicBezTo>
                  <a:pt x="32" y="56"/>
                  <a:pt x="32" y="56"/>
                  <a:pt x="31" y="56"/>
                </a:cubicBezTo>
                <a:cubicBezTo>
                  <a:pt x="31" y="56"/>
                  <a:pt x="31" y="57"/>
                  <a:pt x="31" y="57"/>
                </a:cubicBezTo>
                <a:cubicBezTo>
                  <a:pt x="31" y="57"/>
                  <a:pt x="31" y="58"/>
                  <a:pt x="30" y="58"/>
                </a:cubicBezTo>
                <a:cubicBezTo>
                  <a:pt x="30" y="59"/>
                  <a:pt x="29" y="59"/>
                  <a:pt x="29" y="60"/>
                </a:cubicBezTo>
                <a:cubicBezTo>
                  <a:pt x="28" y="61"/>
                  <a:pt x="26" y="63"/>
                  <a:pt x="25" y="64"/>
                </a:cubicBezTo>
                <a:cubicBezTo>
                  <a:pt x="24" y="64"/>
                  <a:pt x="23" y="65"/>
                  <a:pt x="23" y="67"/>
                </a:cubicBezTo>
                <a:cubicBezTo>
                  <a:pt x="23" y="67"/>
                  <a:pt x="22" y="68"/>
                  <a:pt x="21" y="69"/>
                </a:cubicBezTo>
                <a:cubicBezTo>
                  <a:pt x="20" y="70"/>
                  <a:pt x="18" y="72"/>
                  <a:pt x="16" y="73"/>
                </a:cubicBezTo>
                <a:cubicBezTo>
                  <a:pt x="15" y="75"/>
                  <a:pt x="13" y="76"/>
                  <a:pt x="13" y="77"/>
                </a:cubicBezTo>
                <a:cubicBezTo>
                  <a:pt x="12" y="78"/>
                  <a:pt x="11" y="79"/>
                  <a:pt x="11" y="80"/>
                </a:cubicBezTo>
                <a:cubicBezTo>
                  <a:pt x="10" y="80"/>
                  <a:pt x="9" y="81"/>
                  <a:pt x="9" y="82"/>
                </a:cubicBezTo>
                <a:cubicBezTo>
                  <a:pt x="8" y="83"/>
                  <a:pt x="7" y="84"/>
                  <a:pt x="6" y="84"/>
                </a:cubicBezTo>
                <a:cubicBezTo>
                  <a:pt x="5" y="85"/>
                  <a:pt x="5" y="85"/>
                  <a:pt x="5" y="85"/>
                </a:cubicBezTo>
                <a:cubicBezTo>
                  <a:pt x="7" y="87"/>
                  <a:pt x="7" y="87"/>
                  <a:pt x="7" y="87"/>
                </a:cubicBezTo>
                <a:cubicBezTo>
                  <a:pt x="8" y="87"/>
                  <a:pt x="9" y="88"/>
                  <a:pt x="9" y="89"/>
                </a:cubicBezTo>
                <a:cubicBezTo>
                  <a:pt x="10" y="89"/>
                  <a:pt x="14" y="91"/>
                  <a:pt x="16" y="91"/>
                </a:cubicBezTo>
                <a:close/>
                <a:moveTo>
                  <a:pt x="33" y="78"/>
                </a:moveTo>
                <a:cubicBezTo>
                  <a:pt x="32" y="77"/>
                  <a:pt x="32" y="75"/>
                  <a:pt x="32" y="74"/>
                </a:cubicBezTo>
                <a:cubicBezTo>
                  <a:pt x="32" y="73"/>
                  <a:pt x="32" y="72"/>
                  <a:pt x="34" y="71"/>
                </a:cubicBezTo>
                <a:cubicBezTo>
                  <a:pt x="34" y="71"/>
                  <a:pt x="34" y="70"/>
                  <a:pt x="34" y="70"/>
                </a:cubicBezTo>
                <a:cubicBezTo>
                  <a:pt x="34" y="70"/>
                  <a:pt x="35" y="69"/>
                  <a:pt x="35" y="69"/>
                </a:cubicBezTo>
                <a:cubicBezTo>
                  <a:pt x="35" y="69"/>
                  <a:pt x="35" y="69"/>
                  <a:pt x="35" y="68"/>
                </a:cubicBezTo>
                <a:cubicBezTo>
                  <a:pt x="35" y="68"/>
                  <a:pt x="35" y="67"/>
                  <a:pt x="36" y="68"/>
                </a:cubicBezTo>
                <a:cubicBezTo>
                  <a:pt x="36" y="68"/>
                  <a:pt x="36" y="68"/>
                  <a:pt x="36" y="71"/>
                </a:cubicBezTo>
                <a:cubicBezTo>
                  <a:pt x="36" y="71"/>
                  <a:pt x="36" y="71"/>
                  <a:pt x="37" y="72"/>
                </a:cubicBezTo>
                <a:cubicBezTo>
                  <a:pt x="38" y="72"/>
                  <a:pt x="38" y="72"/>
                  <a:pt x="41" y="71"/>
                </a:cubicBezTo>
                <a:cubicBezTo>
                  <a:pt x="42" y="71"/>
                  <a:pt x="42" y="71"/>
                  <a:pt x="4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2" y="72"/>
                  <a:pt x="43" y="71"/>
                  <a:pt x="44" y="71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4"/>
                  <a:pt x="46" y="74"/>
                  <a:pt x="46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9" y="74"/>
                  <a:pt x="53" y="72"/>
                  <a:pt x="56" y="70"/>
                </a:cubicBezTo>
                <a:cubicBezTo>
                  <a:pt x="57" y="69"/>
                  <a:pt x="58" y="69"/>
                  <a:pt x="58" y="69"/>
                </a:cubicBezTo>
                <a:cubicBezTo>
                  <a:pt x="58" y="69"/>
                  <a:pt x="58" y="70"/>
                  <a:pt x="58" y="71"/>
                </a:cubicBezTo>
                <a:cubicBezTo>
                  <a:pt x="58" y="72"/>
                  <a:pt x="58" y="72"/>
                  <a:pt x="58" y="73"/>
                </a:cubicBezTo>
                <a:cubicBezTo>
                  <a:pt x="59" y="73"/>
                  <a:pt x="59" y="73"/>
                  <a:pt x="60" y="73"/>
                </a:cubicBezTo>
                <a:cubicBezTo>
                  <a:pt x="60" y="73"/>
                  <a:pt x="62" y="72"/>
                  <a:pt x="63" y="71"/>
                </a:cubicBezTo>
                <a:cubicBezTo>
                  <a:pt x="65" y="69"/>
                  <a:pt x="65" y="69"/>
                  <a:pt x="65" y="69"/>
                </a:cubicBezTo>
                <a:cubicBezTo>
                  <a:pt x="66" y="70"/>
                  <a:pt x="66" y="70"/>
                  <a:pt x="66" y="70"/>
                </a:cubicBezTo>
                <a:cubicBezTo>
                  <a:pt x="66" y="71"/>
                  <a:pt x="66" y="71"/>
                  <a:pt x="67" y="71"/>
                </a:cubicBezTo>
                <a:cubicBezTo>
                  <a:pt x="67" y="72"/>
                  <a:pt x="70" y="71"/>
                  <a:pt x="71" y="70"/>
                </a:cubicBezTo>
                <a:cubicBezTo>
                  <a:pt x="72" y="69"/>
                  <a:pt x="72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8"/>
                  <a:pt x="75" y="68"/>
                  <a:pt x="76" y="68"/>
                </a:cubicBezTo>
                <a:cubicBezTo>
                  <a:pt x="76" y="68"/>
                  <a:pt x="77" y="68"/>
                  <a:pt x="79" y="67"/>
                </a:cubicBezTo>
                <a:cubicBezTo>
                  <a:pt x="80" y="66"/>
                  <a:pt x="81" y="66"/>
                  <a:pt x="82" y="66"/>
                </a:cubicBezTo>
                <a:cubicBezTo>
                  <a:pt x="82" y="66"/>
                  <a:pt x="82" y="67"/>
                  <a:pt x="82" y="67"/>
                </a:cubicBezTo>
                <a:cubicBezTo>
                  <a:pt x="82" y="68"/>
                  <a:pt x="82" y="68"/>
                  <a:pt x="83" y="68"/>
                </a:cubicBezTo>
                <a:cubicBezTo>
                  <a:pt x="84" y="69"/>
                  <a:pt x="86" y="68"/>
                  <a:pt x="88" y="68"/>
                </a:cubicBezTo>
                <a:cubicBezTo>
                  <a:pt x="88" y="67"/>
                  <a:pt x="89" y="67"/>
                  <a:pt x="89" y="67"/>
                </a:cubicBezTo>
                <a:cubicBezTo>
                  <a:pt x="89" y="67"/>
                  <a:pt x="89" y="67"/>
                  <a:pt x="90" y="67"/>
                </a:cubicBezTo>
                <a:cubicBezTo>
                  <a:pt x="91" y="66"/>
                  <a:pt x="92" y="67"/>
                  <a:pt x="92" y="68"/>
                </a:cubicBezTo>
                <a:cubicBezTo>
                  <a:pt x="92" y="69"/>
                  <a:pt x="92" y="69"/>
                  <a:pt x="92" y="69"/>
                </a:cubicBezTo>
                <a:cubicBezTo>
                  <a:pt x="92" y="69"/>
                  <a:pt x="93" y="69"/>
                  <a:pt x="93" y="69"/>
                </a:cubicBezTo>
                <a:cubicBezTo>
                  <a:pt x="93" y="69"/>
                  <a:pt x="93" y="70"/>
                  <a:pt x="93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71"/>
                  <a:pt x="94" y="71"/>
                  <a:pt x="94" y="71"/>
                </a:cubicBezTo>
                <a:cubicBezTo>
                  <a:pt x="94" y="70"/>
                  <a:pt x="95" y="70"/>
                  <a:pt x="95" y="71"/>
                </a:cubicBezTo>
                <a:cubicBezTo>
                  <a:pt x="95" y="71"/>
                  <a:pt x="98" y="71"/>
                  <a:pt x="100" y="71"/>
                </a:cubicBezTo>
                <a:cubicBezTo>
                  <a:pt x="101" y="71"/>
                  <a:pt x="101" y="71"/>
                  <a:pt x="102" y="71"/>
                </a:cubicBezTo>
                <a:cubicBezTo>
                  <a:pt x="102" y="72"/>
                  <a:pt x="102" y="71"/>
                  <a:pt x="103" y="71"/>
                </a:cubicBezTo>
                <a:cubicBezTo>
                  <a:pt x="103" y="70"/>
                  <a:pt x="105" y="70"/>
                  <a:pt x="105" y="71"/>
                </a:cubicBezTo>
                <a:cubicBezTo>
                  <a:pt x="106" y="71"/>
                  <a:pt x="106" y="72"/>
                  <a:pt x="106" y="72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107" y="72"/>
                  <a:pt x="107" y="72"/>
                  <a:pt x="107" y="73"/>
                </a:cubicBezTo>
                <a:cubicBezTo>
                  <a:pt x="106" y="73"/>
                  <a:pt x="107" y="73"/>
                  <a:pt x="107" y="73"/>
                </a:cubicBezTo>
                <a:cubicBezTo>
                  <a:pt x="107" y="73"/>
                  <a:pt x="107" y="73"/>
                  <a:pt x="107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8" y="73"/>
                  <a:pt x="109" y="74"/>
                  <a:pt x="109" y="75"/>
                </a:cubicBezTo>
                <a:cubicBezTo>
                  <a:pt x="109" y="75"/>
                  <a:pt x="110" y="75"/>
                  <a:pt x="111" y="76"/>
                </a:cubicBezTo>
                <a:cubicBezTo>
                  <a:pt x="114" y="77"/>
                  <a:pt x="115" y="77"/>
                  <a:pt x="114" y="79"/>
                </a:cubicBezTo>
                <a:cubicBezTo>
                  <a:pt x="114" y="80"/>
                  <a:pt x="114" y="81"/>
                  <a:pt x="113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12" y="80"/>
                  <a:pt x="112" y="80"/>
                  <a:pt x="111" y="80"/>
                </a:cubicBezTo>
                <a:cubicBezTo>
                  <a:pt x="111" y="80"/>
                  <a:pt x="107" y="79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6" y="78"/>
                  <a:pt x="105" y="77"/>
                  <a:pt x="105" y="77"/>
                </a:cubicBezTo>
                <a:cubicBezTo>
                  <a:pt x="104" y="76"/>
                  <a:pt x="103" y="76"/>
                  <a:pt x="103" y="76"/>
                </a:cubicBezTo>
                <a:cubicBezTo>
                  <a:pt x="103" y="76"/>
                  <a:pt x="102" y="76"/>
                  <a:pt x="102" y="76"/>
                </a:cubicBezTo>
                <a:cubicBezTo>
                  <a:pt x="101" y="75"/>
                  <a:pt x="100" y="75"/>
                  <a:pt x="99" y="75"/>
                </a:cubicBezTo>
                <a:cubicBezTo>
                  <a:pt x="99" y="75"/>
                  <a:pt x="98" y="75"/>
                  <a:pt x="98" y="75"/>
                </a:cubicBezTo>
                <a:cubicBezTo>
                  <a:pt x="98" y="75"/>
                  <a:pt x="97" y="75"/>
                  <a:pt x="97" y="75"/>
                </a:cubicBezTo>
                <a:cubicBezTo>
                  <a:pt x="95" y="75"/>
                  <a:pt x="94" y="75"/>
                  <a:pt x="93" y="75"/>
                </a:cubicBezTo>
                <a:cubicBezTo>
                  <a:pt x="93" y="74"/>
                  <a:pt x="92" y="74"/>
                  <a:pt x="92" y="73"/>
                </a:cubicBezTo>
                <a:cubicBezTo>
                  <a:pt x="91" y="73"/>
                  <a:pt x="90" y="72"/>
                  <a:pt x="90" y="71"/>
                </a:cubicBezTo>
                <a:cubicBezTo>
                  <a:pt x="90" y="70"/>
                  <a:pt x="89" y="70"/>
                  <a:pt x="88" y="71"/>
                </a:cubicBezTo>
                <a:cubicBezTo>
                  <a:pt x="88" y="71"/>
                  <a:pt x="88" y="71"/>
                  <a:pt x="87" y="71"/>
                </a:cubicBezTo>
                <a:cubicBezTo>
                  <a:pt x="87" y="71"/>
                  <a:pt x="86" y="71"/>
                  <a:pt x="86" y="71"/>
                </a:cubicBezTo>
                <a:cubicBezTo>
                  <a:pt x="86" y="71"/>
                  <a:pt x="85" y="72"/>
                  <a:pt x="84" y="72"/>
                </a:cubicBezTo>
                <a:cubicBezTo>
                  <a:pt x="84" y="72"/>
                  <a:pt x="83" y="72"/>
                  <a:pt x="83" y="72"/>
                </a:cubicBezTo>
                <a:cubicBezTo>
                  <a:pt x="84" y="72"/>
                  <a:pt x="83" y="72"/>
                  <a:pt x="82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0" y="71"/>
                  <a:pt x="80" y="71"/>
                  <a:pt x="80" y="71"/>
                </a:cubicBezTo>
                <a:cubicBezTo>
                  <a:pt x="79" y="71"/>
                  <a:pt x="79" y="72"/>
                  <a:pt x="79" y="72"/>
                </a:cubicBezTo>
                <a:cubicBezTo>
                  <a:pt x="79" y="72"/>
                  <a:pt x="78" y="72"/>
                  <a:pt x="78" y="72"/>
                </a:cubicBezTo>
                <a:cubicBezTo>
                  <a:pt x="78" y="72"/>
                  <a:pt x="78" y="72"/>
                  <a:pt x="78" y="72"/>
                </a:cubicBezTo>
                <a:cubicBezTo>
                  <a:pt x="78" y="73"/>
                  <a:pt x="78" y="73"/>
                  <a:pt x="77" y="73"/>
                </a:cubicBezTo>
                <a:cubicBezTo>
                  <a:pt x="77" y="73"/>
                  <a:pt x="76" y="73"/>
                  <a:pt x="75" y="72"/>
                </a:cubicBezTo>
                <a:cubicBezTo>
                  <a:pt x="72" y="71"/>
                  <a:pt x="73" y="71"/>
                  <a:pt x="72" y="72"/>
                </a:cubicBezTo>
                <a:cubicBezTo>
                  <a:pt x="72" y="72"/>
                  <a:pt x="72" y="73"/>
                  <a:pt x="71" y="73"/>
                </a:cubicBezTo>
                <a:cubicBezTo>
                  <a:pt x="71" y="73"/>
                  <a:pt x="71" y="73"/>
                  <a:pt x="71" y="74"/>
                </a:cubicBezTo>
                <a:cubicBezTo>
                  <a:pt x="71" y="74"/>
                  <a:pt x="68" y="75"/>
                  <a:pt x="66" y="75"/>
                </a:cubicBezTo>
                <a:cubicBezTo>
                  <a:pt x="65" y="75"/>
                  <a:pt x="64" y="75"/>
                  <a:pt x="64" y="74"/>
                </a:cubicBezTo>
                <a:cubicBezTo>
                  <a:pt x="64" y="74"/>
                  <a:pt x="64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3" y="74"/>
                  <a:pt x="62" y="75"/>
                  <a:pt x="62" y="75"/>
                </a:cubicBezTo>
                <a:cubicBezTo>
                  <a:pt x="62" y="75"/>
                  <a:pt x="61" y="75"/>
                  <a:pt x="61" y="75"/>
                </a:cubicBezTo>
                <a:cubicBezTo>
                  <a:pt x="61" y="76"/>
                  <a:pt x="58" y="77"/>
                  <a:pt x="57" y="77"/>
                </a:cubicBezTo>
                <a:cubicBezTo>
                  <a:pt x="57" y="77"/>
                  <a:pt x="55" y="76"/>
                  <a:pt x="56" y="75"/>
                </a:cubicBezTo>
                <a:cubicBezTo>
                  <a:pt x="56" y="74"/>
                  <a:pt x="54" y="74"/>
                  <a:pt x="52" y="75"/>
                </a:cubicBezTo>
                <a:cubicBezTo>
                  <a:pt x="52" y="76"/>
                  <a:pt x="51" y="76"/>
                  <a:pt x="51" y="76"/>
                </a:cubicBezTo>
                <a:cubicBezTo>
                  <a:pt x="51" y="77"/>
                  <a:pt x="50" y="77"/>
                  <a:pt x="49" y="77"/>
                </a:cubicBezTo>
                <a:cubicBezTo>
                  <a:pt x="48" y="78"/>
                  <a:pt x="45" y="79"/>
                  <a:pt x="44" y="78"/>
                </a:cubicBezTo>
                <a:cubicBezTo>
                  <a:pt x="44" y="78"/>
                  <a:pt x="44" y="78"/>
                  <a:pt x="44" y="77"/>
                </a:cubicBezTo>
                <a:cubicBezTo>
                  <a:pt x="43" y="76"/>
                  <a:pt x="42" y="75"/>
                  <a:pt x="42" y="76"/>
                </a:cubicBezTo>
                <a:cubicBezTo>
                  <a:pt x="42" y="77"/>
                  <a:pt x="34" y="80"/>
                  <a:pt x="33" y="80"/>
                </a:cubicBezTo>
                <a:cubicBezTo>
                  <a:pt x="33" y="79"/>
                  <a:pt x="33" y="79"/>
                  <a:pt x="33" y="78"/>
                </a:cubicBezTo>
                <a:close/>
                <a:moveTo>
                  <a:pt x="45" y="64"/>
                </a:moveTo>
                <a:cubicBezTo>
                  <a:pt x="44" y="63"/>
                  <a:pt x="44" y="63"/>
                  <a:pt x="44" y="63"/>
                </a:cubicBezTo>
                <a:cubicBezTo>
                  <a:pt x="45" y="63"/>
                  <a:pt x="45" y="62"/>
                  <a:pt x="44" y="62"/>
                </a:cubicBezTo>
                <a:cubicBezTo>
                  <a:pt x="43" y="62"/>
                  <a:pt x="43" y="61"/>
                  <a:pt x="43" y="60"/>
                </a:cubicBezTo>
                <a:cubicBezTo>
                  <a:pt x="43" y="58"/>
                  <a:pt x="43" y="57"/>
                  <a:pt x="44" y="57"/>
                </a:cubicBezTo>
                <a:cubicBezTo>
                  <a:pt x="44" y="56"/>
                  <a:pt x="44" y="56"/>
                  <a:pt x="44" y="56"/>
                </a:cubicBezTo>
                <a:cubicBezTo>
                  <a:pt x="44" y="56"/>
                  <a:pt x="44" y="56"/>
                  <a:pt x="44" y="55"/>
                </a:cubicBezTo>
                <a:cubicBezTo>
                  <a:pt x="44" y="55"/>
                  <a:pt x="45" y="53"/>
                  <a:pt x="46" y="54"/>
                </a:cubicBezTo>
                <a:cubicBezTo>
                  <a:pt x="46" y="54"/>
                  <a:pt x="46" y="53"/>
                  <a:pt x="47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54"/>
                  <a:pt x="48" y="55"/>
                  <a:pt x="48" y="56"/>
                </a:cubicBezTo>
                <a:cubicBezTo>
                  <a:pt x="47" y="58"/>
                  <a:pt x="47" y="59"/>
                  <a:pt x="47" y="59"/>
                </a:cubicBezTo>
                <a:cubicBezTo>
                  <a:pt x="48" y="59"/>
                  <a:pt x="52" y="58"/>
                  <a:pt x="57" y="56"/>
                </a:cubicBezTo>
                <a:cubicBezTo>
                  <a:pt x="59" y="55"/>
                  <a:pt x="59" y="55"/>
                  <a:pt x="60" y="55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7"/>
                  <a:pt x="62" y="57"/>
                  <a:pt x="62" y="56"/>
                </a:cubicBezTo>
                <a:cubicBezTo>
                  <a:pt x="62" y="56"/>
                  <a:pt x="64" y="55"/>
                  <a:pt x="65" y="55"/>
                </a:cubicBezTo>
                <a:cubicBezTo>
                  <a:pt x="65" y="55"/>
                  <a:pt x="66" y="55"/>
                  <a:pt x="66" y="55"/>
                </a:cubicBezTo>
                <a:cubicBezTo>
                  <a:pt x="66" y="54"/>
                  <a:pt x="67" y="54"/>
                  <a:pt x="68" y="54"/>
                </a:cubicBezTo>
                <a:cubicBezTo>
                  <a:pt x="70" y="53"/>
                  <a:pt x="70" y="53"/>
                  <a:pt x="70" y="53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4"/>
                  <a:pt x="71" y="54"/>
                  <a:pt x="71" y="55"/>
                </a:cubicBezTo>
                <a:cubicBezTo>
                  <a:pt x="71" y="55"/>
                  <a:pt x="72" y="56"/>
                  <a:pt x="72" y="56"/>
                </a:cubicBezTo>
                <a:cubicBezTo>
                  <a:pt x="72" y="56"/>
                  <a:pt x="73" y="55"/>
                  <a:pt x="74" y="55"/>
                </a:cubicBezTo>
                <a:cubicBezTo>
                  <a:pt x="76" y="54"/>
                  <a:pt x="77" y="53"/>
                  <a:pt x="78" y="54"/>
                </a:cubicBezTo>
                <a:cubicBezTo>
                  <a:pt x="78" y="54"/>
                  <a:pt x="78" y="54"/>
                  <a:pt x="78" y="55"/>
                </a:cubicBezTo>
                <a:cubicBezTo>
                  <a:pt x="78" y="55"/>
                  <a:pt x="78" y="56"/>
                  <a:pt x="79" y="56"/>
                </a:cubicBezTo>
                <a:cubicBezTo>
                  <a:pt x="79" y="56"/>
                  <a:pt x="82" y="56"/>
                  <a:pt x="82" y="56"/>
                </a:cubicBezTo>
                <a:cubicBezTo>
                  <a:pt x="81" y="56"/>
                  <a:pt x="82" y="55"/>
                  <a:pt x="83" y="55"/>
                </a:cubicBezTo>
                <a:cubicBezTo>
                  <a:pt x="84" y="55"/>
                  <a:pt x="85" y="55"/>
                  <a:pt x="86" y="54"/>
                </a:cubicBezTo>
                <a:cubicBezTo>
                  <a:pt x="88" y="53"/>
                  <a:pt x="88" y="53"/>
                  <a:pt x="88" y="54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6"/>
                  <a:pt x="91" y="56"/>
                  <a:pt x="92" y="55"/>
                </a:cubicBezTo>
                <a:cubicBezTo>
                  <a:pt x="92" y="55"/>
                  <a:pt x="93" y="55"/>
                  <a:pt x="93" y="55"/>
                </a:cubicBezTo>
                <a:cubicBezTo>
                  <a:pt x="94" y="56"/>
                  <a:pt x="96" y="55"/>
                  <a:pt x="96" y="55"/>
                </a:cubicBezTo>
                <a:cubicBezTo>
                  <a:pt x="97" y="54"/>
                  <a:pt x="98" y="54"/>
                  <a:pt x="98" y="54"/>
                </a:cubicBezTo>
                <a:cubicBezTo>
                  <a:pt x="99" y="54"/>
                  <a:pt x="99" y="55"/>
                  <a:pt x="99" y="56"/>
                </a:cubicBezTo>
                <a:cubicBezTo>
                  <a:pt x="100" y="57"/>
                  <a:pt x="102" y="58"/>
                  <a:pt x="102" y="57"/>
                </a:cubicBezTo>
                <a:cubicBezTo>
                  <a:pt x="102" y="57"/>
                  <a:pt x="102" y="57"/>
                  <a:pt x="103" y="57"/>
                </a:cubicBezTo>
                <a:cubicBezTo>
                  <a:pt x="103" y="57"/>
                  <a:pt x="106" y="58"/>
                  <a:pt x="107" y="57"/>
                </a:cubicBezTo>
                <a:cubicBezTo>
                  <a:pt x="107" y="57"/>
                  <a:pt x="107" y="57"/>
                  <a:pt x="108" y="58"/>
                </a:cubicBezTo>
                <a:cubicBezTo>
                  <a:pt x="109" y="59"/>
                  <a:pt x="109" y="59"/>
                  <a:pt x="110" y="59"/>
                </a:cubicBezTo>
                <a:cubicBezTo>
                  <a:pt x="112" y="59"/>
                  <a:pt x="112" y="59"/>
                  <a:pt x="112" y="60"/>
                </a:cubicBezTo>
                <a:cubicBezTo>
                  <a:pt x="113" y="61"/>
                  <a:pt x="114" y="61"/>
                  <a:pt x="114" y="61"/>
                </a:cubicBezTo>
                <a:cubicBezTo>
                  <a:pt x="114" y="61"/>
                  <a:pt x="114" y="61"/>
                  <a:pt x="115" y="61"/>
                </a:cubicBezTo>
                <a:cubicBezTo>
                  <a:pt x="115" y="62"/>
                  <a:pt x="116" y="62"/>
                  <a:pt x="116" y="61"/>
                </a:cubicBezTo>
                <a:cubicBezTo>
                  <a:pt x="116" y="61"/>
                  <a:pt x="117" y="61"/>
                  <a:pt x="117" y="61"/>
                </a:cubicBezTo>
                <a:cubicBezTo>
                  <a:pt x="118" y="62"/>
                  <a:pt x="119" y="63"/>
                  <a:pt x="120" y="64"/>
                </a:cubicBezTo>
                <a:cubicBezTo>
                  <a:pt x="120" y="65"/>
                  <a:pt x="121" y="65"/>
                  <a:pt x="121" y="65"/>
                </a:cubicBezTo>
                <a:cubicBezTo>
                  <a:pt x="121" y="65"/>
                  <a:pt x="121" y="65"/>
                  <a:pt x="121" y="65"/>
                </a:cubicBezTo>
                <a:cubicBezTo>
                  <a:pt x="122" y="65"/>
                  <a:pt x="121" y="67"/>
                  <a:pt x="121" y="67"/>
                </a:cubicBezTo>
                <a:cubicBezTo>
                  <a:pt x="121" y="67"/>
                  <a:pt x="120" y="67"/>
                  <a:pt x="120" y="68"/>
                </a:cubicBezTo>
                <a:cubicBezTo>
                  <a:pt x="120" y="68"/>
                  <a:pt x="117" y="68"/>
                  <a:pt x="117" y="68"/>
                </a:cubicBezTo>
                <a:cubicBezTo>
                  <a:pt x="117" y="67"/>
                  <a:pt x="116" y="67"/>
                  <a:pt x="116" y="67"/>
                </a:cubicBezTo>
                <a:cubicBezTo>
                  <a:pt x="115" y="67"/>
                  <a:pt x="115" y="67"/>
                  <a:pt x="115" y="66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3" y="66"/>
                  <a:pt x="112" y="66"/>
                  <a:pt x="113" y="65"/>
                </a:cubicBezTo>
                <a:cubicBezTo>
                  <a:pt x="113" y="65"/>
                  <a:pt x="113" y="65"/>
                  <a:pt x="112" y="65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2" y="66"/>
                  <a:pt x="112" y="66"/>
                  <a:pt x="111" y="65"/>
                </a:cubicBezTo>
                <a:cubicBezTo>
                  <a:pt x="111" y="65"/>
                  <a:pt x="110" y="65"/>
                  <a:pt x="109" y="65"/>
                </a:cubicBezTo>
                <a:cubicBezTo>
                  <a:pt x="108" y="65"/>
                  <a:pt x="106" y="64"/>
                  <a:pt x="105" y="63"/>
                </a:cubicBezTo>
                <a:cubicBezTo>
                  <a:pt x="105" y="62"/>
                  <a:pt x="105" y="62"/>
                  <a:pt x="104" y="62"/>
                </a:cubicBezTo>
                <a:cubicBezTo>
                  <a:pt x="104" y="62"/>
                  <a:pt x="104" y="62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61"/>
                  <a:pt x="103" y="61"/>
                  <a:pt x="103" y="61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2"/>
                  <a:pt x="101" y="62"/>
                  <a:pt x="101" y="62"/>
                </a:cubicBezTo>
                <a:cubicBezTo>
                  <a:pt x="101" y="62"/>
                  <a:pt x="100" y="62"/>
                  <a:pt x="99" y="62"/>
                </a:cubicBezTo>
                <a:cubicBezTo>
                  <a:pt x="98" y="61"/>
                  <a:pt x="97" y="61"/>
                  <a:pt x="97" y="61"/>
                </a:cubicBezTo>
                <a:cubicBezTo>
                  <a:pt x="96" y="61"/>
                  <a:pt x="96" y="61"/>
                  <a:pt x="96" y="61"/>
                </a:cubicBezTo>
                <a:cubicBezTo>
                  <a:pt x="96" y="60"/>
                  <a:pt x="95" y="60"/>
                  <a:pt x="95" y="60"/>
                </a:cubicBezTo>
                <a:cubicBezTo>
                  <a:pt x="94" y="59"/>
                  <a:pt x="94" y="60"/>
                  <a:pt x="94" y="60"/>
                </a:cubicBezTo>
                <a:cubicBezTo>
                  <a:pt x="94" y="60"/>
                  <a:pt x="93" y="60"/>
                  <a:pt x="93" y="60"/>
                </a:cubicBezTo>
                <a:cubicBezTo>
                  <a:pt x="93" y="61"/>
                  <a:pt x="92" y="61"/>
                  <a:pt x="92" y="61"/>
                </a:cubicBezTo>
                <a:cubicBezTo>
                  <a:pt x="91" y="62"/>
                  <a:pt x="89" y="62"/>
                  <a:pt x="88" y="60"/>
                </a:cubicBezTo>
                <a:cubicBezTo>
                  <a:pt x="88" y="60"/>
                  <a:pt x="87" y="59"/>
                  <a:pt x="87" y="59"/>
                </a:cubicBezTo>
                <a:cubicBezTo>
                  <a:pt x="86" y="59"/>
                  <a:pt x="83" y="59"/>
                  <a:pt x="82" y="60"/>
                </a:cubicBezTo>
                <a:cubicBezTo>
                  <a:pt x="82" y="60"/>
                  <a:pt x="82" y="61"/>
                  <a:pt x="81" y="61"/>
                </a:cubicBezTo>
                <a:cubicBezTo>
                  <a:pt x="81" y="60"/>
                  <a:pt x="81" y="61"/>
                  <a:pt x="80" y="61"/>
                </a:cubicBezTo>
                <a:cubicBezTo>
                  <a:pt x="79" y="61"/>
                  <a:pt x="78" y="61"/>
                  <a:pt x="78" y="61"/>
                </a:cubicBezTo>
                <a:cubicBezTo>
                  <a:pt x="77" y="60"/>
                  <a:pt x="77" y="60"/>
                  <a:pt x="77" y="60"/>
                </a:cubicBezTo>
                <a:cubicBezTo>
                  <a:pt x="77" y="60"/>
                  <a:pt x="77" y="59"/>
                  <a:pt x="7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6" y="58"/>
                  <a:pt x="74" y="59"/>
                  <a:pt x="74" y="59"/>
                </a:cubicBezTo>
                <a:cubicBezTo>
                  <a:pt x="74" y="59"/>
                  <a:pt x="73" y="60"/>
                  <a:pt x="73" y="60"/>
                </a:cubicBezTo>
                <a:cubicBezTo>
                  <a:pt x="73" y="59"/>
                  <a:pt x="72" y="60"/>
                  <a:pt x="71" y="60"/>
                </a:cubicBezTo>
                <a:cubicBezTo>
                  <a:pt x="71" y="61"/>
                  <a:pt x="70" y="60"/>
                  <a:pt x="69" y="59"/>
                </a:cubicBezTo>
                <a:cubicBezTo>
                  <a:pt x="69" y="58"/>
                  <a:pt x="68" y="58"/>
                  <a:pt x="67" y="59"/>
                </a:cubicBezTo>
                <a:cubicBezTo>
                  <a:pt x="65" y="60"/>
                  <a:pt x="64" y="61"/>
                  <a:pt x="62" y="62"/>
                </a:cubicBezTo>
                <a:cubicBezTo>
                  <a:pt x="59" y="62"/>
                  <a:pt x="58" y="62"/>
                  <a:pt x="57" y="61"/>
                </a:cubicBezTo>
                <a:cubicBezTo>
                  <a:pt x="57" y="60"/>
                  <a:pt x="57" y="60"/>
                  <a:pt x="55" y="61"/>
                </a:cubicBezTo>
                <a:cubicBezTo>
                  <a:pt x="52" y="63"/>
                  <a:pt x="47" y="65"/>
                  <a:pt x="46" y="64"/>
                </a:cubicBezTo>
                <a:cubicBezTo>
                  <a:pt x="46" y="64"/>
                  <a:pt x="45" y="64"/>
                  <a:pt x="45" y="64"/>
                </a:cubicBezTo>
                <a:close/>
                <a:moveTo>
                  <a:pt x="61" y="41"/>
                </a:moveTo>
                <a:cubicBezTo>
                  <a:pt x="61" y="41"/>
                  <a:pt x="60" y="40"/>
                  <a:pt x="61" y="40"/>
                </a:cubicBezTo>
                <a:cubicBezTo>
                  <a:pt x="61" y="40"/>
                  <a:pt x="61" y="39"/>
                  <a:pt x="60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1" y="39"/>
                  <a:pt x="61" y="38"/>
                  <a:pt x="61" y="37"/>
                </a:cubicBezTo>
                <a:cubicBezTo>
                  <a:pt x="60" y="36"/>
                  <a:pt x="60" y="36"/>
                  <a:pt x="61" y="35"/>
                </a:cubicBezTo>
                <a:cubicBezTo>
                  <a:pt x="61" y="35"/>
                  <a:pt x="61" y="35"/>
                  <a:pt x="60" y="35"/>
                </a:cubicBezTo>
                <a:cubicBezTo>
                  <a:pt x="60" y="35"/>
                  <a:pt x="60" y="34"/>
                  <a:pt x="61" y="33"/>
                </a:cubicBezTo>
                <a:cubicBezTo>
                  <a:pt x="61" y="33"/>
                  <a:pt x="61" y="33"/>
                  <a:pt x="62" y="33"/>
                </a:cubicBezTo>
                <a:cubicBezTo>
                  <a:pt x="63" y="33"/>
                  <a:pt x="63" y="34"/>
                  <a:pt x="63" y="35"/>
                </a:cubicBezTo>
                <a:cubicBezTo>
                  <a:pt x="63" y="35"/>
                  <a:pt x="63" y="35"/>
                  <a:pt x="63" y="35"/>
                </a:cubicBezTo>
                <a:cubicBezTo>
                  <a:pt x="64" y="35"/>
                  <a:pt x="64" y="36"/>
                  <a:pt x="6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36"/>
                  <a:pt x="66" y="36"/>
                  <a:pt x="66" y="36"/>
                </a:cubicBezTo>
                <a:cubicBezTo>
                  <a:pt x="66" y="36"/>
                  <a:pt x="67" y="36"/>
                  <a:pt x="67" y="36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35"/>
                  <a:pt x="68" y="35"/>
                  <a:pt x="68" y="35"/>
                </a:cubicBezTo>
                <a:cubicBezTo>
                  <a:pt x="68" y="35"/>
                  <a:pt x="68" y="34"/>
                  <a:pt x="69" y="34"/>
                </a:cubicBezTo>
                <a:cubicBezTo>
                  <a:pt x="70" y="34"/>
                  <a:pt x="70" y="33"/>
                  <a:pt x="70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2" y="33"/>
                  <a:pt x="72" y="32"/>
                </a:cubicBezTo>
                <a:cubicBezTo>
                  <a:pt x="73" y="32"/>
                  <a:pt x="74" y="32"/>
                  <a:pt x="74" y="32"/>
                </a:cubicBezTo>
                <a:cubicBezTo>
                  <a:pt x="74" y="33"/>
                  <a:pt x="74" y="33"/>
                  <a:pt x="75" y="33"/>
                </a:cubicBezTo>
                <a:cubicBezTo>
                  <a:pt x="75" y="34"/>
                  <a:pt x="76" y="34"/>
                  <a:pt x="76" y="34"/>
                </a:cubicBezTo>
                <a:cubicBezTo>
                  <a:pt x="77" y="34"/>
                  <a:pt x="78" y="34"/>
                  <a:pt x="78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8" y="35"/>
                  <a:pt x="79" y="35"/>
                  <a:pt x="79" y="35"/>
                </a:cubicBezTo>
                <a:cubicBezTo>
                  <a:pt x="78" y="35"/>
                  <a:pt x="79" y="35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37"/>
                  <a:pt x="80" y="36"/>
                  <a:pt x="80" y="36"/>
                </a:cubicBezTo>
                <a:cubicBezTo>
                  <a:pt x="81" y="35"/>
                  <a:pt x="81" y="35"/>
                  <a:pt x="81" y="34"/>
                </a:cubicBezTo>
                <a:cubicBezTo>
                  <a:pt x="82" y="34"/>
                  <a:pt x="84" y="35"/>
                  <a:pt x="84" y="36"/>
                </a:cubicBezTo>
                <a:cubicBezTo>
                  <a:pt x="85" y="37"/>
                  <a:pt x="86" y="38"/>
                  <a:pt x="86" y="37"/>
                </a:cubicBezTo>
                <a:cubicBezTo>
                  <a:pt x="86" y="37"/>
                  <a:pt x="87" y="37"/>
                  <a:pt x="87" y="37"/>
                </a:cubicBezTo>
                <a:cubicBezTo>
                  <a:pt x="88" y="38"/>
                  <a:pt x="88" y="37"/>
                  <a:pt x="89" y="37"/>
                </a:cubicBezTo>
                <a:cubicBezTo>
                  <a:pt x="90" y="37"/>
                  <a:pt x="92" y="37"/>
                  <a:pt x="92" y="38"/>
                </a:cubicBezTo>
                <a:cubicBezTo>
                  <a:pt x="93" y="40"/>
                  <a:pt x="93" y="40"/>
                  <a:pt x="95" y="39"/>
                </a:cubicBezTo>
                <a:cubicBezTo>
                  <a:pt x="98" y="38"/>
                  <a:pt x="98" y="38"/>
                  <a:pt x="99" y="38"/>
                </a:cubicBezTo>
                <a:cubicBezTo>
                  <a:pt x="100" y="38"/>
                  <a:pt x="100" y="38"/>
                  <a:pt x="101" y="38"/>
                </a:cubicBezTo>
                <a:cubicBezTo>
                  <a:pt x="101" y="38"/>
                  <a:pt x="102" y="38"/>
                  <a:pt x="103" y="39"/>
                </a:cubicBezTo>
                <a:cubicBezTo>
                  <a:pt x="104" y="40"/>
                  <a:pt x="105" y="41"/>
                  <a:pt x="105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0"/>
                  <a:pt x="107" y="40"/>
                  <a:pt x="107" y="39"/>
                </a:cubicBezTo>
                <a:cubicBezTo>
                  <a:pt x="109" y="39"/>
                  <a:pt x="110" y="39"/>
                  <a:pt x="111" y="40"/>
                </a:cubicBezTo>
                <a:cubicBezTo>
                  <a:pt x="111" y="41"/>
                  <a:pt x="111" y="41"/>
                  <a:pt x="111" y="41"/>
                </a:cubicBezTo>
                <a:cubicBezTo>
                  <a:pt x="111" y="41"/>
                  <a:pt x="112" y="41"/>
                  <a:pt x="113" y="42"/>
                </a:cubicBezTo>
                <a:cubicBezTo>
                  <a:pt x="113" y="42"/>
                  <a:pt x="114" y="43"/>
                  <a:pt x="114" y="43"/>
                </a:cubicBezTo>
                <a:cubicBezTo>
                  <a:pt x="115" y="42"/>
                  <a:pt x="115" y="43"/>
                  <a:pt x="116" y="43"/>
                </a:cubicBezTo>
                <a:cubicBezTo>
                  <a:pt x="116" y="43"/>
                  <a:pt x="116" y="43"/>
                  <a:pt x="117" y="42"/>
                </a:cubicBezTo>
                <a:cubicBezTo>
                  <a:pt x="119" y="40"/>
                  <a:pt x="119" y="40"/>
                  <a:pt x="120" y="40"/>
                </a:cubicBezTo>
                <a:cubicBezTo>
                  <a:pt x="121" y="40"/>
                  <a:pt x="122" y="40"/>
                  <a:pt x="122" y="41"/>
                </a:cubicBezTo>
                <a:cubicBezTo>
                  <a:pt x="122" y="41"/>
                  <a:pt x="122" y="41"/>
                  <a:pt x="122" y="41"/>
                </a:cubicBezTo>
                <a:cubicBezTo>
                  <a:pt x="123" y="41"/>
                  <a:pt x="123" y="42"/>
                  <a:pt x="123" y="42"/>
                </a:cubicBezTo>
                <a:cubicBezTo>
                  <a:pt x="123" y="42"/>
                  <a:pt x="123" y="43"/>
                  <a:pt x="123" y="43"/>
                </a:cubicBezTo>
                <a:cubicBezTo>
                  <a:pt x="124" y="43"/>
                  <a:pt x="124" y="43"/>
                  <a:pt x="124" y="44"/>
                </a:cubicBezTo>
                <a:cubicBezTo>
                  <a:pt x="125" y="45"/>
                  <a:pt x="125" y="45"/>
                  <a:pt x="125" y="45"/>
                </a:cubicBezTo>
                <a:cubicBezTo>
                  <a:pt x="126" y="46"/>
                  <a:pt x="126" y="46"/>
                  <a:pt x="126" y="46"/>
                </a:cubicBezTo>
                <a:cubicBezTo>
                  <a:pt x="128" y="46"/>
                  <a:pt x="128" y="46"/>
                  <a:pt x="130" y="47"/>
                </a:cubicBezTo>
                <a:cubicBezTo>
                  <a:pt x="131" y="48"/>
                  <a:pt x="132" y="50"/>
                  <a:pt x="132" y="50"/>
                </a:cubicBezTo>
                <a:cubicBezTo>
                  <a:pt x="132" y="51"/>
                  <a:pt x="132" y="51"/>
                  <a:pt x="132" y="51"/>
                </a:cubicBezTo>
                <a:cubicBezTo>
                  <a:pt x="133" y="51"/>
                  <a:pt x="133" y="51"/>
                  <a:pt x="133" y="52"/>
                </a:cubicBezTo>
                <a:cubicBezTo>
                  <a:pt x="133" y="52"/>
                  <a:pt x="132" y="53"/>
                  <a:pt x="132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54"/>
                  <a:pt x="133" y="55"/>
                  <a:pt x="132" y="55"/>
                </a:cubicBezTo>
                <a:cubicBezTo>
                  <a:pt x="132" y="56"/>
                  <a:pt x="133" y="57"/>
                  <a:pt x="133" y="57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7"/>
                  <a:pt x="133" y="58"/>
                  <a:pt x="133" y="58"/>
                </a:cubicBezTo>
                <a:cubicBezTo>
                  <a:pt x="133" y="58"/>
                  <a:pt x="133" y="58"/>
                  <a:pt x="133" y="58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9"/>
                  <a:pt x="130" y="59"/>
                  <a:pt x="130" y="57"/>
                </a:cubicBezTo>
                <a:cubicBezTo>
                  <a:pt x="129" y="57"/>
                  <a:pt x="129" y="56"/>
                  <a:pt x="129" y="56"/>
                </a:cubicBezTo>
                <a:cubicBezTo>
                  <a:pt x="129" y="56"/>
                  <a:pt x="129" y="56"/>
                  <a:pt x="129" y="55"/>
                </a:cubicBezTo>
                <a:cubicBezTo>
                  <a:pt x="129" y="54"/>
                  <a:pt x="129" y="53"/>
                  <a:pt x="128" y="53"/>
                </a:cubicBezTo>
                <a:cubicBezTo>
                  <a:pt x="128" y="53"/>
                  <a:pt x="128" y="53"/>
                  <a:pt x="128" y="52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51"/>
                  <a:pt x="128" y="51"/>
                  <a:pt x="125" y="52"/>
                </a:cubicBezTo>
                <a:cubicBezTo>
                  <a:pt x="125" y="52"/>
                  <a:pt x="124" y="52"/>
                  <a:pt x="124" y="51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2" y="49"/>
                  <a:pt x="122" y="49"/>
                  <a:pt x="122" y="48"/>
                </a:cubicBezTo>
                <a:cubicBezTo>
                  <a:pt x="122" y="48"/>
                  <a:pt x="121" y="47"/>
                  <a:pt x="121" y="47"/>
                </a:cubicBezTo>
                <a:cubicBezTo>
                  <a:pt x="121" y="47"/>
                  <a:pt x="121" y="47"/>
                  <a:pt x="120" y="46"/>
                </a:cubicBezTo>
                <a:cubicBezTo>
                  <a:pt x="120" y="46"/>
                  <a:pt x="120" y="46"/>
                  <a:pt x="118" y="46"/>
                </a:cubicBezTo>
                <a:cubicBezTo>
                  <a:pt x="117" y="47"/>
                  <a:pt x="117" y="47"/>
                  <a:pt x="116" y="46"/>
                </a:cubicBezTo>
                <a:cubicBezTo>
                  <a:pt x="116" y="46"/>
                  <a:pt x="116" y="46"/>
                  <a:pt x="116" y="47"/>
                </a:cubicBezTo>
                <a:cubicBezTo>
                  <a:pt x="116" y="47"/>
                  <a:pt x="115" y="47"/>
                  <a:pt x="115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6"/>
                  <a:pt x="115" y="46"/>
                  <a:pt x="115" y="46"/>
                </a:cubicBezTo>
                <a:cubicBezTo>
                  <a:pt x="115" y="46"/>
                  <a:pt x="114" y="46"/>
                  <a:pt x="114" y="46"/>
                </a:cubicBezTo>
                <a:cubicBezTo>
                  <a:pt x="114" y="47"/>
                  <a:pt x="113" y="47"/>
                  <a:pt x="112" y="47"/>
                </a:cubicBezTo>
                <a:cubicBezTo>
                  <a:pt x="112" y="47"/>
                  <a:pt x="112" y="46"/>
                  <a:pt x="111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1" y="46"/>
                  <a:pt x="110" y="45"/>
                  <a:pt x="110" y="45"/>
                </a:cubicBezTo>
                <a:cubicBezTo>
                  <a:pt x="109" y="45"/>
                  <a:pt x="109" y="44"/>
                  <a:pt x="109" y="44"/>
                </a:cubicBezTo>
                <a:cubicBezTo>
                  <a:pt x="109" y="44"/>
                  <a:pt x="108" y="44"/>
                  <a:pt x="107" y="44"/>
                </a:cubicBezTo>
                <a:cubicBezTo>
                  <a:pt x="107" y="45"/>
                  <a:pt x="106" y="45"/>
                  <a:pt x="106" y="45"/>
                </a:cubicBezTo>
                <a:cubicBezTo>
                  <a:pt x="106" y="45"/>
                  <a:pt x="105" y="45"/>
                  <a:pt x="105" y="45"/>
                </a:cubicBezTo>
                <a:cubicBezTo>
                  <a:pt x="104" y="46"/>
                  <a:pt x="102" y="45"/>
                  <a:pt x="102" y="45"/>
                </a:cubicBezTo>
                <a:cubicBezTo>
                  <a:pt x="102" y="45"/>
                  <a:pt x="102" y="44"/>
                  <a:pt x="102" y="44"/>
                </a:cubicBezTo>
                <a:cubicBezTo>
                  <a:pt x="102" y="45"/>
                  <a:pt x="102" y="44"/>
                  <a:pt x="101" y="44"/>
                </a:cubicBezTo>
                <a:cubicBezTo>
                  <a:pt x="101" y="43"/>
                  <a:pt x="100" y="43"/>
                  <a:pt x="100" y="43"/>
                </a:cubicBezTo>
                <a:cubicBezTo>
                  <a:pt x="99" y="43"/>
                  <a:pt x="9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6" y="43"/>
                  <a:pt x="95" y="43"/>
                  <a:pt x="94" y="44"/>
                </a:cubicBezTo>
                <a:cubicBezTo>
                  <a:pt x="92" y="44"/>
                  <a:pt x="92" y="44"/>
                  <a:pt x="92" y="44"/>
                </a:cubicBezTo>
                <a:cubicBezTo>
                  <a:pt x="91" y="43"/>
                  <a:pt x="91" y="43"/>
                  <a:pt x="91" y="43"/>
                </a:cubicBezTo>
                <a:cubicBezTo>
                  <a:pt x="89" y="42"/>
                  <a:pt x="88" y="41"/>
                  <a:pt x="87" y="42"/>
                </a:cubicBezTo>
                <a:cubicBezTo>
                  <a:pt x="87" y="43"/>
                  <a:pt x="87" y="43"/>
                  <a:pt x="86" y="43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43"/>
                  <a:pt x="85" y="43"/>
                  <a:pt x="84" y="43"/>
                </a:cubicBezTo>
                <a:cubicBezTo>
                  <a:pt x="83" y="43"/>
                  <a:pt x="83" y="43"/>
                  <a:pt x="83" y="43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42"/>
                  <a:pt x="81" y="41"/>
                  <a:pt x="81" y="41"/>
                </a:cubicBezTo>
                <a:cubicBezTo>
                  <a:pt x="81" y="40"/>
                  <a:pt x="80" y="40"/>
                  <a:pt x="77" y="41"/>
                </a:cubicBezTo>
                <a:cubicBezTo>
                  <a:pt x="75" y="41"/>
                  <a:pt x="74" y="41"/>
                  <a:pt x="73" y="40"/>
                </a:cubicBezTo>
                <a:cubicBezTo>
                  <a:pt x="72" y="39"/>
                  <a:pt x="70" y="38"/>
                  <a:pt x="69" y="39"/>
                </a:cubicBezTo>
                <a:cubicBezTo>
                  <a:pt x="69" y="39"/>
                  <a:pt x="69" y="39"/>
                  <a:pt x="70" y="39"/>
                </a:cubicBezTo>
                <a:cubicBezTo>
                  <a:pt x="70" y="40"/>
                  <a:pt x="70" y="40"/>
                  <a:pt x="70" y="40"/>
                </a:cubicBezTo>
                <a:cubicBezTo>
                  <a:pt x="69" y="40"/>
                  <a:pt x="66" y="41"/>
                  <a:pt x="66" y="41"/>
                </a:cubicBezTo>
                <a:cubicBezTo>
                  <a:pt x="66" y="42"/>
                  <a:pt x="64" y="42"/>
                  <a:pt x="63" y="42"/>
                </a:cubicBezTo>
                <a:cubicBezTo>
                  <a:pt x="62" y="42"/>
                  <a:pt x="62" y="42"/>
                  <a:pt x="61" y="41"/>
                </a:cubicBezTo>
                <a:close/>
                <a:moveTo>
                  <a:pt x="68" y="24"/>
                </a:moveTo>
                <a:cubicBezTo>
                  <a:pt x="67" y="23"/>
                  <a:pt x="67" y="21"/>
                  <a:pt x="68" y="20"/>
                </a:cubicBezTo>
                <a:cubicBezTo>
                  <a:pt x="68" y="20"/>
                  <a:pt x="69" y="20"/>
                  <a:pt x="69" y="20"/>
                </a:cubicBezTo>
                <a:cubicBezTo>
                  <a:pt x="70" y="20"/>
                  <a:pt x="70" y="20"/>
                  <a:pt x="71" y="20"/>
                </a:cubicBezTo>
                <a:cubicBezTo>
                  <a:pt x="73" y="19"/>
                  <a:pt x="76" y="20"/>
                  <a:pt x="75" y="21"/>
                </a:cubicBezTo>
                <a:cubicBezTo>
                  <a:pt x="75" y="21"/>
                  <a:pt x="76" y="22"/>
                  <a:pt x="77" y="22"/>
                </a:cubicBezTo>
                <a:cubicBezTo>
                  <a:pt x="78" y="23"/>
                  <a:pt x="78" y="23"/>
                  <a:pt x="78" y="22"/>
                </a:cubicBezTo>
                <a:cubicBezTo>
                  <a:pt x="79" y="22"/>
                  <a:pt x="80" y="22"/>
                  <a:pt x="80" y="22"/>
                </a:cubicBezTo>
                <a:cubicBezTo>
                  <a:pt x="81" y="22"/>
                  <a:pt x="82" y="21"/>
                  <a:pt x="82" y="21"/>
                </a:cubicBezTo>
                <a:cubicBezTo>
                  <a:pt x="82" y="21"/>
                  <a:pt x="83" y="21"/>
                  <a:pt x="84" y="22"/>
                </a:cubicBezTo>
                <a:cubicBezTo>
                  <a:pt x="84" y="22"/>
                  <a:pt x="84" y="22"/>
                  <a:pt x="84" y="22"/>
                </a:cubicBezTo>
                <a:cubicBezTo>
                  <a:pt x="84" y="22"/>
                  <a:pt x="84" y="23"/>
                  <a:pt x="84" y="23"/>
                </a:cubicBezTo>
                <a:cubicBezTo>
                  <a:pt x="84" y="23"/>
                  <a:pt x="84" y="23"/>
                  <a:pt x="85" y="23"/>
                </a:cubicBezTo>
                <a:cubicBezTo>
                  <a:pt x="85" y="23"/>
                  <a:pt x="85" y="22"/>
                  <a:pt x="86" y="22"/>
                </a:cubicBezTo>
                <a:cubicBezTo>
                  <a:pt x="86" y="22"/>
                  <a:pt x="86" y="22"/>
                  <a:pt x="87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19"/>
                  <a:pt x="89" y="19"/>
                  <a:pt x="90" y="19"/>
                </a:cubicBezTo>
                <a:cubicBezTo>
                  <a:pt x="91" y="19"/>
                  <a:pt x="91" y="20"/>
                  <a:pt x="91" y="20"/>
                </a:cubicBezTo>
                <a:cubicBezTo>
                  <a:pt x="91" y="21"/>
                  <a:pt x="92" y="21"/>
                  <a:pt x="92" y="21"/>
                </a:cubicBezTo>
                <a:cubicBezTo>
                  <a:pt x="92" y="21"/>
                  <a:pt x="93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4" y="20"/>
                  <a:pt x="94" y="20"/>
                  <a:pt x="94" y="20"/>
                </a:cubicBezTo>
                <a:cubicBezTo>
                  <a:pt x="95" y="20"/>
                  <a:pt x="95" y="20"/>
                  <a:pt x="95" y="19"/>
                </a:cubicBezTo>
                <a:cubicBezTo>
                  <a:pt x="97" y="18"/>
                  <a:pt x="97" y="18"/>
                  <a:pt x="98" y="18"/>
                </a:cubicBezTo>
                <a:cubicBezTo>
                  <a:pt x="99" y="18"/>
                  <a:pt x="99" y="18"/>
                  <a:pt x="100" y="18"/>
                </a:cubicBezTo>
                <a:cubicBezTo>
                  <a:pt x="100" y="18"/>
                  <a:pt x="100" y="19"/>
                  <a:pt x="100" y="19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0" y="20"/>
                  <a:pt x="101" y="21"/>
                  <a:pt x="102" y="21"/>
                </a:cubicBezTo>
                <a:cubicBezTo>
                  <a:pt x="102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4" y="19"/>
                </a:cubicBezTo>
                <a:cubicBezTo>
                  <a:pt x="104" y="19"/>
                  <a:pt x="105" y="19"/>
                  <a:pt x="107" y="19"/>
                </a:cubicBezTo>
                <a:cubicBezTo>
                  <a:pt x="108" y="20"/>
                  <a:pt x="108" y="20"/>
                  <a:pt x="108" y="21"/>
                </a:cubicBezTo>
                <a:cubicBezTo>
                  <a:pt x="107" y="21"/>
                  <a:pt x="109" y="22"/>
                  <a:pt x="109" y="22"/>
                </a:cubicBezTo>
                <a:cubicBezTo>
                  <a:pt x="109" y="21"/>
                  <a:pt x="110" y="21"/>
                  <a:pt x="110" y="21"/>
                </a:cubicBezTo>
                <a:cubicBezTo>
                  <a:pt x="110" y="21"/>
                  <a:pt x="111" y="21"/>
                  <a:pt x="111" y="21"/>
                </a:cubicBezTo>
                <a:cubicBezTo>
                  <a:pt x="111" y="21"/>
                  <a:pt x="111" y="21"/>
                  <a:pt x="112" y="21"/>
                </a:cubicBezTo>
                <a:cubicBezTo>
                  <a:pt x="113" y="22"/>
                  <a:pt x="114" y="21"/>
                  <a:pt x="115" y="21"/>
                </a:cubicBezTo>
                <a:cubicBezTo>
                  <a:pt x="115" y="20"/>
                  <a:pt x="116" y="21"/>
                  <a:pt x="116" y="22"/>
                </a:cubicBezTo>
                <a:cubicBezTo>
                  <a:pt x="117" y="22"/>
                  <a:pt x="117" y="22"/>
                  <a:pt x="117" y="22"/>
                </a:cubicBezTo>
                <a:cubicBezTo>
                  <a:pt x="118" y="22"/>
                  <a:pt x="118" y="22"/>
                  <a:pt x="117" y="22"/>
                </a:cubicBezTo>
                <a:cubicBezTo>
                  <a:pt x="117" y="23"/>
                  <a:pt x="117" y="23"/>
                  <a:pt x="118" y="23"/>
                </a:cubicBezTo>
                <a:cubicBezTo>
                  <a:pt x="118" y="23"/>
                  <a:pt x="118" y="23"/>
                  <a:pt x="118" y="23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9" y="24"/>
                  <a:pt x="119" y="24"/>
                  <a:pt x="119" y="24"/>
                </a:cubicBezTo>
                <a:cubicBezTo>
                  <a:pt x="119" y="22"/>
                  <a:pt x="123" y="24"/>
                  <a:pt x="124" y="25"/>
                </a:cubicBezTo>
                <a:cubicBezTo>
                  <a:pt x="125" y="26"/>
                  <a:pt x="127" y="27"/>
                  <a:pt x="127" y="27"/>
                </a:cubicBezTo>
                <a:cubicBezTo>
                  <a:pt x="128" y="26"/>
                  <a:pt x="128" y="26"/>
                  <a:pt x="129" y="26"/>
                </a:cubicBezTo>
                <a:cubicBezTo>
                  <a:pt x="130" y="26"/>
                  <a:pt x="136" y="28"/>
                  <a:pt x="136" y="28"/>
                </a:cubicBezTo>
                <a:cubicBezTo>
                  <a:pt x="136" y="29"/>
                  <a:pt x="136" y="29"/>
                  <a:pt x="136" y="29"/>
                </a:cubicBezTo>
                <a:cubicBezTo>
                  <a:pt x="137" y="28"/>
                  <a:pt x="137" y="28"/>
                  <a:pt x="137" y="29"/>
                </a:cubicBezTo>
                <a:cubicBezTo>
                  <a:pt x="137" y="29"/>
                  <a:pt x="138" y="30"/>
                  <a:pt x="138" y="30"/>
                </a:cubicBezTo>
                <a:cubicBezTo>
                  <a:pt x="138" y="30"/>
                  <a:pt x="138" y="30"/>
                  <a:pt x="138" y="31"/>
                </a:cubicBezTo>
                <a:cubicBezTo>
                  <a:pt x="139" y="31"/>
                  <a:pt x="139" y="31"/>
                  <a:pt x="139" y="31"/>
                </a:cubicBezTo>
                <a:cubicBezTo>
                  <a:pt x="139" y="31"/>
                  <a:pt x="141" y="31"/>
                  <a:pt x="141" y="31"/>
                </a:cubicBezTo>
                <a:cubicBezTo>
                  <a:pt x="142" y="32"/>
                  <a:pt x="142" y="32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3"/>
                  <a:pt x="143" y="34"/>
                  <a:pt x="143" y="34"/>
                </a:cubicBezTo>
                <a:cubicBezTo>
                  <a:pt x="143" y="34"/>
                  <a:pt x="143" y="35"/>
                  <a:pt x="144" y="35"/>
                </a:cubicBezTo>
                <a:cubicBezTo>
                  <a:pt x="145" y="35"/>
                  <a:pt x="146" y="37"/>
                  <a:pt x="145" y="38"/>
                </a:cubicBezTo>
                <a:cubicBezTo>
                  <a:pt x="145" y="38"/>
                  <a:pt x="144" y="38"/>
                  <a:pt x="144" y="38"/>
                </a:cubicBezTo>
                <a:cubicBezTo>
                  <a:pt x="144" y="37"/>
                  <a:pt x="144" y="37"/>
                  <a:pt x="143" y="38"/>
                </a:cubicBezTo>
                <a:cubicBezTo>
                  <a:pt x="143" y="38"/>
                  <a:pt x="143" y="38"/>
                  <a:pt x="142" y="37"/>
                </a:cubicBezTo>
                <a:cubicBezTo>
                  <a:pt x="142" y="37"/>
                  <a:pt x="141" y="37"/>
                  <a:pt x="141" y="37"/>
                </a:cubicBezTo>
                <a:cubicBezTo>
                  <a:pt x="141" y="36"/>
                  <a:pt x="140" y="36"/>
                  <a:pt x="140" y="36"/>
                </a:cubicBezTo>
                <a:cubicBezTo>
                  <a:pt x="140" y="35"/>
                  <a:pt x="139" y="35"/>
                  <a:pt x="138" y="35"/>
                </a:cubicBezTo>
                <a:cubicBezTo>
                  <a:pt x="137" y="35"/>
                  <a:pt x="136" y="34"/>
                  <a:pt x="136" y="33"/>
                </a:cubicBezTo>
                <a:cubicBezTo>
                  <a:pt x="136" y="33"/>
                  <a:pt x="135" y="32"/>
                  <a:pt x="135" y="32"/>
                </a:cubicBezTo>
                <a:cubicBezTo>
                  <a:pt x="135" y="32"/>
                  <a:pt x="134" y="32"/>
                  <a:pt x="134" y="31"/>
                </a:cubicBezTo>
                <a:cubicBezTo>
                  <a:pt x="134" y="31"/>
                  <a:pt x="134" y="31"/>
                  <a:pt x="132" y="31"/>
                </a:cubicBezTo>
                <a:cubicBezTo>
                  <a:pt x="131" y="31"/>
                  <a:pt x="130" y="30"/>
                  <a:pt x="130" y="30"/>
                </a:cubicBezTo>
                <a:cubicBezTo>
                  <a:pt x="129" y="30"/>
                  <a:pt x="129" y="30"/>
                  <a:pt x="128" y="30"/>
                </a:cubicBezTo>
                <a:cubicBezTo>
                  <a:pt x="127" y="30"/>
                  <a:pt x="127" y="30"/>
                  <a:pt x="126" y="30"/>
                </a:cubicBezTo>
                <a:cubicBezTo>
                  <a:pt x="126" y="30"/>
                  <a:pt x="126" y="30"/>
                  <a:pt x="126" y="30"/>
                </a:cubicBezTo>
                <a:cubicBezTo>
                  <a:pt x="125" y="31"/>
                  <a:pt x="124" y="30"/>
                  <a:pt x="123" y="30"/>
                </a:cubicBezTo>
                <a:cubicBezTo>
                  <a:pt x="123" y="29"/>
                  <a:pt x="123" y="29"/>
                  <a:pt x="123" y="29"/>
                </a:cubicBezTo>
                <a:cubicBezTo>
                  <a:pt x="122" y="29"/>
                  <a:pt x="122" y="28"/>
                  <a:pt x="122" y="28"/>
                </a:cubicBezTo>
                <a:cubicBezTo>
                  <a:pt x="122" y="28"/>
                  <a:pt x="122" y="28"/>
                  <a:pt x="121" y="28"/>
                </a:cubicBezTo>
                <a:cubicBezTo>
                  <a:pt x="120" y="27"/>
                  <a:pt x="119" y="27"/>
                  <a:pt x="119" y="27"/>
                </a:cubicBezTo>
                <a:cubicBezTo>
                  <a:pt x="118" y="26"/>
                  <a:pt x="118" y="26"/>
                  <a:pt x="117" y="27"/>
                </a:cubicBezTo>
                <a:cubicBezTo>
                  <a:pt x="116" y="27"/>
                  <a:pt x="116" y="27"/>
                  <a:pt x="115" y="27"/>
                </a:cubicBezTo>
                <a:cubicBezTo>
                  <a:pt x="115" y="26"/>
                  <a:pt x="115" y="27"/>
                  <a:pt x="115" y="27"/>
                </a:cubicBezTo>
                <a:cubicBezTo>
                  <a:pt x="114" y="27"/>
                  <a:pt x="113" y="27"/>
                  <a:pt x="113" y="26"/>
                </a:cubicBezTo>
                <a:cubicBezTo>
                  <a:pt x="113" y="25"/>
                  <a:pt x="112" y="25"/>
                  <a:pt x="111" y="25"/>
                </a:cubicBezTo>
                <a:cubicBezTo>
                  <a:pt x="111" y="26"/>
                  <a:pt x="110" y="26"/>
                  <a:pt x="110" y="25"/>
                </a:cubicBezTo>
                <a:cubicBezTo>
                  <a:pt x="110" y="25"/>
                  <a:pt x="109" y="25"/>
                  <a:pt x="109" y="26"/>
                </a:cubicBezTo>
                <a:cubicBezTo>
                  <a:pt x="109" y="26"/>
                  <a:pt x="109" y="26"/>
                  <a:pt x="108" y="26"/>
                </a:cubicBezTo>
                <a:cubicBezTo>
                  <a:pt x="107" y="26"/>
                  <a:pt x="107" y="26"/>
                  <a:pt x="106" y="25"/>
                </a:cubicBezTo>
                <a:cubicBezTo>
                  <a:pt x="106" y="25"/>
                  <a:pt x="106" y="24"/>
                  <a:pt x="106" y="24"/>
                </a:cubicBezTo>
                <a:cubicBezTo>
                  <a:pt x="106" y="24"/>
                  <a:pt x="106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3"/>
                  <a:pt x="105" y="23"/>
                  <a:pt x="104" y="24"/>
                </a:cubicBezTo>
                <a:cubicBezTo>
                  <a:pt x="103" y="25"/>
                  <a:pt x="103" y="25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5"/>
                </a:cubicBezTo>
                <a:cubicBezTo>
                  <a:pt x="103" y="25"/>
                  <a:pt x="103" y="25"/>
                  <a:pt x="102" y="25"/>
                </a:cubicBezTo>
                <a:cubicBezTo>
                  <a:pt x="102" y="25"/>
                  <a:pt x="102" y="25"/>
                  <a:pt x="102" y="25"/>
                </a:cubicBezTo>
                <a:cubicBezTo>
                  <a:pt x="101" y="25"/>
                  <a:pt x="101" y="25"/>
                  <a:pt x="100" y="25"/>
                </a:cubicBezTo>
                <a:cubicBezTo>
                  <a:pt x="99" y="26"/>
                  <a:pt x="99" y="26"/>
                  <a:pt x="99" y="26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2"/>
                  <a:pt x="98" y="22"/>
                  <a:pt x="98" y="22"/>
                </a:cubicBezTo>
                <a:cubicBezTo>
                  <a:pt x="96" y="23"/>
                  <a:pt x="96" y="23"/>
                  <a:pt x="96" y="23"/>
                </a:cubicBezTo>
                <a:cubicBezTo>
                  <a:pt x="96" y="24"/>
                  <a:pt x="95" y="24"/>
                  <a:pt x="95" y="24"/>
                </a:cubicBezTo>
                <a:cubicBezTo>
                  <a:pt x="95" y="24"/>
                  <a:pt x="95" y="25"/>
                  <a:pt x="94" y="25"/>
                </a:cubicBezTo>
                <a:cubicBezTo>
                  <a:pt x="94" y="25"/>
                  <a:pt x="94" y="26"/>
                  <a:pt x="94" y="25"/>
                </a:cubicBezTo>
                <a:cubicBezTo>
                  <a:pt x="94" y="25"/>
                  <a:pt x="94" y="25"/>
                  <a:pt x="93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26"/>
                  <a:pt x="93" y="26"/>
                  <a:pt x="92" y="27"/>
                </a:cubicBezTo>
                <a:cubicBezTo>
                  <a:pt x="92" y="27"/>
                  <a:pt x="91" y="28"/>
                  <a:pt x="90" y="28"/>
                </a:cubicBezTo>
                <a:cubicBezTo>
                  <a:pt x="90" y="28"/>
                  <a:pt x="89" y="27"/>
                  <a:pt x="89" y="27"/>
                </a:cubicBezTo>
                <a:cubicBezTo>
                  <a:pt x="89" y="26"/>
                  <a:pt x="89" y="25"/>
                  <a:pt x="89" y="25"/>
                </a:cubicBezTo>
                <a:cubicBezTo>
                  <a:pt x="88" y="25"/>
                  <a:pt x="86" y="26"/>
                  <a:pt x="86" y="26"/>
                </a:cubicBezTo>
                <a:cubicBezTo>
                  <a:pt x="86" y="27"/>
                  <a:pt x="86" y="27"/>
                  <a:pt x="86" y="27"/>
                </a:cubicBezTo>
                <a:cubicBezTo>
                  <a:pt x="86" y="26"/>
                  <a:pt x="85" y="27"/>
                  <a:pt x="85" y="27"/>
                </a:cubicBezTo>
                <a:cubicBezTo>
                  <a:pt x="85" y="27"/>
                  <a:pt x="85" y="27"/>
                  <a:pt x="84" y="27"/>
                </a:cubicBezTo>
                <a:cubicBezTo>
                  <a:pt x="83" y="27"/>
                  <a:pt x="82" y="27"/>
                  <a:pt x="82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7"/>
                  <a:pt x="81" y="26"/>
                  <a:pt x="81" y="27"/>
                </a:cubicBezTo>
                <a:cubicBezTo>
                  <a:pt x="81" y="27"/>
                  <a:pt x="81" y="26"/>
                  <a:pt x="81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9" y="25"/>
                  <a:pt x="79" y="26"/>
                  <a:pt x="79" y="26"/>
                </a:cubicBezTo>
                <a:cubicBezTo>
                  <a:pt x="78" y="27"/>
                  <a:pt x="76" y="27"/>
                  <a:pt x="75" y="27"/>
                </a:cubicBezTo>
                <a:cubicBezTo>
                  <a:pt x="75" y="27"/>
                  <a:pt x="74" y="26"/>
                  <a:pt x="74" y="25"/>
                </a:cubicBezTo>
                <a:cubicBezTo>
                  <a:pt x="74" y="24"/>
                  <a:pt x="72" y="24"/>
                  <a:pt x="71" y="24"/>
                </a:cubicBezTo>
                <a:cubicBezTo>
                  <a:pt x="70" y="25"/>
                  <a:pt x="70" y="25"/>
                  <a:pt x="69" y="25"/>
                </a:cubicBezTo>
                <a:cubicBezTo>
                  <a:pt x="68" y="26"/>
                  <a:pt x="68" y="26"/>
                  <a:pt x="68" y="26"/>
                </a:cubicBezTo>
                <a:lnTo>
                  <a:pt x="68" y="24"/>
                </a:lnTo>
                <a:close/>
                <a:moveTo>
                  <a:pt x="131" y="106"/>
                </a:moveTo>
                <a:cubicBezTo>
                  <a:pt x="131" y="106"/>
                  <a:pt x="129" y="103"/>
                  <a:pt x="129" y="103"/>
                </a:cubicBezTo>
                <a:cubicBezTo>
                  <a:pt x="128" y="103"/>
                  <a:pt x="128" y="103"/>
                  <a:pt x="128" y="104"/>
                </a:cubicBezTo>
                <a:cubicBezTo>
                  <a:pt x="128" y="104"/>
                  <a:pt x="129" y="105"/>
                  <a:pt x="129" y="105"/>
                </a:cubicBezTo>
                <a:cubicBezTo>
                  <a:pt x="129" y="105"/>
                  <a:pt x="130" y="105"/>
                  <a:pt x="129" y="105"/>
                </a:cubicBezTo>
                <a:cubicBezTo>
                  <a:pt x="129" y="105"/>
                  <a:pt x="130" y="106"/>
                  <a:pt x="131" y="106"/>
                </a:cubicBezTo>
                <a:cubicBezTo>
                  <a:pt x="131" y="106"/>
                  <a:pt x="131" y="106"/>
                  <a:pt x="131" y="106"/>
                </a:cubicBezTo>
                <a:close/>
                <a:moveTo>
                  <a:pt x="137" y="96"/>
                </a:moveTo>
                <a:cubicBezTo>
                  <a:pt x="139" y="97"/>
                  <a:pt x="138" y="95"/>
                  <a:pt x="135" y="93"/>
                </a:cubicBezTo>
                <a:cubicBezTo>
                  <a:pt x="133" y="92"/>
                  <a:pt x="133" y="92"/>
                  <a:pt x="132" y="92"/>
                </a:cubicBezTo>
                <a:cubicBezTo>
                  <a:pt x="131" y="93"/>
                  <a:pt x="131" y="94"/>
                  <a:pt x="132" y="94"/>
                </a:cubicBezTo>
                <a:cubicBezTo>
                  <a:pt x="133" y="94"/>
                  <a:pt x="133" y="95"/>
                  <a:pt x="133" y="95"/>
                </a:cubicBezTo>
                <a:cubicBezTo>
                  <a:pt x="133" y="95"/>
                  <a:pt x="134" y="95"/>
                  <a:pt x="135" y="95"/>
                </a:cubicBezTo>
                <a:cubicBezTo>
                  <a:pt x="135" y="95"/>
                  <a:pt x="136" y="95"/>
                  <a:pt x="137" y="96"/>
                </a:cubicBezTo>
                <a:close/>
                <a:moveTo>
                  <a:pt x="143" y="86"/>
                </a:moveTo>
                <a:cubicBezTo>
                  <a:pt x="144" y="86"/>
                  <a:pt x="144" y="86"/>
                  <a:pt x="144" y="86"/>
                </a:cubicBezTo>
                <a:cubicBezTo>
                  <a:pt x="144" y="86"/>
                  <a:pt x="142" y="84"/>
                  <a:pt x="141" y="83"/>
                </a:cubicBezTo>
                <a:cubicBezTo>
                  <a:pt x="140" y="82"/>
                  <a:pt x="140" y="82"/>
                  <a:pt x="140" y="83"/>
                </a:cubicBezTo>
                <a:cubicBezTo>
                  <a:pt x="139" y="85"/>
                  <a:pt x="140" y="85"/>
                  <a:pt x="143" y="86"/>
                </a:cubicBezTo>
                <a:close/>
                <a:moveTo>
                  <a:pt x="149" y="75"/>
                </a:moveTo>
                <a:cubicBezTo>
                  <a:pt x="149" y="74"/>
                  <a:pt x="148" y="73"/>
                  <a:pt x="146" y="72"/>
                </a:cubicBezTo>
                <a:cubicBezTo>
                  <a:pt x="144" y="71"/>
                  <a:pt x="144" y="71"/>
                  <a:pt x="144" y="72"/>
                </a:cubicBezTo>
                <a:cubicBezTo>
                  <a:pt x="144" y="72"/>
                  <a:pt x="144" y="73"/>
                  <a:pt x="145" y="73"/>
                </a:cubicBezTo>
                <a:cubicBezTo>
                  <a:pt x="147" y="74"/>
                  <a:pt x="149" y="75"/>
                  <a:pt x="149" y="75"/>
                </a:cubicBezTo>
                <a:close/>
                <a:moveTo>
                  <a:pt x="157" y="68"/>
                </a:moveTo>
                <a:cubicBezTo>
                  <a:pt x="157" y="67"/>
                  <a:pt x="154" y="64"/>
                  <a:pt x="152" y="63"/>
                </a:cubicBezTo>
                <a:cubicBezTo>
                  <a:pt x="151" y="63"/>
                  <a:pt x="151" y="63"/>
                  <a:pt x="151" y="64"/>
                </a:cubicBezTo>
                <a:cubicBezTo>
                  <a:pt x="151" y="65"/>
                  <a:pt x="151" y="65"/>
                  <a:pt x="153" y="66"/>
                </a:cubicBezTo>
                <a:cubicBezTo>
                  <a:pt x="154" y="67"/>
                  <a:pt x="156" y="68"/>
                  <a:pt x="157" y="68"/>
                </a:cubicBezTo>
                <a:close/>
                <a:moveTo>
                  <a:pt x="161" y="54"/>
                </a:moveTo>
                <a:cubicBezTo>
                  <a:pt x="162" y="54"/>
                  <a:pt x="162" y="54"/>
                  <a:pt x="162" y="54"/>
                </a:cubicBezTo>
                <a:cubicBezTo>
                  <a:pt x="162" y="54"/>
                  <a:pt x="162" y="54"/>
                  <a:pt x="162" y="54"/>
                </a:cubicBezTo>
                <a:cubicBezTo>
                  <a:pt x="163" y="54"/>
                  <a:pt x="163" y="54"/>
                  <a:pt x="162" y="54"/>
                </a:cubicBezTo>
                <a:cubicBezTo>
                  <a:pt x="162" y="54"/>
                  <a:pt x="162" y="53"/>
                  <a:pt x="162" y="53"/>
                </a:cubicBezTo>
                <a:cubicBezTo>
                  <a:pt x="162" y="52"/>
                  <a:pt x="162" y="52"/>
                  <a:pt x="162" y="52"/>
                </a:cubicBezTo>
                <a:cubicBezTo>
                  <a:pt x="162" y="52"/>
                  <a:pt x="161" y="51"/>
                  <a:pt x="161" y="51"/>
                </a:cubicBezTo>
                <a:cubicBezTo>
                  <a:pt x="160" y="50"/>
                  <a:pt x="159" y="50"/>
                  <a:pt x="158" y="50"/>
                </a:cubicBezTo>
                <a:cubicBezTo>
                  <a:pt x="157" y="51"/>
                  <a:pt x="157" y="52"/>
                  <a:pt x="158" y="52"/>
                </a:cubicBezTo>
                <a:cubicBezTo>
                  <a:pt x="159" y="52"/>
                  <a:pt x="159" y="53"/>
                  <a:pt x="160" y="53"/>
                </a:cubicBezTo>
                <a:cubicBezTo>
                  <a:pt x="161" y="54"/>
                  <a:pt x="161" y="54"/>
                  <a:pt x="161" y="54"/>
                </a:cubicBezTo>
                <a:close/>
                <a:moveTo>
                  <a:pt x="169" y="44"/>
                </a:moveTo>
                <a:cubicBezTo>
                  <a:pt x="170" y="44"/>
                  <a:pt x="169" y="43"/>
                  <a:pt x="168" y="42"/>
                </a:cubicBezTo>
                <a:cubicBezTo>
                  <a:pt x="167" y="41"/>
                  <a:pt x="166" y="41"/>
                  <a:pt x="166" y="42"/>
                </a:cubicBezTo>
                <a:cubicBezTo>
                  <a:pt x="166" y="42"/>
                  <a:pt x="167" y="43"/>
                  <a:pt x="167" y="43"/>
                </a:cubicBezTo>
                <a:cubicBezTo>
                  <a:pt x="167" y="42"/>
                  <a:pt x="167" y="43"/>
                  <a:pt x="167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67" y="43"/>
                  <a:pt x="168" y="43"/>
                  <a:pt x="167" y="43"/>
                </a:cubicBezTo>
                <a:cubicBezTo>
                  <a:pt x="167" y="43"/>
                  <a:pt x="168" y="44"/>
                  <a:pt x="168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69" y="45"/>
                  <a:pt x="169" y="45"/>
                  <a:pt x="169" y="45"/>
                </a:cubicBezTo>
                <a:cubicBezTo>
                  <a:pt x="169" y="45"/>
                  <a:pt x="169" y="44"/>
                  <a:pt x="169" y="44"/>
                </a:cubicBezTo>
                <a:close/>
                <a:moveTo>
                  <a:pt x="177" y="36"/>
                </a:moveTo>
                <a:cubicBezTo>
                  <a:pt x="177" y="36"/>
                  <a:pt x="176" y="34"/>
                  <a:pt x="176" y="34"/>
                </a:cubicBezTo>
                <a:cubicBezTo>
                  <a:pt x="175" y="34"/>
                  <a:pt x="175" y="33"/>
                  <a:pt x="175" y="33"/>
                </a:cubicBezTo>
                <a:cubicBezTo>
                  <a:pt x="175" y="33"/>
                  <a:pt x="175" y="33"/>
                  <a:pt x="174" y="33"/>
                </a:cubicBezTo>
                <a:cubicBezTo>
                  <a:pt x="173" y="33"/>
                  <a:pt x="173" y="33"/>
                  <a:pt x="173" y="32"/>
                </a:cubicBezTo>
                <a:cubicBezTo>
                  <a:pt x="173" y="32"/>
                  <a:pt x="173" y="32"/>
                  <a:pt x="172" y="32"/>
                </a:cubicBezTo>
                <a:cubicBezTo>
                  <a:pt x="172" y="33"/>
                  <a:pt x="172" y="33"/>
                  <a:pt x="172" y="33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3" y="34"/>
                  <a:pt x="173" y="33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3" y="34"/>
                  <a:pt x="173" y="34"/>
                </a:cubicBezTo>
                <a:cubicBezTo>
                  <a:pt x="173" y="34"/>
                  <a:pt x="174" y="35"/>
                  <a:pt x="174" y="35"/>
                </a:cubicBezTo>
                <a:cubicBezTo>
                  <a:pt x="174" y="36"/>
                  <a:pt x="174" y="36"/>
                  <a:pt x="176" y="36"/>
                </a:cubicBezTo>
                <a:cubicBezTo>
                  <a:pt x="176" y="37"/>
                  <a:pt x="177" y="37"/>
                  <a:pt x="177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手机"/>
          <p:cNvSpPr/>
          <p:nvPr/>
        </p:nvSpPr>
        <p:spPr>
          <a:xfrm>
            <a:off x="9199880" y="1848485"/>
            <a:ext cx="928370" cy="1577340"/>
          </a:xfrm>
          <a:custGeom>
            <a:avLst/>
            <a:gdLst>
              <a:gd name="connsiteX0" fmla="*/ 1404156 w 2808312"/>
              <a:gd name="connsiteY0" fmla="*/ 4748597 h 5078692"/>
              <a:gd name="connsiteX1" fmla="*/ 1260140 w 2808312"/>
              <a:gd name="connsiteY1" fmla="*/ 4892613 h 5078692"/>
              <a:gd name="connsiteX2" fmla="*/ 1404156 w 2808312"/>
              <a:gd name="connsiteY2" fmla="*/ 5036629 h 5078692"/>
              <a:gd name="connsiteX3" fmla="*/ 1548172 w 2808312"/>
              <a:gd name="connsiteY3" fmla="*/ 4892613 h 5078692"/>
              <a:gd name="connsiteX4" fmla="*/ 1404156 w 2808312"/>
              <a:gd name="connsiteY4" fmla="*/ 4748597 h 5078692"/>
              <a:gd name="connsiteX5" fmla="*/ 54156 w 2808312"/>
              <a:gd name="connsiteY5" fmla="*/ 372159 h 5078692"/>
              <a:gd name="connsiteX6" fmla="*/ 54156 w 2808312"/>
              <a:gd name="connsiteY6" fmla="*/ 4706534 h 5078692"/>
              <a:gd name="connsiteX7" fmla="*/ 2754156 w 2808312"/>
              <a:gd name="connsiteY7" fmla="*/ 4706534 h 5078692"/>
              <a:gd name="connsiteX8" fmla="*/ 2754156 w 2808312"/>
              <a:gd name="connsiteY8" fmla="*/ 372159 h 5078692"/>
              <a:gd name="connsiteX9" fmla="*/ 1158156 w 2808312"/>
              <a:gd name="connsiteY9" fmla="*/ 168079 h 5078692"/>
              <a:gd name="connsiteX10" fmla="*/ 1152156 w 2808312"/>
              <a:gd name="connsiteY10" fmla="*/ 174079 h 5078692"/>
              <a:gd name="connsiteX11" fmla="*/ 1152156 w 2808312"/>
              <a:gd name="connsiteY11" fmla="*/ 198079 h 5078692"/>
              <a:gd name="connsiteX12" fmla="*/ 1158156 w 2808312"/>
              <a:gd name="connsiteY12" fmla="*/ 204079 h 5078692"/>
              <a:gd name="connsiteX13" fmla="*/ 1650156 w 2808312"/>
              <a:gd name="connsiteY13" fmla="*/ 204079 h 5078692"/>
              <a:gd name="connsiteX14" fmla="*/ 1656156 w 2808312"/>
              <a:gd name="connsiteY14" fmla="*/ 198079 h 5078692"/>
              <a:gd name="connsiteX15" fmla="*/ 1656156 w 2808312"/>
              <a:gd name="connsiteY15" fmla="*/ 174079 h 5078692"/>
              <a:gd name="connsiteX16" fmla="*/ 1650156 w 2808312"/>
              <a:gd name="connsiteY16" fmla="*/ 168079 h 5078692"/>
              <a:gd name="connsiteX17" fmla="*/ 319782 w 2808312"/>
              <a:gd name="connsiteY17" fmla="*/ 0 h 5078692"/>
              <a:gd name="connsiteX18" fmla="*/ 2488530 w 2808312"/>
              <a:gd name="connsiteY18" fmla="*/ 0 h 5078692"/>
              <a:gd name="connsiteX19" fmla="*/ 2808312 w 2808312"/>
              <a:gd name="connsiteY19" fmla="*/ 319782 h 5078692"/>
              <a:gd name="connsiteX20" fmla="*/ 2808312 w 2808312"/>
              <a:gd name="connsiteY20" fmla="*/ 4758910 h 5078692"/>
              <a:gd name="connsiteX21" fmla="*/ 2488530 w 2808312"/>
              <a:gd name="connsiteY21" fmla="*/ 5078692 h 5078692"/>
              <a:gd name="connsiteX22" fmla="*/ 319782 w 2808312"/>
              <a:gd name="connsiteY22" fmla="*/ 5078692 h 5078692"/>
              <a:gd name="connsiteX23" fmla="*/ 0 w 2808312"/>
              <a:gd name="connsiteY23" fmla="*/ 4758910 h 5078692"/>
              <a:gd name="connsiteX24" fmla="*/ 0 w 2808312"/>
              <a:gd name="connsiteY24" fmla="*/ 319782 h 5078692"/>
              <a:gd name="connsiteX25" fmla="*/ 319782 w 2808312"/>
              <a:gd name="connsiteY25" fmla="*/ 0 h 5078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08312" h="5078692">
                <a:moveTo>
                  <a:pt x="1404156" y="4748597"/>
                </a:moveTo>
                <a:cubicBezTo>
                  <a:pt x="1324618" y="4748597"/>
                  <a:pt x="1260140" y="4813075"/>
                  <a:pt x="1260140" y="4892613"/>
                </a:cubicBezTo>
                <a:cubicBezTo>
                  <a:pt x="1260140" y="4972151"/>
                  <a:pt x="1324618" y="5036629"/>
                  <a:pt x="1404156" y="5036629"/>
                </a:cubicBezTo>
                <a:cubicBezTo>
                  <a:pt x="1483694" y="5036629"/>
                  <a:pt x="1548172" y="4972151"/>
                  <a:pt x="1548172" y="4892613"/>
                </a:cubicBezTo>
                <a:cubicBezTo>
                  <a:pt x="1548172" y="4813075"/>
                  <a:pt x="1483694" y="4748597"/>
                  <a:pt x="1404156" y="4748597"/>
                </a:cubicBezTo>
                <a:close/>
                <a:moveTo>
                  <a:pt x="54156" y="372159"/>
                </a:moveTo>
                <a:lnTo>
                  <a:pt x="54156" y="4706534"/>
                </a:lnTo>
                <a:lnTo>
                  <a:pt x="2754156" y="4706534"/>
                </a:lnTo>
                <a:lnTo>
                  <a:pt x="2754156" y="372159"/>
                </a:lnTo>
                <a:close/>
                <a:moveTo>
                  <a:pt x="1158156" y="168079"/>
                </a:moveTo>
                <a:cubicBezTo>
                  <a:pt x="1154842" y="168079"/>
                  <a:pt x="1152156" y="170765"/>
                  <a:pt x="1152156" y="174079"/>
                </a:cubicBezTo>
                <a:lnTo>
                  <a:pt x="1152156" y="198079"/>
                </a:lnTo>
                <a:cubicBezTo>
                  <a:pt x="1152156" y="201393"/>
                  <a:pt x="1154842" y="204079"/>
                  <a:pt x="1158156" y="204079"/>
                </a:cubicBezTo>
                <a:lnTo>
                  <a:pt x="1650156" y="204079"/>
                </a:lnTo>
                <a:cubicBezTo>
                  <a:pt x="1653470" y="204079"/>
                  <a:pt x="1656156" y="201393"/>
                  <a:pt x="1656156" y="198079"/>
                </a:cubicBezTo>
                <a:lnTo>
                  <a:pt x="1656156" y="174079"/>
                </a:lnTo>
                <a:cubicBezTo>
                  <a:pt x="1656156" y="170765"/>
                  <a:pt x="1653470" y="168079"/>
                  <a:pt x="1650156" y="168079"/>
                </a:cubicBezTo>
                <a:close/>
                <a:moveTo>
                  <a:pt x="319782" y="0"/>
                </a:moveTo>
                <a:lnTo>
                  <a:pt x="2488530" y="0"/>
                </a:lnTo>
                <a:cubicBezTo>
                  <a:pt x="2665141" y="0"/>
                  <a:pt x="2808312" y="143171"/>
                  <a:pt x="2808312" y="319782"/>
                </a:cubicBezTo>
                <a:lnTo>
                  <a:pt x="2808312" y="4758910"/>
                </a:lnTo>
                <a:cubicBezTo>
                  <a:pt x="2808312" y="4935521"/>
                  <a:pt x="2665141" y="5078692"/>
                  <a:pt x="2488530" y="5078692"/>
                </a:cubicBezTo>
                <a:lnTo>
                  <a:pt x="319782" y="5078692"/>
                </a:lnTo>
                <a:cubicBezTo>
                  <a:pt x="143171" y="5078692"/>
                  <a:pt x="0" y="4935521"/>
                  <a:pt x="0" y="4758910"/>
                </a:cubicBezTo>
                <a:lnTo>
                  <a:pt x="0" y="319782"/>
                </a:lnTo>
                <a:cubicBezTo>
                  <a:pt x="0" y="143171"/>
                  <a:pt x="143171" y="0"/>
                  <a:pt x="319782" y="0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200017" y="145702"/>
            <a:ext cx="5248277" cy="1516609"/>
            <a:chOff x="44026" y="-204402"/>
            <a:chExt cx="5248277" cy="1516609"/>
          </a:xfrm>
        </p:grpSpPr>
        <p:grpSp>
          <p:nvGrpSpPr>
            <p:cNvPr id="9" name="组合 8"/>
            <p:cNvGrpSpPr/>
            <p:nvPr/>
          </p:nvGrpSpPr>
          <p:grpSpPr>
            <a:xfrm>
              <a:off x="827584" y="1036143"/>
              <a:ext cx="4464719" cy="140996"/>
              <a:chOff x="617922" y="1097616"/>
              <a:chExt cx="4464719" cy="140996"/>
            </a:xfrm>
          </p:grpSpPr>
          <p:sp>
            <p:nvSpPr>
              <p:cNvPr id="478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79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350942" flipH="1" flipV="1">
              <a:off x="44026" y="-204402"/>
              <a:ext cx="620092" cy="1516609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2217420" y="499745"/>
            <a:ext cx="40036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zh-CN" sz="4000" b="1">
                <a:solidFill>
                  <a:schemeClr val="bg1"/>
                </a:solidFill>
                <a:sym typeface="+mn-ea"/>
              </a:rPr>
              <a:t>과제목표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70330" y="1740535"/>
            <a:ext cx="7312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</a:rPr>
              <a:t> 여행을 보다 즐겁게! 미션으로 여행을 즐긴다!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E299A-33C8-584C-A46E-1CF1A6E0F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4202"/>
            <a:ext cx="12192000" cy="42149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-34322" y="205344"/>
            <a:ext cx="8862546" cy="540147"/>
            <a:chOff x="-34322" y="205344"/>
            <a:chExt cx="8862546" cy="540147"/>
          </a:xfrm>
        </p:grpSpPr>
        <p:grpSp>
          <p:nvGrpSpPr>
            <p:cNvPr id="41" name="组合 40"/>
            <p:cNvGrpSpPr/>
            <p:nvPr/>
          </p:nvGrpSpPr>
          <p:grpSpPr>
            <a:xfrm>
              <a:off x="829774" y="223521"/>
              <a:ext cx="7998450" cy="521970"/>
              <a:chOff x="829774" y="223521"/>
              <a:chExt cx="7998450" cy="521970"/>
            </a:xfrm>
          </p:grpSpPr>
          <p:sp>
            <p:nvSpPr>
              <p:cNvPr id="43" name="文本框 42"/>
              <p:cNvSpPr txBox="1"/>
              <p:nvPr/>
            </p:nvSpPr>
            <p:spPr>
              <a:xfrm>
                <a:off x="5359094" y="223521"/>
                <a:ext cx="246351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>
                    <a:solidFill>
                      <a:schemeClr val="bg1"/>
                    </a:solidFill>
                    <a:sym typeface="+mn-ea"/>
                  </a:rPr>
                  <a:t>과제 소개</a:t>
                </a:r>
                <a:endParaRPr lang="ko-KR" altLang="zh-CN" sz="28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+mn-ea"/>
                </a:endParaRPr>
              </a:p>
            </p:txBody>
          </p:sp>
          <p:grpSp>
            <p:nvGrpSpPr>
              <p:cNvPr id="44" name="组合 43"/>
              <p:cNvGrpSpPr/>
              <p:nvPr/>
            </p:nvGrpSpPr>
            <p:grpSpPr>
              <a:xfrm>
                <a:off x="829774" y="288533"/>
                <a:ext cx="7998450" cy="360040"/>
                <a:chOff x="822022" y="288533"/>
                <a:chExt cx="7998450" cy="360040"/>
              </a:xfrm>
            </p:grpSpPr>
            <p:cxnSp>
              <p:nvCxnSpPr>
                <p:cNvPr id="55" name="直接连接符 54"/>
                <p:cNvCxnSpPr/>
                <p:nvPr/>
              </p:nvCxnSpPr>
              <p:spPr>
                <a:xfrm>
                  <a:off x="5268932" y="633587"/>
                  <a:ext cx="3551540" cy="0"/>
                </a:xfrm>
                <a:prstGeom prst="line">
                  <a:avLst/>
                </a:prstGeom>
                <a:ln w="3175">
                  <a:solidFill>
                    <a:schemeClr val="bg1">
                      <a:lumMod val="65000"/>
                      <a:alpha val="74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组合 55"/>
                <p:cNvGrpSpPr/>
                <p:nvPr/>
              </p:nvGrpSpPr>
              <p:grpSpPr>
                <a:xfrm>
                  <a:off x="822022" y="288533"/>
                  <a:ext cx="4469280" cy="360040"/>
                  <a:chOff x="872912" y="836712"/>
                  <a:chExt cx="4469280" cy="360040"/>
                </a:xfrm>
              </p:grpSpPr>
              <p:sp>
                <p:nvSpPr>
                  <p:cNvPr id="57" name="矩形 56"/>
                  <p:cNvSpPr/>
                  <p:nvPr/>
                </p:nvSpPr>
                <p:spPr>
                  <a:xfrm>
                    <a:off x="872912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" name="矩形 57"/>
                  <p:cNvSpPr/>
                  <p:nvPr/>
                </p:nvSpPr>
                <p:spPr>
                  <a:xfrm>
                    <a:off x="1774208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" name="矩形 58"/>
                  <p:cNvSpPr/>
                  <p:nvPr/>
                </p:nvSpPr>
                <p:spPr>
                  <a:xfrm>
                    <a:off x="2675504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矩形 59"/>
                  <p:cNvSpPr/>
                  <p:nvPr/>
                </p:nvSpPr>
                <p:spPr>
                  <a:xfrm>
                    <a:off x="3576800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1" name="矩形 60"/>
                  <p:cNvSpPr/>
                  <p:nvPr/>
                </p:nvSpPr>
                <p:spPr>
                  <a:xfrm>
                    <a:off x="4478096" y="836712"/>
                    <a:ext cx="864096" cy="3600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sp>
          <p:nvSpPr>
            <p:cNvPr id="42" name="矩形 41"/>
            <p:cNvSpPr/>
            <p:nvPr/>
          </p:nvSpPr>
          <p:spPr>
            <a:xfrm>
              <a:off x="-34322" y="205344"/>
              <a:ext cx="864096" cy="504056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010" y="1181100"/>
            <a:ext cx="8450580" cy="4938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35" y="665480"/>
            <a:ext cx="8978900" cy="5648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55228" y="6220956"/>
            <a:ext cx="8703304" cy="140996"/>
            <a:chOff x="323528" y="4293096"/>
            <a:chExt cx="8703304" cy="140996"/>
          </a:xfrm>
        </p:grpSpPr>
        <p:grpSp>
          <p:nvGrpSpPr>
            <p:cNvPr id="29" name="组合 28"/>
            <p:cNvGrpSpPr/>
            <p:nvPr/>
          </p:nvGrpSpPr>
          <p:grpSpPr>
            <a:xfrm>
              <a:off x="323528" y="4293096"/>
              <a:ext cx="4464719" cy="140996"/>
              <a:chOff x="617922" y="1097616"/>
              <a:chExt cx="4464719" cy="140996"/>
            </a:xfrm>
          </p:grpSpPr>
          <p:sp>
            <p:nvSpPr>
              <p:cNvPr id="30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4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562113" y="4293096"/>
              <a:ext cx="4464719" cy="140996"/>
              <a:chOff x="617922" y="1097616"/>
              <a:chExt cx="4464719" cy="140996"/>
            </a:xfrm>
          </p:grpSpPr>
          <p:sp>
            <p:nvSpPr>
              <p:cNvPr id="36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37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55229" y="298115"/>
            <a:ext cx="8703836" cy="140996"/>
            <a:chOff x="323528" y="2065320"/>
            <a:chExt cx="8703836" cy="140996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28" y="2065320"/>
              <a:ext cx="4464719" cy="140996"/>
              <a:chOff x="617922" y="1097616"/>
              <a:chExt cx="4464719" cy="140996"/>
            </a:xfrm>
          </p:grpSpPr>
          <p:sp>
            <p:nvSpPr>
              <p:cNvPr id="27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28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562645" y="2065320"/>
              <a:ext cx="4464719" cy="140996"/>
              <a:chOff x="617922" y="1097616"/>
              <a:chExt cx="4464719" cy="140996"/>
            </a:xfrm>
          </p:grpSpPr>
          <p:sp>
            <p:nvSpPr>
              <p:cNvPr id="39" name="Freeform 334"/>
              <p:cNvSpPr>
                <a:spLocks noEditPoints="1"/>
              </p:cNvSpPr>
              <p:nvPr/>
            </p:nvSpPr>
            <p:spPr bwMode="auto">
              <a:xfrm rot="10800000" flipH="1">
                <a:off x="617922" y="1097616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  <p:sp>
            <p:nvSpPr>
              <p:cNvPr id="40" name="Freeform 334"/>
              <p:cNvSpPr>
                <a:spLocks noEditPoints="1"/>
              </p:cNvSpPr>
              <p:nvPr/>
            </p:nvSpPr>
            <p:spPr bwMode="auto">
              <a:xfrm rot="10800000">
                <a:off x="2796632" y="1097617"/>
                <a:ext cx="2286009" cy="140995"/>
              </a:xfrm>
              <a:custGeom>
                <a:avLst/>
                <a:gdLst>
                  <a:gd name="T0" fmla="*/ 32 w 1069"/>
                  <a:gd name="T1" fmla="*/ 50 h 77"/>
                  <a:gd name="T2" fmla="*/ 29 w 1069"/>
                  <a:gd name="T3" fmla="*/ 17 h 77"/>
                  <a:gd name="T4" fmla="*/ 87 w 1069"/>
                  <a:gd name="T5" fmla="*/ 15 h 77"/>
                  <a:gd name="T6" fmla="*/ 108 w 1069"/>
                  <a:gd name="T7" fmla="*/ 20 h 77"/>
                  <a:gd name="T8" fmla="*/ 148 w 1069"/>
                  <a:gd name="T9" fmla="*/ 19 h 77"/>
                  <a:gd name="T10" fmla="*/ 191 w 1069"/>
                  <a:gd name="T11" fmla="*/ 13 h 77"/>
                  <a:gd name="T12" fmla="*/ 241 w 1069"/>
                  <a:gd name="T13" fmla="*/ 12 h 77"/>
                  <a:gd name="T14" fmla="*/ 285 w 1069"/>
                  <a:gd name="T15" fmla="*/ 10 h 77"/>
                  <a:gd name="T16" fmla="*/ 325 w 1069"/>
                  <a:gd name="T17" fmla="*/ 23 h 77"/>
                  <a:gd name="T18" fmla="*/ 385 w 1069"/>
                  <a:gd name="T19" fmla="*/ 9 h 77"/>
                  <a:gd name="T20" fmla="*/ 405 w 1069"/>
                  <a:gd name="T21" fmla="*/ 24 h 77"/>
                  <a:gd name="T22" fmla="*/ 449 w 1069"/>
                  <a:gd name="T23" fmla="*/ 12 h 77"/>
                  <a:gd name="T24" fmla="*/ 488 w 1069"/>
                  <a:gd name="T25" fmla="*/ 17 h 77"/>
                  <a:gd name="T26" fmla="*/ 530 w 1069"/>
                  <a:gd name="T27" fmla="*/ 14 h 77"/>
                  <a:gd name="T28" fmla="*/ 587 w 1069"/>
                  <a:gd name="T29" fmla="*/ 8 h 77"/>
                  <a:gd name="T30" fmla="*/ 621 w 1069"/>
                  <a:gd name="T31" fmla="*/ 19 h 77"/>
                  <a:gd name="T32" fmla="*/ 677 w 1069"/>
                  <a:gd name="T33" fmla="*/ 20 h 77"/>
                  <a:gd name="T34" fmla="*/ 716 w 1069"/>
                  <a:gd name="T35" fmla="*/ 15 h 77"/>
                  <a:gd name="T36" fmla="*/ 761 w 1069"/>
                  <a:gd name="T37" fmla="*/ 17 h 77"/>
                  <a:gd name="T38" fmla="*/ 816 w 1069"/>
                  <a:gd name="T39" fmla="*/ 9 h 77"/>
                  <a:gd name="T40" fmla="*/ 850 w 1069"/>
                  <a:gd name="T41" fmla="*/ 15 h 77"/>
                  <a:gd name="T42" fmla="*/ 890 w 1069"/>
                  <a:gd name="T43" fmla="*/ 9 h 77"/>
                  <a:gd name="T44" fmla="*/ 939 w 1069"/>
                  <a:gd name="T45" fmla="*/ 15 h 77"/>
                  <a:gd name="T46" fmla="*/ 981 w 1069"/>
                  <a:gd name="T47" fmla="*/ 29 h 77"/>
                  <a:gd name="T48" fmla="*/ 1010 w 1069"/>
                  <a:gd name="T49" fmla="*/ 27 h 77"/>
                  <a:gd name="T50" fmla="*/ 1044 w 1069"/>
                  <a:gd name="T51" fmla="*/ 53 h 77"/>
                  <a:gd name="T52" fmla="*/ 1051 w 1069"/>
                  <a:gd name="T53" fmla="*/ 58 h 77"/>
                  <a:gd name="T54" fmla="*/ 1010 w 1069"/>
                  <a:gd name="T55" fmla="*/ 69 h 77"/>
                  <a:gd name="T56" fmla="*/ 981 w 1069"/>
                  <a:gd name="T57" fmla="*/ 61 h 77"/>
                  <a:gd name="T58" fmla="*/ 928 w 1069"/>
                  <a:gd name="T59" fmla="*/ 42 h 77"/>
                  <a:gd name="T60" fmla="*/ 866 w 1069"/>
                  <a:gd name="T61" fmla="*/ 59 h 77"/>
                  <a:gd name="T62" fmla="*/ 832 w 1069"/>
                  <a:gd name="T63" fmla="*/ 53 h 77"/>
                  <a:gd name="T64" fmla="*/ 806 w 1069"/>
                  <a:gd name="T65" fmla="*/ 59 h 77"/>
                  <a:gd name="T66" fmla="*/ 756 w 1069"/>
                  <a:gd name="T67" fmla="*/ 59 h 77"/>
                  <a:gd name="T68" fmla="*/ 716 w 1069"/>
                  <a:gd name="T69" fmla="*/ 47 h 77"/>
                  <a:gd name="T70" fmla="*/ 665 w 1069"/>
                  <a:gd name="T71" fmla="*/ 40 h 77"/>
                  <a:gd name="T72" fmla="*/ 629 w 1069"/>
                  <a:gd name="T73" fmla="*/ 50 h 77"/>
                  <a:gd name="T74" fmla="*/ 584 w 1069"/>
                  <a:gd name="T75" fmla="*/ 62 h 77"/>
                  <a:gd name="T76" fmla="*/ 533 w 1069"/>
                  <a:gd name="T77" fmla="*/ 55 h 77"/>
                  <a:gd name="T78" fmla="*/ 481 w 1069"/>
                  <a:gd name="T79" fmla="*/ 50 h 77"/>
                  <a:gd name="T80" fmla="*/ 455 w 1069"/>
                  <a:gd name="T81" fmla="*/ 42 h 77"/>
                  <a:gd name="T82" fmla="*/ 412 w 1069"/>
                  <a:gd name="T83" fmla="*/ 62 h 77"/>
                  <a:gd name="T84" fmla="*/ 359 w 1069"/>
                  <a:gd name="T85" fmla="*/ 57 h 77"/>
                  <a:gd name="T86" fmla="*/ 321 w 1069"/>
                  <a:gd name="T87" fmla="*/ 56 h 77"/>
                  <a:gd name="T88" fmla="*/ 283 w 1069"/>
                  <a:gd name="T89" fmla="*/ 59 h 77"/>
                  <a:gd name="T90" fmla="*/ 246 w 1069"/>
                  <a:gd name="T91" fmla="*/ 62 h 77"/>
                  <a:gd name="T92" fmla="*/ 203 w 1069"/>
                  <a:gd name="T93" fmla="*/ 58 h 77"/>
                  <a:gd name="T94" fmla="*/ 174 w 1069"/>
                  <a:gd name="T95" fmla="*/ 63 h 77"/>
                  <a:gd name="T96" fmla="*/ 153 w 1069"/>
                  <a:gd name="T97" fmla="*/ 58 h 77"/>
                  <a:gd name="T98" fmla="*/ 115 w 1069"/>
                  <a:gd name="T99" fmla="*/ 57 h 77"/>
                  <a:gd name="T100" fmla="*/ 364 w 1069"/>
                  <a:gd name="T101" fmla="*/ 18 h 77"/>
                  <a:gd name="T102" fmla="*/ 13 w 1069"/>
                  <a:gd name="T103" fmla="*/ 43 h 77"/>
                  <a:gd name="T104" fmla="*/ 179 w 1069"/>
                  <a:gd name="T105" fmla="*/ 29 h 77"/>
                  <a:gd name="T106" fmla="*/ 233 w 1069"/>
                  <a:gd name="T107" fmla="*/ 45 h 77"/>
                  <a:gd name="T108" fmla="*/ 276 w 1069"/>
                  <a:gd name="T109" fmla="*/ 32 h 77"/>
                  <a:gd name="T110" fmla="*/ 404 w 1069"/>
                  <a:gd name="T111" fmla="*/ 35 h 77"/>
                  <a:gd name="T112" fmla="*/ 479 w 1069"/>
                  <a:gd name="T113" fmla="*/ 39 h 77"/>
                  <a:gd name="T114" fmla="*/ 612 w 1069"/>
                  <a:gd name="T115" fmla="*/ 27 h 77"/>
                  <a:gd name="T116" fmla="*/ 736 w 1069"/>
                  <a:gd name="T117" fmla="*/ 44 h 77"/>
                  <a:gd name="T118" fmla="*/ 789 w 1069"/>
                  <a:gd name="T119" fmla="*/ 31 h 77"/>
                  <a:gd name="T120" fmla="*/ 800 w 1069"/>
                  <a:gd name="T121" fmla="*/ 29 h 77"/>
                  <a:gd name="T122" fmla="*/ 894 w 1069"/>
                  <a:gd name="T123" fmla="*/ 41 h 77"/>
                  <a:gd name="T124" fmla="*/ 955 w 1069"/>
                  <a:gd name="T125" fmla="*/ 3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069" h="77">
                    <a:moveTo>
                      <a:pt x="63" y="56"/>
                    </a:moveTo>
                    <a:cubicBezTo>
                      <a:pt x="62" y="56"/>
                      <a:pt x="60" y="55"/>
                      <a:pt x="60" y="55"/>
                    </a:cubicBezTo>
                    <a:cubicBezTo>
                      <a:pt x="60" y="55"/>
                      <a:pt x="62" y="52"/>
                      <a:pt x="62" y="52"/>
                    </a:cubicBezTo>
                    <a:cubicBezTo>
                      <a:pt x="62" y="52"/>
                      <a:pt x="64" y="54"/>
                      <a:pt x="64" y="54"/>
                    </a:cubicBezTo>
                    <a:cubicBezTo>
                      <a:pt x="65" y="54"/>
                      <a:pt x="66" y="52"/>
                      <a:pt x="66" y="52"/>
                    </a:cubicBezTo>
                    <a:cubicBezTo>
                      <a:pt x="66" y="52"/>
                      <a:pt x="67" y="50"/>
                      <a:pt x="68" y="50"/>
                    </a:cubicBezTo>
                    <a:cubicBezTo>
                      <a:pt x="68" y="50"/>
                      <a:pt x="70" y="51"/>
                      <a:pt x="70" y="51"/>
                    </a:cubicBezTo>
                    <a:cubicBezTo>
                      <a:pt x="70" y="51"/>
                      <a:pt x="72" y="53"/>
                      <a:pt x="72" y="53"/>
                    </a:cubicBezTo>
                    <a:cubicBezTo>
                      <a:pt x="72" y="53"/>
                      <a:pt x="74" y="51"/>
                      <a:pt x="74" y="51"/>
                    </a:cubicBezTo>
                    <a:cubicBezTo>
                      <a:pt x="74" y="50"/>
                      <a:pt x="72" y="50"/>
                      <a:pt x="72" y="49"/>
                    </a:cubicBezTo>
                    <a:cubicBezTo>
                      <a:pt x="72" y="49"/>
                      <a:pt x="73" y="47"/>
                      <a:pt x="73" y="47"/>
                    </a:cubicBezTo>
                    <a:cubicBezTo>
                      <a:pt x="73" y="47"/>
                      <a:pt x="71" y="45"/>
                      <a:pt x="71" y="45"/>
                    </a:cubicBezTo>
                    <a:cubicBezTo>
                      <a:pt x="71" y="46"/>
                      <a:pt x="70" y="47"/>
                      <a:pt x="69" y="47"/>
                    </a:cubicBezTo>
                    <a:cubicBezTo>
                      <a:pt x="69" y="48"/>
                      <a:pt x="68" y="50"/>
                      <a:pt x="68" y="50"/>
                    </a:cubicBezTo>
                    <a:cubicBezTo>
                      <a:pt x="67" y="50"/>
                      <a:pt x="66" y="48"/>
                      <a:pt x="66" y="48"/>
                    </a:cubicBezTo>
                    <a:cubicBezTo>
                      <a:pt x="65" y="48"/>
                      <a:pt x="64" y="50"/>
                      <a:pt x="64" y="50"/>
                    </a:cubicBezTo>
                    <a:cubicBezTo>
                      <a:pt x="63" y="51"/>
                      <a:pt x="63" y="52"/>
                      <a:pt x="62" y="52"/>
                    </a:cubicBezTo>
                    <a:cubicBezTo>
                      <a:pt x="62" y="53"/>
                      <a:pt x="60" y="51"/>
                      <a:pt x="60" y="51"/>
                    </a:cubicBezTo>
                    <a:cubicBezTo>
                      <a:pt x="60" y="51"/>
                      <a:pt x="58" y="53"/>
                      <a:pt x="58" y="53"/>
                    </a:cubicBezTo>
                    <a:cubicBezTo>
                      <a:pt x="58" y="53"/>
                      <a:pt x="57" y="55"/>
                      <a:pt x="56" y="55"/>
                    </a:cubicBezTo>
                    <a:cubicBezTo>
                      <a:pt x="56" y="55"/>
                      <a:pt x="55" y="54"/>
                      <a:pt x="54" y="53"/>
                    </a:cubicBezTo>
                    <a:cubicBezTo>
                      <a:pt x="54" y="53"/>
                      <a:pt x="52" y="52"/>
                      <a:pt x="52" y="52"/>
                    </a:cubicBezTo>
                    <a:cubicBezTo>
                      <a:pt x="52" y="52"/>
                      <a:pt x="51" y="54"/>
                      <a:pt x="50" y="54"/>
                    </a:cubicBezTo>
                    <a:cubicBezTo>
                      <a:pt x="50" y="54"/>
                      <a:pt x="49" y="56"/>
                      <a:pt x="49" y="56"/>
                    </a:cubicBezTo>
                    <a:cubicBezTo>
                      <a:pt x="48" y="56"/>
                      <a:pt x="47" y="54"/>
                      <a:pt x="46" y="55"/>
                    </a:cubicBezTo>
                    <a:cubicBezTo>
                      <a:pt x="46" y="55"/>
                      <a:pt x="45" y="56"/>
                      <a:pt x="45" y="57"/>
                    </a:cubicBezTo>
                    <a:cubicBezTo>
                      <a:pt x="44" y="57"/>
                      <a:pt x="43" y="59"/>
                      <a:pt x="43" y="59"/>
                    </a:cubicBezTo>
                    <a:cubicBezTo>
                      <a:pt x="42" y="59"/>
                      <a:pt x="41" y="57"/>
                      <a:pt x="41" y="57"/>
                    </a:cubicBezTo>
                    <a:cubicBezTo>
                      <a:pt x="40" y="57"/>
                      <a:pt x="39" y="60"/>
                      <a:pt x="39" y="60"/>
                    </a:cubicBezTo>
                    <a:cubicBezTo>
                      <a:pt x="38" y="59"/>
                      <a:pt x="37" y="58"/>
                      <a:pt x="37" y="58"/>
                    </a:cubicBezTo>
                    <a:cubicBezTo>
                      <a:pt x="37" y="58"/>
                      <a:pt x="35" y="56"/>
                      <a:pt x="35" y="56"/>
                    </a:cubicBezTo>
                    <a:cubicBezTo>
                      <a:pt x="34" y="56"/>
                      <a:pt x="33" y="58"/>
                      <a:pt x="33" y="58"/>
                    </a:cubicBezTo>
                    <a:cubicBezTo>
                      <a:pt x="32" y="59"/>
                      <a:pt x="32" y="60"/>
                      <a:pt x="31" y="61"/>
                    </a:cubicBezTo>
                    <a:cubicBezTo>
                      <a:pt x="31" y="61"/>
                      <a:pt x="30" y="63"/>
                      <a:pt x="29" y="63"/>
                    </a:cubicBezTo>
                    <a:cubicBezTo>
                      <a:pt x="29" y="63"/>
                      <a:pt x="27" y="61"/>
                      <a:pt x="27" y="61"/>
                    </a:cubicBezTo>
                    <a:cubicBezTo>
                      <a:pt x="27" y="61"/>
                      <a:pt x="25" y="59"/>
                      <a:pt x="25" y="59"/>
                    </a:cubicBezTo>
                    <a:cubicBezTo>
                      <a:pt x="25" y="59"/>
                      <a:pt x="24" y="61"/>
                      <a:pt x="23" y="62"/>
                    </a:cubicBezTo>
                    <a:cubicBezTo>
                      <a:pt x="23" y="62"/>
                      <a:pt x="22" y="63"/>
                      <a:pt x="22" y="64"/>
                    </a:cubicBezTo>
                    <a:cubicBezTo>
                      <a:pt x="20" y="63"/>
                      <a:pt x="19" y="62"/>
                      <a:pt x="17" y="60"/>
                    </a:cubicBezTo>
                    <a:cubicBezTo>
                      <a:pt x="18" y="60"/>
                      <a:pt x="18" y="58"/>
                      <a:pt x="19" y="58"/>
                    </a:cubicBezTo>
                    <a:cubicBezTo>
                      <a:pt x="19" y="58"/>
                      <a:pt x="21" y="60"/>
                      <a:pt x="21" y="60"/>
                    </a:cubicBezTo>
                    <a:cubicBezTo>
                      <a:pt x="22" y="60"/>
                      <a:pt x="22" y="58"/>
                      <a:pt x="23" y="58"/>
                    </a:cubicBezTo>
                    <a:cubicBezTo>
                      <a:pt x="23" y="57"/>
                      <a:pt x="24" y="56"/>
                      <a:pt x="24" y="55"/>
                    </a:cubicBezTo>
                    <a:cubicBezTo>
                      <a:pt x="25" y="55"/>
                      <a:pt x="26" y="57"/>
                      <a:pt x="27" y="57"/>
                    </a:cubicBezTo>
                    <a:cubicBezTo>
                      <a:pt x="27" y="57"/>
                      <a:pt x="28" y="55"/>
                      <a:pt x="28" y="55"/>
                    </a:cubicBezTo>
                    <a:cubicBezTo>
                      <a:pt x="29" y="54"/>
                      <a:pt x="30" y="53"/>
                      <a:pt x="30" y="53"/>
                    </a:cubicBezTo>
                    <a:cubicBezTo>
                      <a:pt x="31" y="52"/>
                      <a:pt x="31" y="51"/>
                      <a:pt x="32" y="50"/>
                    </a:cubicBezTo>
                    <a:cubicBezTo>
                      <a:pt x="31" y="50"/>
                      <a:pt x="30" y="49"/>
                      <a:pt x="30" y="49"/>
                    </a:cubicBezTo>
                    <a:cubicBezTo>
                      <a:pt x="29" y="49"/>
                      <a:pt x="28" y="51"/>
                      <a:pt x="28" y="51"/>
                    </a:cubicBezTo>
                    <a:cubicBezTo>
                      <a:pt x="28" y="51"/>
                      <a:pt x="26" y="53"/>
                      <a:pt x="26" y="53"/>
                    </a:cubicBezTo>
                    <a:cubicBezTo>
                      <a:pt x="26" y="53"/>
                      <a:pt x="24" y="52"/>
                      <a:pt x="24" y="52"/>
                    </a:cubicBezTo>
                    <a:cubicBezTo>
                      <a:pt x="24" y="51"/>
                      <a:pt x="26" y="50"/>
                      <a:pt x="26" y="49"/>
                    </a:cubicBezTo>
                    <a:cubicBezTo>
                      <a:pt x="26" y="49"/>
                      <a:pt x="23" y="48"/>
                      <a:pt x="23" y="48"/>
                    </a:cubicBezTo>
                    <a:cubicBezTo>
                      <a:pt x="23" y="47"/>
                      <a:pt x="25" y="46"/>
                      <a:pt x="25" y="45"/>
                    </a:cubicBezTo>
                    <a:cubicBezTo>
                      <a:pt x="25" y="45"/>
                      <a:pt x="23" y="44"/>
                      <a:pt x="23" y="44"/>
                    </a:cubicBezTo>
                    <a:cubicBezTo>
                      <a:pt x="22" y="44"/>
                      <a:pt x="22" y="45"/>
                      <a:pt x="21" y="46"/>
                    </a:cubicBezTo>
                    <a:cubicBezTo>
                      <a:pt x="21" y="46"/>
                      <a:pt x="20" y="48"/>
                      <a:pt x="19" y="48"/>
                    </a:cubicBezTo>
                    <a:cubicBezTo>
                      <a:pt x="19" y="48"/>
                      <a:pt x="18" y="46"/>
                      <a:pt x="17" y="46"/>
                    </a:cubicBezTo>
                    <a:cubicBezTo>
                      <a:pt x="17" y="47"/>
                      <a:pt x="16" y="48"/>
                      <a:pt x="16" y="49"/>
                    </a:cubicBezTo>
                    <a:cubicBezTo>
                      <a:pt x="15" y="49"/>
                      <a:pt x="14" y="51"/>
                      <a:pt x="14" y="51"/>
                    </a:cubicBezTo>
                    <a:cubicBezTo>
                      <a:pt x="14" y="51"/>
                      <a:pt x="12" y="49"/>
                      <a:pt x="12" y="49"/>
                    </a:cubicBezTo>
                    <a:cubicBezTo>
                      <a:pt x="11" y="50"/>
                      <a:pt x="10" y="51"/>
                      <a:pt x="10" y="51"/>
                    </a:cubicBezTo>
                    <a:cubicBezTo>
                      <a:pt x="9" y="52"/>
                      <a:pt x="9" y="53"/>
                      <a:pt x="8" y="54"/>
                    </a:cubicBezTo>
                    <a:cubicBezTo>
                      <a:pt x="7" y="55"/>
                      <a:pt x="6" y="57"/>
                      <a:pt x="5" y="58"/>
                    </a:cubicBezTo>
                    <a:cubicBezTo>
                      <a:pt x="3" y="57"/>
                      <a:pt x="2" y="56"/>
                      <a:pt x="0" y="55"/>
                    </a:cubicBezTo>
                    <a:cubicBezTo>
                      <a:pt x="0" y="54"/>
                      <a:pt x="2" y="53"/>
                      <a:pt x="2" y="52"/>
                    </a:cubicBezTo>
                    <a:cubicBezTo>
                      <a:pt x="2" y="52"/>
                      <a:pt x="0" y="51"/>
                      <a:pt x="0" y="51"/>
                    </a:cubicBezTo>
                    <a:cubicBezTo>
                      <a:pt x="0" y="50"/>
                      <a:pt x="1" y="49"/>
                      <a:pt x="1" y="49"/>
                    </a:cubicBezTo>
                    <a:cubicBezTo>
                      <a:pt x="2" y="48"/>
                      <a:pt x="3" y="47"/>
                      <a:pt x="3" y="46"/>
                    </a:cubicBezTo>
                    <a:cubicBezTo>
                      <a:pt x="3" y="46"/>
                      <a:pt x="1" y="45"/>
                      <a:pt x="1" y="45"/>
                    </a:cubicBezTo>
                    <a:cubicBezTo>
                      <a:pt x="1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4" y="40"/>
                    </a:cubicBezTo>
                    <a:cubicBezTo>
                      <a:pt x="4" y="40"/>
                      <a:pt x="2" y="39"/>
                      <a:pt x="2" y="38"/>
                    </a:cubicBezTo>
                    <a:cubicBezTo>
                      <a:pt x="2" y="38"/>
                      <a:pt x="4" y="36"/>
                      <a:pt x="4" y="36"/>
                    </a:cubicBezTo>
                    <a:cubicBezTo>
                      <a:pt x="4" y="36"/>
                      <a:pt x="6" y="38"/>
                      <a:pt x="6" y="38"/>
                    </a:cubicBezTo>
                    <a:cubicBezTo>
                      <a:pt x="6" y="38"/>
                      <a:pt x="8" y="40"/>
                      <a:pt x="8" y="40"/>
                    </a:cubicBezTo>
                    <a:cubicBezTo>
                      <a:pt x="9" y="39"/>
                      <a:pt x="10" y="38"/>
                      <a:pt x="10" y="37"/>
                    </a:cubicBezTo>
                    <a:cubicBezTo>
                      <a:pt x="10" y="37"/>
                      <a:pt x="8" y="36"/>
                      <a:pt x="8" y="36"/>
                    </a:cubicBezTo>
                    <a:cubicBezTo>
                      <a:pt x="8" y="35"/>
                      <a:pt x="10" y="34"/>
                      <a:pt x="9" y="33"/>
                    </a:cubicBezTo>
                    <a:cubicBezTo>
                      <a:pt x="9" y="33"/>
                      <a:pt x="7" y="32"/>
                      <a:pt x="7" y="32"/>
                    </a:cubicBezTo>
                    <a:cubicBezTo>
                      <a:pt x="7" y="31"/>
                      <a:pt x="9" y="30"/>
                      <a:pt x="9" y="29"/>
                    </a:cubicBezTo>
                    <a:cubicBezTo>
                      <a:pt x="9" y="29"/>
                      <a:pt x="7" y="28"/>
                      <a:pt x="7" y="28"/>
                    </a:cubicBezTo>
                    <a:cubicBezTo>
                      <a:pt x="7" y="27"/>
                      <a:pt x="8" y="26"/>
                      <a:pt x="8" y="26"/>
                    </a:cubicBezTo>
                    <a:cubicBezTo>
                      <a:pt x="9" y="25"/>
                      <a:pt x="9" y="24"/>
                      <a:pt x="10" y="23"/>
                    </a:cubicBezTo>
                    <a:cubicBezTo>
                      <a:pt x="10" y="23"/>
                      <a:pt x="12" y="25"/>
                      <a:pt x="12" y="25"/>
                    </a:cubicBezTo>
                    <a:cubicBezTo>
                      <a:pt x="13" y="26"/>
                      <a:pt x="14" y="26"/>
                      <a:pt x="15" y="27"/>
                    </a:cubicBezTo>
                    <a:cubicBezTo>
                      <a:pt x="15" y="27"/>
                      <a:pt x="16" y="28"/>
                      <a:pt x="17" y="28"/>
                    </a:cubicBezTo>
                    <a:cubicBezTo>
                      <a:pt x="17" y="28"/>
                      <a:pt x="18" y="26"/>
                      <a:pt x="19" y="26"/>
                    </a:cubicBezTo>
                    <a:cubicBezTo>
                      <a:pt x="19" y="26"/>
                      <a:pt x="20" y="24"/>
                      <a:pt x="20" y="24"/>
                    </a:cubicBezTo>
                    <a:cubicBezTo>
                      <a:pt x="21" y="24"/>
                      <a:pt x="21" y="22"/>
                      <a:pt x="22" y="22"/>
                    </a:cubicBezTo>
                    <a:cubicBezTo>
                      <a:pt x="22" y="22"/>
                      <a:pt x="24" y="24"/>
                      <a:pt x="24" y="23"/>
                    </a:cubicBezTo>
                    <a:cubicBezTo>
                      <a:pt x="25" y="23"/>
                      <a:pt x="25" y="22"/>
                      <a:pt x="26" y="21"/>
                    </a:cubicBezTo>
                    <a:cubicBezTo>
                      <a:pt x="26" y="20"/>
                      <a:pt x="27" y="20"/>
                      <a:pt x="28" y="19"/>
                    </a:cubicBezTo>
                    <a:cubicBezTo>
                      <a:pt x="28" y="18"/>
                      <a:pt x="29" y="17"/>
                      <a:pt x="29" y="17"/>
                    </a:cubicBezTo>
                    <a:cubicBezTo>
                      <a:pt x="30" y="16"/>
                      <a:pt x="30" y="15"/>
                      <a:pt x="31" y="14"/>
                    </a:cubicBezTo>
                    <a:cubicBezTo>
                      <a:pt x="32" y="14"/>
                      <a:pt x="32" y="13"/>
                      <a:pt x="33" y="12"/>
                    </a:cubicBezTo>
                    <a:cubicBezTo>
                      <a:pt x="33" y="12"/>
                      <a:pt x="35" y="14"/>
                      <a:pt x="35" y="14"/>
                    </a:cubicBezTo>
                    <a:cubicBezTo>
                      <a:pt x="35" y="15"/>
                      <a:pt x="33" y="16"/>
                      <a:pt x="33" y="16"/>
                    </a:cubicBezTo>
                    <a:cubicBezTo>
                      <a:pt x="34" y="16"/>
                      <a:pt x="35" y="18"/>
                      <a:pt x="35" y="18"/>
                    </a:cubicBezTo>
                    <a:cubicBezTo>
                      <a:pt x="36" y="18"/>
                      <a:pt x="37" y="16"/>
                      <a:pt x="37" y="16"/>
                    </a:cubicBezTo>
                    <a:cubicBezTo>
                      <a:pt x="37" y="16"/>
                      <a:pt x="39" y="13"/>
                      <a:pt x="39" y="13"/>
                    </a:cubicBezTo>
                    <a:cubicBezTo>
                      <a:pt x="39" y="14"/>
                      <a:pt x="41" y="15"/>
                      <a:pt x="41" y="15"/>
                    </a:cubicBezTo>
                    <a:cubicBezTo>
                      <a:pt x="41" y="16"/>
                      <a:pt x="40" y="17"/>
                      <a:pt x="39" y="17"/>
                    </a:cubicBezTo>
                    <a:cubicBezTo>
                      <a:pt x="39" y="18"/>
                      <a:pt x="38" y="19"/>
                      <a:pt x="38" y="20"/>
                    </a:cubicBezTo>
                    <a:cubicBezTo>
                      <a:pt x="38" y="20"/>
                      <a:pt x="40" y="21"/>
                      <a:pt x="40" y="21"/>
                    </a:cubicBezTo>
                    <a:cubicBezTo>
                      <a:pt x="40" y="22"/>
                      <a:pt x="42" y="23"/>
                      <a:pt x="42" y="23"/>
                    </a:cubicBezTo>
                    <a:cubicBezTo>
                      <a:pt x="42" y="23"/>
                      <a:pt x="40" y="25"/>
                      <a:pt x="40" y="25"/>
                    </a:cubicBezTo>
                    <a:cubicBezTo>
                      <a:pt x="41" y="26"/>
                      <a:pt x="42" y="26"/>
                      <a:pt x="43" y="27"/>
                    </a:cubicBezTo>
                    <a:cubicBezTo>
                      <a:pt x="43" y="26"/>
                      <a:pt x="44" y="25"/>
                      <a:pt x="44" y="25"/>
                    </a:cubicBezTo>
                    <a:cubicBezTo>
                      <a:pt x="45" y="24"/>
                      <a:pt x="46" y="23"/>
                      <a:pt x="46" y="22"/>
                    </a:cubicBezTo>
                    <a:cubicBezTo>
                      <a:pt x="46" y="22"/>
                      <a:pt x="48" y="21"/>
                      <a:pt x="48" y="20"/>
                    </a:cubicBezTo>
                    <a:cubicBezTo>
                      <a:pt x="48" y="20"/>
                      <a:pt x="46" y="19"/>
                      <a:pt x="46" y="19"/>
                    </a:cubicBezTo>
                    <a:cubicBezTo>
                      <a:pt x="46" y="18"/>
                      <a:pt x="47" y="16"/>
                      <a:pt x="47" y="16"/>
                    </a:cubicBezTo>
                    <a:cubicBezTo>
                      <a:pt x="48" y="16"/>
                      <a:pt x="49" y="18"/>
                      <a:pt x="49" y="18"/>
                    </a:cubicBezTo>
                    <a:cubicBezTo>
                      <a:pt x="50" y="18"/>
                      <a:pt x="51" y="20"/>
                      <a:pt x="52" y="20"/>
                    </a:cubicBezTo>
                    <a:cubicBezTo>
                      <a:pt x="52" y="20"/>
                      <a:pt x="53" y="18"/>
                      <a:pt x="53" y="17"/>
                    </a:cubicBezTo>
                    <a:cubicBezTo>
                      <a:pt x="54" y="17"/>
                      <a:pt x="55" y="19"/>
                      <a:pt x="56" y="19"/>
                    </a:cubicBezTo>
                    <a:cubicBezTo>
                      <a:pt x="56" y="19"/>
                      <a:pt x="57" y="17"/>
                      <a:pt x="57" y="17"/>
                    </a:cubicBezTo>
                    <a:cubicBezTo>
                      <a:pt x="58" y="17"/>
                      <a:pt x="59" y="15"/>
                      <a:pt x="59" y="15"/>
                    </a:cubicBezTo>
                    <a:cubicBezTo>
                      <a:pt x="60" y="15"/>
                      <a:pt x="61" y="16"/>
                      <a:pt x="61" y="16"/>
                    </a:cubicBezTo>
                    <a:cubicBezTo>
                      <a:pt x="62" y="17"/>
                      <a:pt x="63" y="18"/>
                      <a:pt x="64" y="18"/>
                    </a:cubicBezTo>
                    <a:cubicBezTo>
                      <a:pt x="64" y="19"/>
                      <a:pt x="65" y="19"/>
                      <a:pt x="66" y="20"/>
                    </a:cubicBezTo>
                    <a:cubicBezTo>
                      <a:pt x="66" y="20"/>
                      <a:pt x="64" y="22"/>
                      <a:pt x="64" y="22"/>
                    </a:cubicBezTo>
                    <a:cubicBezTo>
                      <a:pt x="64" y="23"/>
                      <a:pt x="66" y="23"/>
                      <a:pt x="66" y="24"/>
                    </a:cubicBezTo>
                    <a:cubicBezTo>
                      <a:pt x="66" y="23"/>
                      <a:pt x="68" y="22"/>
                      <a:pt x="68" y="22"/>
                    </a:cubicBezTo>
                    <a:cubicBezTo>
                      <a:pt x="68" y="21"/>
                      <a:pt x="66" y="21"/>
                      <a:pt x="66" y="20"/>
                    </a:cubicBezTo>
                    <a:cubicBezTo>
                      <a:pt x="66" y="19"/>
                      <a:pt x="68" y="18"/>
                      <a:pt x="67" y="18"/>
                    </a:cubicBezTo>
                    <a:cubicBezTo>
                      <a:pt x="67" y="17"/>
                      <a:pt x="65" y="16"/>
                      <a:pt x="65" y="16"/>
                    </a:cubicBezTo>
                    <a:cubicBezTo>
                      <a:pt x="65" y="16"/>
                      <a:pt x="67" y="14"/>
                      <a:pt x="67" y="14"/>
                    </a:cubicBezTo>
                    <a:cubicBezTo>
                      <a:pt x="67" y="14"/>
                      <a:pt x="69" y="15"/>
                      <a:pt x="69" y="15"/>
                    </a:cubicBezTo>
                    <a:cubicBezTo>
                      <a:pt x="70" y="16"/>
                      <a:pt x="71" y="17"/>
                      <a:pt x="71" y="17"/>
                    </a:cubicBezTo>
                    <a:cubicBezTo>
                      <a:pt x="72" y="17"/>
                      <a:pt x="73" y="19"/>
                      <a:pt x="74" y="19"/>
                    </a:cubicBezTo>
                    <a:cubicBezTo>
                      <a:pt x="74" y="19"/>
                      <a:pt x="75" y="17"/>
                      <a:pt x="75" y="17"/>
                    </a:cubicBezTo>
                    <a:cubicBezTo>
                      <a:pt x="75" y="16"/>
                      <a:pt x="73" y="15"/>
                      <a:pt x="73" y="15"/>
                    </a:cubicBezTo>
                    <a:cubicBezTo>
                      <a:pt x="73" y="15"/>
                      <a:pt x="74" y="13"/>
                      <a:pt x="75" y="13"/>
                    </a:cubicBezTo>
                    <a:cubicBezTo>
                      <a:pt x="75" y="13"/>
                      <a:pt x="77" y="15"/>
                      <a:pt x="77" y="14"/>
                    </a:cubicBezTo>
                    <a:cubicBezTo>
                      <a:pt x="78" y="14"/>
                      <a:pt x="78" y="12"/>
                      <a:pt x="79" y="12"/>
                    </a:cubicBezTo>
                    <a:cubicBezTo>
                      <a:pt x="79" y="12"/>
                      <a:pt x="80" y="14"/>
                      <a:pt x="81" y="14"/>
                    </a:cubicBezTo>
                    <a:cubicBezTo>
                      <a:pt x="82" y="14"/>
                      <a:pt x="82" y="12"/>
                      <a:pt x="83" y="12"/>
                    </a:cubicBezTo>
                    <a:cubicBezTo>
                      <a:pt x="83" y="12"/>
                      <a:pt x="84" y="13"/>
                      <a:pt x="85" y="13"/>
                    </a:cubicBezTo>
                    <a:cubicBezTo>
                      <a:pt x="85" y="13"/>
                      <a:pt x="87" y="15"/>
                      <a:pt x="87" y="15"/>
                    </a:cubicBezTo>
                    <a:cubicBezTo>
                      <a:pt x="87" y="15"/>
                      <a:pt x="86" y="17"/>
                      <a:pt x="85" y="17"/>
                    </a:cubicBezTo>
                    <a:cubicBezTo>
                      <a:pt x="85" y="17"/>
                      <a:pt x="84" y="16"/>
                      <a:pt x="83" y="16"/>
                    </a:cubicBezTo>
                    <a:cubicBezTo>
                      <a:pt x="83" y="16"/>
                      <a:pt x="81" y="14"/>
                      <a:pt x="81" y="14"/>
                    </a:cubicBezTo>
                    <a:cubicBezTo>
                      <a:pt x="80" y="14"/>
                      <a:pt x="80" y="16"/>
                      <a:pt x="79" y="16"/>
                    </a:cubicBezTo>
                    <a:cubicBezTo>
                      <a:pt x="79" y="17"/>
                      <a:pt x="78" y="18"/>
                      <a:pt x="78" y="18"/>
                    </a:cubicBezTo>
                    <a:cubicBezTo>
                      <a:pt x="77" y="19"/>
                      <a:pt x="80" y="20"/>
                      <a:pt x="80" y="20"/>
                    </a:cubicBezTo>
                    <a:cubicBezTo>
                      <a:pt x="80" y="21"/>
                      <a:pt x="78" y="22"/>
                      <a:pt x="78" y="22"/>
                    </a:cubicBezTo>
                    <a:cubicBezTo>
                      <a:pt x="78" y="23"/>
                      <a:pt x="80" y="23"/>
                      <a:pt x="80" y="24"/>
                    </a:cubicBezTo>
                    <a:cubicBezTo>
                      <a:pt x="81" y="24"/>
                      <a:pt x="82" y="26"/>
                      <a:pt x="83" y="26"/>
                    </a:cubicBezTo>
                    <a:cubicBezTo>
                      <a:pt x="83" y="26"/>
                      <a:pt x="84" y="24"/>
                      <a:pt x="84" y="23"/>
                    </a:cubicBezTo>
                    <a:cubicBezTo>
                      <a:pt x="85" y="23"/>
                      <a:pt x="85" y="22"/>
                      <a:pt x="86" y="21"/>
                    </a:cubicBezTo>
                    <a:cubicBezTo>
                      <a:pt x="86" y="21"/>
                      <a:pt x="87" y="19"/>
                      <a:pt x="88" y="19"/>
                    </a:cubicBezTo>
                    <a:cubicBezTo>
                      <a:pt x="88" y="19"/>
                      <a:pt x="89" y="21"/>
                      <a:pt x="90" y="21"/>
                    </a:cubicBezTo>
                    <a:cubicBezTo>
                      <a:pt x="91" y="20"/>
                      <a:pt x="91" y="19"/>
                      <a:pt x="92" y="18"/>
                    </a:cubicBezTo>
                    <a:cubicBezTo>
                      <a:pt x="92" y="18"/>
                      <a:pt x="93" y="17"/>
                      <a:pt x="93" y="16"/>
                    </a:cubicBezTo>
                    <a:cubicBezTo>
                      <a:pt x="94" y="16"/>
                      <a:pt x="95" y="14"/>
                      <a:pt x="95" y="14"/>
                    </a:cubicBezTo>
                    <a:cubicBezTo>
                      <a:pt x="96" y="14"/>
                      <a:pt x="97" y="16"/>
                      <a:pt x="97" y="16"/>
                    </a:cubicBezTo>
                    <a:cubicBezTo>
                      <a:pt x="98" y="16"/>
                      <a:pt x="98" y="13"/>
                      <a:pt x="99" y="13"/>
                    </a:cubicBezTo>
                    <a:cubicBezTo>
                      <a:pt x="99" y="13"/>
                      <a:pt x="101" y="15"/>
                      <a:pt x="101" y="15"/>
                    </a:cubicBezTo>
                    <a:cubicBezTo>
                      <a:pt x="102" y="16"/>
                      <a:pt x="103" y="16"/>
                      <a:pt x="103" y="17"/>
                    </a:cubicBezTo>
                    <a:cubicBezTo>
                      <a:pt x="102" y="18"/>
                      <a:pt x="101" y="20"/>
                      <a:pt x="100" y="21"/>
                    </a:cubicBezTo>
                    <a:cubicBezTo>
                      <a:pt x="100" y="22"/>
                      <a:pt x="98" y="23"/>
                      <a:pt x="98" y="23"/>
                    </a:cubicBezTo>
                    <a:cubicBezTo>
                      <a:pt x="98" y="24"/>
                      <a:pt x="101" y="25"/>
                      <a:pt x="101" y="25"/>
                    </a:cubicBezTo>
                    <a:cubicBezTo>
                      <a:pt x="100" y="25"/>
                      <a:pt x="99" y="27"/>
                      <a:pt x="99" y="27"/>
                    </a:cubicBezTo>
                    <a:cubicBezTo>
                      <a:pt x="98" y="27"/>
                      <a:pt x="97" y="26"/>
                      <a:pt x="97" y="26"/>
                    </a:cubicBezTo>
                    <a:cubicBezTo>
                      <a:pt x="96" y="26"/>
                      <a:pt x="94" y="24"/>
                      <a:pt x="94" y="24"/>
                    </a:cubicBezTo>
                    <a:cubicBezTo>
                      <a:pt x="94" y="24"/>
                      <a:pt x="93" y="26"/>
                      <a:pt x="93" y="26"/>
                    </a:cubicBezTo>
                    <a:cubicBezTo>
                      <a:pt x="93" y="27"/>
                      <a:pt x="95" y="27"/>
                      <a:pt x="95" y="28"/>
                    </a:cubicBezTo>
                    <a:cubicBezTo>
                      <a:pt x="95" y="29"/>
                      <a:pt x="93" y="30"/>
                      <a:pt x="93" y="30"/>
                    </a:cubicBezTo>
                    <a:cubicBezTo>
                      <a:pt x="93" y="31"/>
                      <a:pt x="96" y="32"/>
                      <a:pt x="95" y="32"/>
                    </a:cubicBezTo>
                    <a:cubicBezTo>
                      <a:pt x="95" y="33"/>
                      <a:pt x="94" y="34"/>
                      <a:pt x="94" y="34"/>
                    </a:cubicBezTo>
                    <a:cubicBezTo>
                      <a:pt x="93" y="35"/>
                      <a:pt x="93" y="36"/>
                      <a:pt x="92" y="36"/>
                    </a:cubicBezTo>
                    <a:cubicBezTo>
                      <a:pt x="91" y="37"/>
                      <a:pt x="91" y="38"/>
                      <a:pt x="90" y="39"/>
                    </a:cubicBezTo>
                    <a:cubicBezTo>
                      <a:pt x="91" y="39"/>
                      <a:pt x="92" y="40"/>
                      <a:pt x="93" y="40"/>
                    </a:cubicBezTo>
                    <a:cubicBezTo>
                      <a:pt x="93" y="40"/>
                      <a:pt x="94" y="38"/>
                      <a:pt x="94" y="38"/>
                    </a:cubicBezTo>
                    <a:cubicBezTo>
                      <a:pt x="95" y="38"/>
                      <a:pt x="95" y="36"/>
                      <a:pt x="96" y="36"/>
                    </a:cubicBezTo>
                    <a:cubicBezTo>
                      <a:pt x="96" y="35"/>
                      <a:pt x="97" y="34"/>
                      <a:pt x="98" y="34"/>
                    </a:cubicBezTo>
                    <a:cubicBezTo>
                      <a:pt x="98" y="33"/>
                      <a:pt x="99" y="32"/>
                      <a:pt x="99" y="31"/>
                    </a:cubicBezTo>
                    <a:cubicBezTo>
                      <a:pt x="100" y="31"/>
                      <a:pt x="101" y="29"/>
                      <a:pt x="101" y="29"/>
                    </a:cubicBezTo>
                    <a:cubicBezTo>
                      <a:pt x="101" y="29"/>
                      <a:pt x="103" y="31"/>
                      <a:pt x="103" y="31"/>
                    </a:cubicBezTo>
                    <a:cubicBezTo>
                      <a:pt x="103" y="30"/>
                      <a:pt x="105" y="29"/>
                      <a:pt x="105" y="29"/>
                    </a:cubicBezTo>
                    <a:cubicBezTo>
                      <a:pt x="105" y="28"/>
                      <a:pt x="103" y="27"/>
                      <a:pt x="103" y="27"/>
                    </a:cubicBezTo>
                    <a:cubicBezTo>
                      <a:pt x="103" y="27"/>
                      <a:pt x="101" y="25"/>
                      <a:pt x="101" y="25"/>
                    </a:cubicBezTo>
                    <a:cubicBezTo>
                      <a:pt x="101" y="24"/>
                      <a:pt x="102" y="24"/>
                      <a:pt x="102" y="23"/>
                    </a:cubicBezTo>
                    <a:cubicBezTo>
                      <a:pt x="103" y="22"/>
                      <a:pt x="103" y="21"/>
                      <a:pt x="104" y="21"/>
                    </a:cubicBezTo>
                    <a:cubicBezTo>
                      <a:pt x="104" y="20"/>
                      <a:pt x="105" y="19"/>
                      <a:pt x="106" y="19"/>
                    </a:cubicBezTo>
                    <a:cubicBezTo>
                      <a:pt x="106" y="18"/>
                      <a:pt x="107" y="20"/>
                      <a:pt x="108" y="20"/>
                    </a:cubicBezTo>
                    <a:cubicBezTo>
                      <a:pt x="108" y="20"/>
                      <a:pt x="110" y="18"/>
                      <a:pt x="110" y="18"/>
                    </a:cubicBezTo>
                    <a:cubicBezTo>
                      <a:pt x="110" y="17"/>
                      <a:pt x="111" y="16"/>
                      <a:pt x="111" y="16"/>
                    </a:cubicBezTo>
                    <a:cubicBezTo>
                      <a:pt x="111" y="16"/>
                      <a:pt x="109" y="14"/>
                      <a:pt x="109" y="14"/>
                    </a:cubicBezTo>
                    <a:cubicBezTo>
                      <a:pt x="109" y="14"/>
                      <a:pt x="107" y="16"/>
                      <a:pt x="107" y="16"/>
                    </a:cubicBezTo>
                    <a:cubicBezTo>
                      <a:pt x="107" y="16"/>
                      <a:pt x="105" y="15"/>
                      <a:pt x="105" y="15"/>
                    </a:cubicBezTo>
                    <a:cubicBezTo>
                      <a:pt x="105" y="14"/>
                      <a:pt x="107" y="13"/>
                      <a:pt x="107" y="12"/>
                    </a:cubicBezTo>
                    <a:cubicBezTo>
                      <a:pt x="107" y="12"/>
                      <a:pt x="108" y="11"/>
                      <a:pt x="109" y="10"/>
                    </a:cubicBezTo>
                    <a:cubicBezTo>
                      <a:pt x="109" y="10"/>
                      <a:pt x="106" y="9"/>
                      <a:pt x="106" y="8"/>
                    </a:cubicBezTo>
                    <a:cubicBezTo>
                      <a:pt x="106" y="8"/>
                      <a:pt x="108" y="7"/>
                      <a:pt x="108" y="6"/>
                    </a:cubicBezTo>
                    <a:cubicBezTo>
                      <a:pt x="108" y="5"/>
                      <a:pt x="109" y="5"/>
                      <a:pt x="110" y="4"/>
                    </a:cubicBezTo>
                    <a:cubicBezTo>
                      <a:pt x="110" y="4"/>
                      <a:pt x="107" y="2"/>
                      <a:pt x="107" y="2"/>
                    </a:cubicBezTo>
                    <a:cubicBezTo>
                      <a:pt x="108" y="2"/>
                      <a:pt x="109" y="0"/>
                      <a:pt x="109" y="0"/>
                    </a:cubicBezTo>
                    <a:cubicBezTo>
                      <a:pt x="109" y="0"/>
                      <a:pt x="111" y="2"/>
                      <a:pt x="111" y="2"/>
                    </a:cubicBezTo>
                    <a:cubicBezTo>
                      <a:pt x="111" y="2"/>
                      <a:pt x="110" y="4"/>
                      <a:pt x="110" y="4"/>
                    </a:cubicBezTo>
                    <a:cubicBezTo>
                      <a:pt x="110" y="5"/>
                      <a:pt x="111" y="5"/>
                      <a:pt x="112" y="6"/>
                    </a:cubicBezTo>
                    <a:cubicBezTo>
                      <a:pt x="112" y="6"/>
                      <a:pt x="114" y="7"/>
                      <a:pt x="114" y="7"/>
                    </a:cubicBezTo>
                    <a:cubicBezTo>
                      <a:pt x="114" y="8"/>
                      <a:pt x="113" y="9"/>
                      <a:pt x="112" y="10"/>
                    </a:cubicBezTo>
                    <a:cubicBezTo>
                      <a:pt x="113" y="10"/>
                      <a:pt x="114" y="11"/>
                      <a:pt x="115" y="11"/>
                    </a:cubicBezTo>
                    <a:cubicBezTo>
                      <a:pt x="115" y="11"/>
                      <a:pt x="116" y="9"/>
                      <a:pt x="116" y="9"/>
                    </a:cubicBezTo>
                    <a:cubicBezTo>
                      <a:pt x="116" y="9"/>
                      <a:pt x="114" y="8"/>
                      <a:pt x="114" y="7"/>
                    </a:cubicBezTo>
                    <a:cubicBezTo>
                      <a:pt x="114" y="7"/>
                      <a:pt x="115" y="6"/>
                      <a:pt x="116" y="5"/>
                    </a:cubicBezTo>
                    <a:cubicBezTo>
                      <a:pt x="116" y="5"/>
                      <a:pt x="117" y="3"/>
                      <a:pt x="118" y="3"/>
                    </a:cubicBezTo>
                    <a:cubicBezTo>
                      <a:pt x="118" y="3"/>
                      <a:pt x="120" y="4"/>
                      <a:pt x="120" y="5"/>
                    </a:cubicBezTo>
                    <a:cubicBezTo>
                      <a:pt x="120" y="5"/>
                      <a:pt x="118" y="6"/>
                      <a:pt x="118" y="7"/>
                    </a:cubicBezTo>
                    <a:cubicBezTo>
                      <a:pt x="118" y="8"/>
                      <a:pt x="120" y="8"/>
                      <a:pt x="120" y="9"/>
                    </a:cubicBezTo>
                    <a:cubicBezTo>
                      <a:pt x="119" y="10"/>
                      <a:pt x="118" y="11"/>
                      <a:pt x="117" y="13"/>
                    </a:cubicBezTo>
                    <a:cubicBezTo>
                      <a:pt x="116" y="14"/>
                      <a:pt x="115" y="16"/>
                      <a:pt x="114" y="17"/>
                    </a:cubicBezTo>
                    <a:cubicBezTo>
                      <a:pt x="115" y="19"/>
                      <a:pt x="116" y="20"/>
                      <a:pt x="118" y="21"/>
                    </a:cubicBezTo>
                    <a:cubicBezTo>
                      <a:pt x="119" y="21"/>
                      <a:pt x="119" y="22"/>
                      <a:pt x="120" y="23"/>
                    </a:cubicBezTo>
                    <a:cubicBezTo>
                      <a:pt x="121" y="22"/>
                      <a:pt x="121" y="20"/>
                      <a:pt x="122" y="20"/>
                    </a:cubicBezTo>
                    <a:cubicBezTo>
                      <a:pt x="122" y="20"/>
                      <a:pt x="124" y="22"/>
                      <a:pt x="124" y="22"/>
                    </a:cubicBezTo>
                    <a:cubicBezTo>
                      <a:pt x="124" y="22"/>
                      <a:pt x="126" y="24"/>
                      <a:pt x="126" y="24"/>
                    </a:cubicBezTo>
                    <a:cubicBezTo>
                      <a:pt x="127" y="24"/>
                      <a:pt x="128" y="22"/>
                      <a:pt x="128" y="22"/>
                    </a:cubicBezTo>
                    <a:cubicBezTo>
                      <a:pt x="129" y="21"/>
                      <a:pt x="130" y="20"/>
                      <a:pt x="130" y="19"/>
                    </a:cubicBezTo>
                    <a:cubicBezTo>
                      <a:pt x="130" y="19"/>
                      <a:pt x="128" y="18"/>
                      <a:pt x="128" y="18"/>
                    </a:cubicBezTo>
                    <a:cubicBezTo>
                      <a:pt x="128" y="17"/>
                      <a:pt x="129" y="16"/>
                      <a:pt x="129" y="15"/>
                    </a:cubicBezTo>
                    <a:cubicBezTo>
                      <a:pt x="129" y="15"/>
                      <a:pt x="131" y="17"/>
                      <a:pt x="131" y="17"/>
                    </a:cubicBezTo>
                    <a:cubicBezTo>
                      <a:pt x="132" y="17"/>
                      <a:pt x="133" y="15"/>
                      <a:pt x="133" y="15"/>
                    </a:cubicBezTo>
                    <a:cubicBezTo>
                      <a:pt x="134" y="14"/>
                      <a:pt x="134" y="13"/>
                      <a:pt x="135" y="13"/>
                    </a:cubicBezTo>
                    <a:cubicBezTo>
                      <a:pt x="135" y="13"/>
                      <a:pt x="137" y="14"/>
                      <a:pt x="137" y="14"/>
                    </a:cubicBezTo>
                    <a:cubicBezTo>
                      <a:pt x="137" y="15"/>
                      <a:pt x="135" y="16"/>
                      <a:pt x="135" y="17"/>
                    </a:cubicBezTo>
                    <a:cubicBezTo>
                      <a:pt x="136" y="17"/>
                      <a:pt x="137" y="18"/>
                      <a:pt x="138" y="18"/>
                    </a:cubicBezTo>
                    <a:cubicBezTo>
                      <a:pt x="138" y="19"/>
                      <a:pt x="139" y="20"/>
                      <a:pt x="140" y="20"/>
                    </a:cubicBezTo>
                    <a:cubicBezTo>
                      <a:pt x="140" y="20"/>
                      <a:pt x="142" y="22"/>
                      <a:pt x="142" y="22"/>
                    </a:cubicBezTo>
                    <a:cubicBezTo>
                      <a:pt x="142" y="22"/>
                      <a:pt x="144" y="20"/>
                      <a:pt x="144" y="19"/>
                    </a:cubicBezTo>
                    <a:cubicBezTo>
                      <a:pt x="144" y="19"/>
                      <a:pt x="146" y="17"/>
                      <a:pt x="146" y="17"/>
                    </a:cubicBezTo>
                    <a:cubicBezTo>
                      <a:pt x="146" y="17"/>
                      <a:pt x="148" y="18"/>
                      <a:pt x="148" y="19"/>
                    </a:cubicBezTo>
                    <a:cubicBezTo>
                      <a:pt x="148" y="19"/>
                      <a:pt x="146" y="21"/>
                      <a:pt x="146" y="21"/>
                    </a:cubicBezTo>
                    <a:cubicBezTo>
                      <a:pt x="146" y="22"/>
                      <a:pt x="145" y="23"/>
                      <a:pt x="144" y="23"/>
                    </a:cubicBezTo>
                    <a:cubicBezTo>
                      <a:pt x="144" y="24"/>
                      <a:pt x="143" y="25"/>
                      <a:pt x="143" y="26"/>
                    </a:cubicBezTo>
                    <a:cubicBezTo>
                      <a:pt x="143" y="26"/>
                      <a:pt x="145" y="27"/>
                      <a:pt x="145" y="27"/>
                    </a:cubicBezTo>
                    <a:cubicBezTo>
                      <a:pt x="145" y="28"/>
                      <a:pt x="143" y="29"/>
                      <a:pt x="143" y="29"/>
                    </a:cubicBezTo>
                    <a:cubicBezTo>
                      <a:pt x="143" y="30"/>
                      <a:pt x="145" y="31"/>
                      <a:pt x="145" y="31"/>
                    </a:cubicBezTo>
                    <a:cubicBezTo>
                      <a:pt x="146" y="31"/>
                      <a:pt x="147" y="29"/>
                      <a:pt x="147" y="29"/>
                    </a:cubicBezTo>
                    <a:cubicBezTo>
                      <a:pt x="148" y="29"/>
                      <a:pt x="149" y="31"/>
                      <a:pt x="149" y="31"/>
                    </a:cubicBezTo>
                    <a:cubicBezTo>
                      <a:pt x="150" y="30"/>
                      <a:pt x="150" y="29"/>
                      <a:pt x="151" y="28"/>
                    </a:cubicBezTo>
                    <a:cubicBezTo>
                      <a:pt x="151" y="28"/>
                      <a:pt x="153" y="27"/>
                      <a:pt x="153" y="26"/>
                    </a:cubicBezTo>
                    <a:cubicBezTo>
                      <a:pt x="153" y="26"/>
                      <a:pt x="151" y="25"/>
                      <a:pt x="151" y="24"/>
                    </a:cubicBezTo>
                    <a:cubicBezTo>
                      <a:pt x="150" y="24"/>
                      <a:pt x="152" y="23"/>
                      <a:pt x="152" y="22"/>
                    </a:cubicBezTo>
                    <a:cubicBezTo>
                      <a:pt x="152" y="22"/>
                      <a:pt x="153" y="21"/>
                      <a:pt x="154" y="20"/>
                    </a:cubicBezTo>
                    <a:cubicBezTo>
                      <a:pt x="154" y="20"/>
                      <a:pt x="156" y="18"/>
                      <a:pt x="156" y="18"/>
                    </a:cubicBezTo>
                    <a:cubicBezTo>
                      <a:pt x="156" y="18"/>
                      <a:pt x="153" y="16"/>
                      <a:pt x="153" y="16"/>
                    </a:cubicBezTo>
                    <a:cubicBezTo>
                      <a:pt x="154" y="15"/>
                      <a:pt x="155" y="15"/>
                      <a:pt x="155" y="14"/>
                    </a:cubicBezTo>
                    <a:cubicBezTo>
                      <a:pt x="156" y="13"/>
                      <a:pt x="156" y="12"/>
                      <a:pt x="157" y="12"/>
                    </a:cubicBezTo>
                    <a:cubicBezTo>
                      <a:pt x="157" y="11"/>
                      <a:pt x="159" y="13"/>
                      <a:pt x="159" y="13"/>
                    </a:cubicBezTo>
                    <a:cubicBezTo>
                      <a:pt x="160" y="13"/>
                      <a:pt x="160" y="11"/>
                      <a:pt x="161" y="11"/>
                    </a:cubicBezTo>
                    <a:cubicBezTo>
                      <a:pt x="161" y="11"/>
                      <a:pt x="162" y="13"/>
                      <a:pt x="163" y="13"/>
                    </a:cubicBezTo>
                    <a:cubicBezTo>
                      <a:pt x="164" y="13"/>
                      <a:pt x="164" y="11"/>
                      <a:pt x="165" y="11"/>
                    </a:cubicBezTo>
                    <a:cubicBezTo>
                      <a:pt x="165" y="11"/>
                      <a:pt x="166" y="12"/>
                      <a:pt x="167" y="12"/>
                    </a:cubicBezTo>
                    <a:cubicBezTo>
                      <a:pt x="168" y="11"/>
                      <a:pt x="169" y="9"/>
                      <a:pt x="170" y="8"/>
                    </a:cubicBezTo>
                    <a:cubicBezTo>
                      <a:pt x="171" y="8"/>
                      <a:pt x="172" y="9"/>
                      <a:pt x="173" y="10"/>
                    </a:cubicBezTo>
                    <a:cubicBezTo>
                      <a:pt x="173" y="10"/>
                      <a:pt x="171" y="11"/>
                      <a:pt x="171" y="12"/>
                    </a:cubicBezTo>
                    <a:cubicBezTo>
                      <a:pt x="170" y="12"/>
                      <a:pt x="169" y="13"/>
                      <a:pt x="169" y="14"/>
                    </a:cubicBezTo>
                    <a:cubicBezTo>
                      <a:pt x="169" y="15"/>
                      <a:pt x="167" y="16"/>
                      <a:pt x="167" y="16"/>
                    </a:cubicBezTo>
                    <a:cubicBezTo>
                      <a:pt x="168" y="17"/>
                      <a:pt x="170" y="17"/>
                      <a:pt x="170" y="18"/>
                    </a:cubicBezTo>
                    <a:cubicBezTo>
                      <a:pt x="170" y="18"/>
                      <a:pt x="168" y="20"/>
                      <a:pt x="168" y="20"/>
                    </a:cubicBezTo>
                    <a:cubicBezTo>
                      <a:pt x="168" y="20"/>
                      <a:pt x="170" y="22"/>
                      <a:pt x="170" y="22"/>
                    </a:cubicBezTo>
                    <a:cubicBezTo>
                      <a:pt x="171" y="22"/>
                      <a:pt x="171" y="20"/>
                      <a:pt x="172" y="20"/>
                    </a:cubicBezTo>
                    <a:cubicBezTo>
                      <a:pt x="173" y="20"/>
                      <a:pt x="173" y="21"/>
                      <a:pt x="174" y="21"/>
                    </a:cubicBezTo>
                    <a:cubicBezTo>
                      <a:pt x="174" y="21"/>
                      <a:pt x="176" y="20"/>
                      <a:pt x="176" y="19"/>
                    </a:cubicBezTo>
                    <a:cubicBezTo>
                      <a:pt x="176" y="19"/>
                      <a:pt x="174" y="18"/>
                      <a:pt x="174" y="17"/>
                    </a:cubicBezTo>
                    <a:cubicBezTo>
                      <a:pt x="174" y="17"/>
                      <a:pt x="175" y="16"/>
                      <a:pt x="175" y="15"/>
                    </a:cubicBezTo>
                    <a:cubicBezTo>
                      <a:pt x="176" y="14"/>
                      <a:pt x="176" y="14"/>
                      <a:pt x="177" y="13"/>
                    </a:cubicBezTo>
                    <a:cubicBezTo>
                      <a:pt x="178" y="12"/>
                      <a:pt x="178" y="11"/>
                      <a:pt x="179" y="11"/>
                    </a:cubicBezTo>
                    <a:cubicBezTo>
                      <a:pt x="179" y="10"/>
                      <a:pt x="180" y="9"/>
                      <a:pt x="180" y="8"/>
                    </a:cubicBezTo>
                    <a:cubicBezTo>
                      <a:pt x="181" y="8"/>
                      <a:pt x="182" y="6"/>
                      <a:pt x="182" y="6"/>
                    </a:cubicBezTo>
                    <a:cubicBezTo>
                      <a:pt x="182" y="6"/>
                      <a:pt x="184" y="8"/>
                      <a:pt x="184" y="8"/>
                    </a:cubicBezTo>
                    <a:cubicBezTo>
                      <a:pt x="184" y="8"/>
                      <a:pt x="183" y="10"/>
                      <a:pt x="183" y="10"/>
                    </a:cubicBezTo>
                    <a:cubicBezTo>
                      <a:pt x="183" y="10"/>
                      <a:pt x="181" y="12"/>
                      <a:pt x="181" y="12"/>
                    </a:cubicBezTo>
                    <a:cubicBezTo>
                      <a:pt x="182" y="13"/>
                      <a:pt x="183" y="14"/>
                      <a:pt x="183" y="14"/>
                    </a:cubicBezTo>
                    <a:cubicBezTo>
                      <a:pt x="184" y="14"/>
                      <a:pt x="185" y="12"/>
                      <a:pt x="185" y="12"/>
                    </a:cubicBezTo>
                    <a:cubicBezTo>
                      <a:pt x="186" y="12"/>
                      <a:pt x="187" y="13"/>
                      <a:pt x="187" y="14"/>
                    </a:cubicBezTo>
                    <a:cubicBezTo>
                      <a:pt x="188" y="14"/>
                      <a:pt x="189" y="15"/>
                      <a:pt x="189" y="15"/>
                    </a:cubicBezTo>
                    <a:cubicBezTo>
                      <a:pt x="190" y="15"/>
                      <a:pt x="190" y="13"/>
                      <a:pt x="191" y="13"/>
                    </a:cubicBezTo>
                    <a:cubicBezTo>
                      <a:pt x="192" y="13"/>
                      <a:pt x="193" y="15"/>
                      <a:pt x="193" y="15"/>
                    </a:cubicBezTo>
                    <a:cubicBezTo>
                      <a:pt x="194" y="15"/>
                      <a:pt x="195" y="12"/>
                      <a:pt x="195" y="13"/>
                    </a:cubicBezTo>
                    <a:cubicBezTo>
                      <a:pt x="196" y="13"/>
                      <a:pt x="197" y="14"/>
                      <a:pt x="197" y="14"/>
                    </a:cubicBezTo>
                    <a:cubicBezTo>
                      <a:pt x="198" y="15"/>
                      <a:pt x="199" y="15"/>
                      <a:pt x="199" y="16"/>
                    </a:cubicBezTo>
                    <a:cubicBezTo>
                      <a:pt x="200" y="16"/>
                      <a:pt x="201" y="18"/>
                      <a:pt x="202" y="18"/>
                    </a:cubicBezTo>
                    <a:cubicBezTo>
                      <a:pt x="202" y="18"/>
                      <a:pt x="203" y="15"/>
                      <a:pt x="203" y="15"/>
                    </a:cubicBezTo>
                    <a:cubicBezTo>
                      <a:pt x="204" y="16"/>
                      <a:pt x="206" y="17"/>
                      <a:pt x="206" y="17"/>
                    </a:cubicBezTo>
                    <a:cubicBezTo>
                      <a:pt x="206" y="18"/>
                      <a:pt x="204" y="19"/>
                      <a:pt x="204" y="19"/>
                    </a:cubicBezTo>
                    <a:cubicBezTo>
                      <a:pt x="204" y="20"/>
                      <a:pt x="206" y="21"/>
                      <a:pt x="206" y="21"/>
                    </a:cubicBezTo>
                    <a:cubicBezTo>
                      <a:pt x="206" y="22"/>
                      <a:pt x="205" y="23"/>
                      <a:pt x="204" y="23"/>
                    </a:cubicBezTo>
                    <a:cubicBezTo>
                      <a:pt x="204" y="24"/>
                      <a:pt x="203" y="25"/>
                      <a:pt x="203" y="26"/>
                    </a:cubicBezTo>
                    <a:cubicBezTo>
                      <a:pt x="203" y="26"/>
                      <a:pt x="205" y="27"/>
                      <a:pt x="205" y="27"/>
                    </a:cubicBezTo>
                    <a:cubicBezTo>
                      <a:pt x="206" y="26"/>
                      <a:pt x="207" y="24"/>
                      <a:pt x="208" y="23"/>
                    </a:cubicBezTo>
                    <a:cubicBezTo>
                      <a:pt x="209" y="22"/>
                      <a:pt x="210" y="21"/>
                      <a:pt x="210" y="21"/>
                    </a:cubicBezTo>
                    <a:cubicBezTo>
                      <a:pt x="210" y="20"/>
                      <a:pt x="208" y="19"/>
                      <a:pt x="208" y="19"/>
                    </a:cubicBezTo>
                    <a:cubicBezTo>
                      <a:pt x="208" y="18"/>
                      <a:pt x="209" y="17"/>
                      <a:pt x="210" y="17"/>
                    </a:cubicBezTo>
                    <a:cubicBezTo>
                      <a:pt x="210" y="16"/>
                      <a:pt x="211" y="14"/>
                      <a:pt x="211" y="14"/>
                    </a:cubicBezTo>
                    <a:cubicBezTo>
                      <a:pt x="212" y="14"/>
                      <a:pt x="213" y="16"/>
                      <a:pt x="214" y="16"/>
                    </a:cubicBezTo>
                    <a:cubicBezTo>
                      <a:pt x="212" y="18"/>
                      <a:pt x="211" y="19"/>
                      <a:pt x="210" y="21"/>
                    </a:cubicBezTo>
                    <a:cubicBezTo>
                      <a:pt x="210" y="21"/>
                      <a:pt x="212" y="22"/>
                      <a:pt x="212" y="22"/>
                    </a:cubicBezTo>
                    <a:cubicBezTo>
                      <a:pt x="212" y="23"/>
                      <a:pt x="211" y="24"/>
                      <a:pt x="211" y="24"/>
                    </a:cubicBezTo>
                    <a:cubicBezTo>
                      <a:pt x="210" y="25"/>
                      <a:pt x="209" y="26"/>
                      <a:pt x="209" y="27"/>
                    </a:cubicBezTo>
                    <a:cubicBezTo>
                      <a:pt x="208" y="27"/>
                      <a:pt x="207" y="28"/>
                      <a:pt x="207" y="29"/>
                    </a:cubicBezTo>
                    <a:cubicBezTo>
                      <a:pt x="207" y="29"/>
                      <a:pt x="209" y="30"/>
                      <a:pt x="209" y="31"/>
                    </a:cubicBezTo>
                    <a:cubicBezTo>
                      <a:pt x="210" y="30"/>
                      <a:pt x="211" y="29"/>
                      <a:pt x="211" y="28"/>
                    </a:cubicBezTo>
                    <a:cubicBezTo>
                      <a:pt x="212" y="28"/>
                      <a:pt x="213" y="27"/>
                      <a:pt x="213" y="26"/>
                    </a:cubicBezTo>
                    <a:cubicBezTo>
                      <a:pt x="213" y="26"/>
                      <a:pt x="215" y="24"/>
                      <a:pt x="215" y="24"/>
                    </a:cubicBezTo>
                    <a:cubicBezTo>
                      <a:pt x="215" y="24"/>
                      <a:pt x="212" y="22"/>
                      <a:pt x="212" y="22"/>
                    </a:cubicBezTo>
                    <a:cubicBezTo>
                      <a:pt x="213" y="22"/>
                      <a:pt x="214" y="20"/>
                      <a:pt x="214" y="20"/>
                    </a:cubicBezTo>
                    <a:cubicBezTo>
                      <a:pt x="214" y="20"/>
                      <a:pt x="216" y="21"/>
                      <a:pt x="216" y="22"/>
                    </a:cubicBezTo>
                    <a:cubicBezTo>
                      <a:pt x="217" y="22"/>
                      <a:pt x="218" y="23"/>
                      <a:pt x="218" y="23"/>
                    </a:cubicBezTo>
                    <a:cubicBezTo>
                      <a:pt x="219" y="23"/>
                      <a:pt x="220" y="21"/>
                      <a:pt x="220" y="21"/>
                    </a:cubicBezTo>
                    <a:cubicBezTo>
                      <a:pt x="220" y="21"/>
                      <a:pt x="222" y="19"/>
                      <a:pt x="222" y="19"/>
                    </a:cubicBezTo>
                    <a:cubicBezTo>
                      <a:pt x="222" y="19"/>
                      <a:pt x="224" y="21"/>
                      <a:pt x="224" y="21"/>
                    </a:cubicBezTo>
                    <a:cubicBezTo>
                      <a:pt x="224" y="20"/>
                      <a:pt x="226" y="19"/>
                      <a:pt x="226" y="18"/>
                    </a:cubicBezTo>
                    <a:cubicBezTo>
                      <a:pt x="226" y="18"/>
                      <a:pt x="224" y="17"/>
                      <a:pt x="224" y="17"/>
                    </a:cubicBezTo>
                    <a:cubicBezTo>
                      <a:pt x="224" y="16"/>
                      <a:pt x="225" y="15"/>
                      <a:pt x="225" y="14"/>
                    </a:cubicBezTo>
                    <a:cubicBezTo>
                      <a:pt x="226" y="14"/>
                      <a:pt x="227" y="12"/>
                      <a:pt x="227" y="12"/>
                    </a:cubicBezTo>
                    <a:cubicBezTo>
                      <a:pt x="227" y="12"/>
                      <a:pt x="229" y="14"/>
                      <a:pt x="229" y="14"/>
                    </a:cubicBezTo>
                    <a:cubicBezTo>
                      <a:pt x="230" y="14"/>
                      <a:pt x="231" y="15"/>
                      <a:pt x="231" y="16"/>
                    </a:cubicBezTo>
                    <a:cubicBezTo>
                      <a:pt x="232" y="16"/>
                      <a:pt x="233" y="17"/>
                      <a:pt x="234" y="17"/>
                    </a:cubicBezTo>
                    <a:cubicBezTo>
                      <a:pt x="234" y="17"/>
                      <a:pt x="235" y="15"/>
                      <a:pt x="235" y="15"/>
                    </a:cubicBezTo>
                    <a:cubicBezTo>
                      <a:pt x="236" y="15"/>
                      <a:pt x="237" y="16"/>
                      <a:pt x="238" y="17"/>
                    </a:cubicBezTo>
                    <a:cubicBezTo>
                      <a:pt x="238" y="17"/>
                      <a:pt x="240" y="19"/>
                      <a:pt x="240" y="19"/>
                    </a:cubicBezTo>
                    <a:cubicBezTo>
                      <a:pt x="240" y="18"/>
                      <a:pt x="241" y="17"/>
                      <a:pt x="242" y="16"/>
                    </a:cubicBezTo>
                    <a:cubicBezTo>
                      <a:pt x="242" y="16"/>
                      <a:pt x="243" y="14"/>
                      <a:pt x="243" y="14"/>
                    </a:cubicBezTo>
                    <a:cubicBezTo>
                      <a:pt x="243" y="14"/>
                      <a:pt x="241" y="12"/>
                      <a:pt x="241" y="12"/>
                    </a:cubicBezTo>
                    <a:cubicBezTo>
                      <a:pt x="241" y="12"/>
                      <a:pt x="242" y="10"/>
                      <a:pt x="243" y="10"/>
                    </a:cubicBezTo>
                    <a:cubicBezTo>
                      <a:pt x="243" y="10"/>
                      <a:pt x="245" y="12"/>
                      <a:pt x="245" y="12"/>
                    </a:cubicBezTo>
                    <a:cubicBezTo>
                      <a:pt x="245" y="12"/>
                      <a:pt x="247" y="13"/>
                      <a:pt x="247" y="14"/>
                    </a:cubicBezTo>
                    <a:cubicBezTo>
                      <a:pt x="247" y="14"/>
                      <a:pt x="246" y="15"/>
                      <a:pt x="246" y="16"/>
                    </a:cubicBezTo>
                    <a:cubicBezTo>
                      <a:pt x="245" y="16"/>
                      <a:pt x="244" y="17"/>
                      <a:pt x="244" y="18"/>
                    </a:cubicBezTo>
                    <a:cubicBezTo>
                      <a:pt x="244" y="18"/>
                      <a:pt x="246" y="19"/>
                      <a:pt x="246" y="20"/>
                    </a:cubicBezTo>
                    <a:cubicBezTo>
                      <a:pt x="247" y="19"/>
                      <a:pt x="247" y="18"/>
                      <a:pt x="248" y="17"/>
                    </a:cubicBezTo>
                    <a:cubicBezTo>
                      <a:pt x="248" y="17"/>
                      <a:pt x="249" y="15"/>
                      <a:pt x="249" y="15"/>
                    </a:cubicBezTo>
                    <a:cubicBezTo>
                      <a:pt x="250" y="15"/>
                      <a:pt x="252" y="17"/>
                      <a:pt x="252" y="17"/>
                    </a:cubicBezTo>
                    <a:cubicBezTo>
                      <a:pt x="252" y="17"/>
                      <a:pt x="253" y="15"/>
                      <a:pt x="253" y="15"/>
                    </a:cubicBezTo>
                    <a:cubicBezTo>
                      <a:pt x="253" y="14"/>
                      <a:pt x="251" y="14"/>
                      <a:pt x="251" y="13"/>
                    </a:cubicBezTo>
                    <a:cubicBezTo>
                      <a:pt x="251" y="12"/>
                      <a:pt x="253" y="11"/>
                      <a:pt x="253" y="11"/>
                    </a:cubicBezTo>
                    <a:cubicBezTo>
                      <a:pt x="253" y="10"/>
                      <a:pt x="254" y="9"/>
                      <a:pt x="255" y="9"/>
                    </a:cubicBezTo>
                    <a:cubicBezTo>
                      <a:pt x="255" y="8"/>
                      <a:pt x="256" y="10"/>
                      <a:pt x="257" y="10"/>
                    </a:cubicBezTo>
                    <a:cubicBezTo>
                      <a:pt x="258" y="10"/>
                      <a:pt x="258" y="8"/>
                      <a:pt x="258" y="8"/>
                    </a:cubicBezTo>
                    <a:cubicBezTo>
                      <a:pt x="259" y="8"/>
                      <a:pt x="260" y="10"/>
                      <a:pt x="261" y="10"/>
                    </a:cubicBezTo>
                    <a:cubicBezTo>
                      <a:pt x="261" y="10"/>
                      <a:pt x="259" y="11"/>
                      <a:pt x="259" y="12"/>
                    </a:cubicBezTo>
                    <a:cubicBezTo>
                      <a:pt x="259" y="12"/>
                      <a:pt x="261" y="13"/>
                      <a:pt x="261" y="14"/>
                    </a:cubicBezTo>
                    <a:cubicBezTo>
                      <a:pt x="261" y="14"/>
                      <a:pt x="260" y="15"/>
                      <a:pt x="260" y="16"/>
                    </a:cubicBezTo>
                    <a:cubicBezTo>
                      <a:pt x="259" y="17"/>
                      <a:pt x="258" y="18"/>
                      <a:pt x="258" y="18"/>
                    </a:cubicBezTo>
                    <a:cubicBezTo>
                      <a:pt x="258" y="18"/>
                      <a:pt x="256" y="16"/>
                      <a:pt x="256" y="16"/>
                    </a:cubicBezTo>
                    <a:cubicBezTo>
                      <a:pt x="255" y="16"/>
                      <a:pt x="255" y="19"/>
                      <a:pt x="254" y="19"/>
                    </a:cubicBezTo>
                    <a:cubicBezTo>
                      <a:pt x="253" y="19"/>
                      <a:pt x="252" y="17"/>
                      <a:pt x="252" y="17"/>
                    </a:cubicBezTo>
                    <a:cubicBezTo>
                      <a:pt x="251" y="17"/>
                      <a:pt x="251" y="19"/>
                      <a:pt x="250" y="19"/>
                    </a:cubicBezTo>
                    <a:cubicBezTo>
                      <a:pt x="251" y="20"/>
                      <a:pt x="253" y="21"/>
                      <a:pt x="254" y="23"/>
                    </a:cubicBezTo>
                    <a:cubicBezTo>
                      <a:pt x="255" y="23"/>
                      <a:pt x="256" y="24"/>
                      <a:pt x="257" y="24"/>
                    </a:cubicBezTo>
                    <a:cubicBezTo>
                      <a:pt x="257" y="24"/>
                      <a:pt x="258" y="22"/>
                      <a:pt x="258" y="22"/>
                    </a:cubicBezTo>
                    <a:cubicBezTo>
                      <a:pt x="259" y="22"/>
                      <a:pt x="260" y="24"/>
                      <a:pt x="261" y="24"/>
                    </a:cubicBezTo>
                    <a:cubicBezTo>
                      <a:pt x="261" y="24"/>
                      <a:pt x="263" y="26"/>
                      <a:pt x="263" y="25"/>
                    </a:cubicBezTo>
                    <a:cubicBezTo>
                      <a:pt x="263" y="25"/>
                      <a:pt x="265" y="23"/>
                      <a:pt x="265" y="23"/>
                    </a:cubicBezTo>
                    <a:cubicBezTo>
                      <a:pt x="264" y="23"/>
                      <a:pt x="262" y="22"/>
                      <a:pt x="262" y="22"/>
                    </a:cubicBezTo>
                    <a:cubicBezTo>
                      <a:pt x="262" y="21"/>
                      <a:pt x="264" y="20"/>
                      <a:pt x="264" y="19"/>
                    </a:cubicBezTo>
                    <a:cubicBezTo>
                      <a:pt x="264" y="19"/>
                      <a:pt x="265" y="18"/>
                      <a:pt x="266" y="17"/>
                    </a:cubicBezTo>
                    <a:cubicBezTo>
                      <a:pt x="266" y="16"/>
                      <a:pt x="267" y="15"/>
                      <a:pt x="267" y="15"/>
                    </a:cubicBezTo>
                    <a:cubicBezTo>
                      <a:pt x="268" y="15"/>
                      <a:pt x="269" y="17"/>
                      <a:pt x="270" y="17"/>
                    </a:cubicBezTo>
                    <a:cubicBezTo>
                      <a:pt x="270" y="16"/>
                      <a:pt x="271" y="14"/>
                      <a:pt x="271" y="14"/>
                    </a:cubicBezTo>
                    <a:cubicBezTo>
                      <a:pt x="272" y="14"/>
                      <a:pt x="273" y="16"/>
                      <a:pt x="274" y="16"/>
                    </a:cubicBezTo>
                    <a:cubicBezTo>
                      <a:pt x="274" y="16"/>
                      <a:pt x="275" y="14"/>
                      <a:pt x="275" y="14"/>
                    </a:cubicBezTo>
                    <a:cubicBezTo>
                      <a:pt x="275" y="14"/>
                      <a:pt x="273" y="12"/>
                      <a:pt x="273" y="12"/>
                    </a:cubicBezTo>
                    <a:cubicBezTo>
                      <a:pt x="273" y="12"/>
                      <a:pt x="274" y="10"/>
                      <a:pt x="275" y="10"/>
                    </a:cubicBezTo>
                    <a:cubicBezTo>
                      <a:pt x="275" y="10"/>
                      <a:pt x="276" y="12"/>
                      <a:pt x="277" y="12"/>
                    </a:cubicBezTo>
                    <a:cubicBezTo>
                      <a:pt x="278" y="11"/>
                      <a:pt x="278" y="10"/>
                      <a:pt x="279" y="9"/>
                    </a:cubicBezTo>
                    <a:cubicBezTo>
                      <a:pt x="279" y="9"/>
                      <a:pt x="280" y="11"/>
                      <a:pt x="281" y="11"/>
                    </a:cubicBezTo>
                    <a:cubicBezTo>
                      <a:pt x="281" y="11"/>
                      <a:pt x="282" y="9"/>
                      <a:pt x="283" y="9"/>
                    </a:cubicBezTo>
                    <a:cubicBezTo>
                      <a:pt x="283" y="8"/>
                      <a:pt x="284" y="7"/>
                      <a:pt x="284" y="7"/>
                    </a:cubicBezTo>
                    <a:cubicBezTo>
                      <a:pt x="285" y="7"/>
                      <a:pt x="286" y="8"/>
                      <a:pt x="287" y="8"/>
                    </a:cubicBezTo>
                    <a:cubicBezTo>
                      <a:pt x="287" y="9"/>
                      <a:pt x="285" y="10"/>
                      <a:pt x="285" y="10"/>
                    </a:cubicBezTo>
                    <a:cubicBezTo>
                      <a:pt x="284" y="11"/>
                      <a:pt x="284" y="12"/>
                      <a:pt x="283" y="13"/>
                    </a:cubicBezTo>
                    <a:cubicBezTo>
                      <a:pt x="283" y="13"/>
                      <a:pt x="281" y="11"/>
                      <a:pt x="281" y="11"/>
                    </a:cubicBezTo>
                    <a:cubicBezTo>
                      <a:pt x="281" y="11"/>
                      <a:pt x="280" y="13"/>
                      <a:pt x="279" y="13"/>
                    </a:cubicBezTo>
                    <a:cubicBezTo>
                      <a:pt x="279" y="14"/>
                      <a:pt x="278" y="15"/>
                      <a:pt x="278" y="15"/>
                    </a:cubicBezTo>
                    <a:cubicBezTo>
                      <a:pt x="278" y="16"/>
                      <a:pt x="280" y="17"/>
                      <a:pt x="280" y="17"/>
                    </a:cubicBezTo>
                    <a:cubicBezTo>
                      <a:pt x="280" y="17"/>
                      <a:pt x="278" y="19"/>
                      <a:pt x="278" y="19"/>
                    </a:cubicBezTo>
                    <a:cubicBezTo>
                      <a:pt x="279" y="20"/>
                      <a:pt x="280" y="21"/>
                      <a:pt x="280" y="21"/>
                    </a:cubicBezTo>
                    <a:cubicBezTo>
                      <a:pt x="281" y="21"/>
                      <a:pt x="281" y="19"/>
                      <a:pt x="282" y="19"/>
                    </a:cubicBezTo>
                    <a:cubicBezTo>
                      <a:pt x="283" y="19"/>
                      <a:pt x="284" y="21"/>
                      <a:pt x="284" y="21"/>
                    </a:cubicBezTo>
                    <a:cubicBezTo>
                      <a:pt x="285" y="20"/>
                      <a:pt x="285" y="19"/>
                      <a:pt x="286" y="18"/>
                    </a:cubicBezTo>
                    <a:cubicBezTo>
                      <a:pt x="287" y="18"/>
                      <a:pt x="287" y="16"/>
                      <a:pt x="288" y="16"/>
                    </a:cubicBezTo>
                    <a:cubicBezTo>
                      <a:pt x="288" y="16"/>
                      <a:pt x="289" y="18"/>
                      <a:pt x="290" y="18"/>
                    </a:cubicBezTo>
                    <a:cubicBezTo>
                      <a:pt x="291" y="18"/>
                      <a:pt x="291" y="16"/>
                      <a:pt x="292" y="16"/>
                    </a:cubicBezTo>
                    <a:cubicBezTo>
                      <a:pt x="292" y="16"/>
                      <a:pt x="294" y="17"/>
                      <a:pt x="294" y="17"/>
                    </a:cubicBezTo>
                    <a:cubicBezTo>
                      <a:pt x="294" y="18"/>
                      <a:pt x="292" y="19"/>
                      <a:pt x="292" y="20"/>
                    </a:cubicBezTo>
                    <a:cubicBezTo>
                      <a:pt x="292" y="20"/>
                      <a:pt x="294" y="21"/>
                      <a:pt x="294" y="21"/>
                    </a:cubicBezTo>
                    <a:cubicBezTo>
                      <a:pt x="295" y="21"/>
                      <a:pt x="295" y="19"/>
                      <a:pt x="296" y="19"/>
                    </a:cubicBezTo>
                    <a:cubicBezTo>
                      <a:pt x="296" y="19"/>
                      <a:pt x="298" y="21"/>
                      <a:pt x="298" y="21"/>
                    </a:cubicBezTo>
                    <a:cubicBezTo>
                      <a:pt x="299" y="20"/>
                      <a:pt x="300" y="19"/>
                      <a:pt x="300" y="18"/>
                    </a:cubicBezTo>
                    <a:cubicBezTo>
                      <a:pt x="301" y="18"/>
                      <a:pt x="301" y="17"/>
                      <a:pt x="302" y="16"/>
                    </a:cubicBezTo>
                    <a:cubicBezTo>
                      <a:pt x="302" y="15"/>
                      <a:pt x="303" y="15"/>
                      <a:pt x="303" y="14"/>
                    </a:cubicBezTo>
                    <a:cubicBezTo>
                      <a:pt x="304" y="14"/>
                      <a:pt x="305" y="12"/>
                      <a:pt x="305" y="12"/>
                    </a:cubicBezTo>
                    <a:cubicBezTo>
                      <a:pt x="305" y="12"/>
                      <a:pt x="307" y="13"/>
                      <a:pt x="307" y="13"/>
                    </a:cubicBezTo>
                    <a:cubicBezTo>
                      <a:pt x="307" y="14"/>
                      <a:pt x="306" y="15"/>
                      <a:pt x="306" y="16"/>
                    </a:cubicBezTo>
                    <a:cubicBezTo>
                      <a:pt x="306" y="16"/>
                      <a:pt x="308" y="17"/>
                      <a:pt x="308" y="17"/>
                    </a:cubicBezTo>
                    <a:cubicBezTo>
                      <a:pt x="308" y="18"/>
                      <a:pt x="306" y="20"/>
                      <a:pt x="306" y="20"/>
                    </a:cubicBezTo>
                    <a:cubicBezTo>
                      <a:pt x="307" y="20"/>
                      <a:pt x="308" y="21"/>
                      <a:pt x="308" y="21"/>
                    </a:cubicBezTo>
                    <a:cubicBezTo>
                      <a:pt x="309" y="21"/>
                      <a:pt x="310" y="19"/>
                      <a:pt x="310" y="19"/>
                    </a:cubicBezTo>
                    <a:cubicBezTo>
                      <a:pt x="311" y="19"/>
                      <a:pt x="311" y="18"/>
                      <a:pt x="312" y="17"/>
                    </a:cubicBezTo>
                    <a:cubicBezTo>
                      <a:pt x="312" y="17"/>
                      <a:pt x="313" y="15"/>
                      <a:pt x="313" y="15"/>
                    </a:cubicBezTo>
                    <a:cubicBezTo>
                      <a:pt x="314" y="15"/>
                      <a:pt x="315" y="16"/>
                      <a:pt x="316" y="16"/>
                    </a:cubicBezTo>
                    <a:cubicBezTo>
                      <a:pt x="316" y="17"/>
                      <a:pt x="318" y="18"/>
                      <a:pt x="318" y="18"/>
                    </a:cubicBezTo>
                    <a:cubicBezTo>
                      <a:pt x="318" y="18"/>
                      <a:pt x="316" y="20"/>
                      <a:pt x="316" y="20"/>
                    </a:cubicBezTo>
                    <a:cubicBezTo>
                      <a:pt x="316" y="20"/>
                      <a:pt x="314" y="22"/>
                      <a:pt x="315" y="23"/>
                    </a:cubicBezTo>
                    <a:cubicBezTo>
                      <a:pt x="315" y="23"/>
                      <a:pt x="316" y="24"/>
                      <a:pt x="317" y="24"/>
                    </a:cubicBezTo>
                    <a:cubicBezTo>
                      <a:pt x="317" y="23"/>
                      <a:pt x="318" y="23"/>
                      <a:pt x="318" y="22"/>
                    </a:cubicBezTo>
                    <a:cubicBezTo>
                      <a:pt x="319" y="21"/>
                      <a:pt x="320" y="20"/>
                      <a:pt x="320" y="20"/>
                    </a:cubicBezTo>
                    <a:cubicBezTo>
                      <a:pt x="320" y="19"/>
                      <a:pt x="318" y="18"/>
                      <a:pt x="318" y="18"/>
                    </a:cubicBezTo>
                    <a:cubicBezTo>
                      <a:pt x="318" y="17"/>
                      <a:pt x="320" y="16"/>
                      <a:pt x="320" y="16"/>
                    </a:cubicBezTo>
                    <a:cubicBezTo>
                      <a:pt x="320" y="15"/>
                      <a:pt x="321" y="14"/>
                      <a:pt x="321" y="14"/>
                    </a:cubicBezTo>
                    <a:cubicBezTo>
                      <a:pt x="321" y="14"/>
                      <a:pt x="324" y="15"/>
                      <a:pt x="324" y="15"/>
                    </a:cubicBezTo>
                    <a:cubicBezTo>
                      <a:pt x="324" y="16"/>
                      <a:pt x="322" y="17"/>
                      <a:pt x="322" y="18"/>
                    </a:cubicBezTo>
                    <a:cubicBezTo>
                      <a:pt x="322" y="18"/>
                      <a:pt x="324" y="19"/>
                      <a:pt x="324" y="19"/>
                    </a:cubicBezTo>
                    <a:cubicBezTo>
                      <a:pt x="324" y="20"/>
                      <a:pt x="323" y="21"/>
                      <a:pt x="322" y="21"/>
                    </a:cubicBezTo>
                    <a:cubicBezTo>
                      <a:pt x="322" y="22"/>
                      <a:pt x="321" y="24"/>
                      <a:pt x="321" y="24"/>
                    </a:cubicBezTo>
                    <a:cubicBezTo>
                      <a:pt x="321" y="24"/>
                      <a:pt x="323" y="25"/>
                      <a:pt x="323" y="25"/>
                    </a:cubicBezTo>
                    <a:cubicBezTo>
                      <a:pt x="324" y="25"/>
                      <a:pt x="324" y="23"/>
                      <a:pt x="325" y="23"/>
                    </a:cubicBezTo>
                    <a:cubicBezTo>
                      <a:pt x="325" y="23"/>
                      <a:pt x="327" y="25"/>
                      <a:pt x="327" y="25"/>
                    </a:cubicBezTo>
                    <a:cubicBezTo>
                      <a:pt x="328" y="25"/>
                      <a:pt x="328" y="26"/>
                      <a:pt x="329" y="27"/>
                    </a:cubicBezTo>
                    <a:cubicBezTo>
                      <a:pt x="329" y="26"/>
                      <a:pt x="331" y="25"/>
                      <a:pt x="331" y="24"/>
                    </a:cubicBezTo>
                    <a:cubicBezTo>
                      <a:pt x="331" y="24"/>
                      <a:pt x="329" y="23"/>
                      <a:pt x="329" y="23"/>
                    </a:cubicBezTo>
                    <a:cubicBezTo>
                      <a:pt x="329" y="22"/>
                      <a:pt x="330" y="21"/>
                      <a:pt x="330" y="20"/>
                    </a:cubicBezTo>
                    <a:cubicBezTo>
                      <a:pt x="330" y="20"/>
                      <a:pt x="328" y="19"/>
                      <a:pt x="328" y="19"/>
                    </a:cubicBezTo>
                    <a:cubicBezTo>
                      <a:pt x="328" y="18"/>
                      <a:pt x="330" y="17"/>
                      <a:pt x="330" y="16"/>
                    </a:cubicBezTo>
                    <a:cubicBezTo>
                      <a:pt x="330" y="16"/>
                      <a:pt x="331" y="15"/>
                      <a:pt x="331" y="14"/>
                    </a:cubicBezTo>
                    <a:cubicBezTo>
                      <a:pt x="331" y="14"/>
                      <a:pt x="330" y="13"/>
                      <a:pt x="329" y="13"/>
                    </a:cubicBezTo>
                    <a:cubicBezTo>
                      <a:pt x="329" y="13"/>
                      <a:pt x="331" y="10"/>
                      <a:pt x="331" y="10"/>
                    </a:cubicBezTo>
                    <a:cubicBezTo>
                      <a:pt x="331" y="10"/>
                      <a:pt x="333" y="12"/>
                      <a:pt x="333" y="12"/>
                    </a:cubicBezTo>
                    <a:cubicBezTo>
                      <a:pt x="333" y="12"/>
                      <a:pt x="335" y="10"/>
                      <a:pt x="335" y="10"/>
                    </a:cubicBezTo>
                    <a:cubicBezTo>
                      <a:pt x="335" y="10"/>
                      <a:pt x="337" y="11"/>
                      <a:pt x="337" y="11"/>
                    </a:cubicBezTo>
                    <a:cubicBezTo>
                      <a:pt x="337" y="12"/>
                      <a:pt x="335" y="14"/>
                      <a:pt x="335" y="14"/>
                    </a:cubicBezTo>
                    <a:cubicBezTo>
                      <a:pt x="336" y="14"/>
                      <a:pt x="337" y="15"/>
                      <a:pt x="338" y="15"/>
                    </a:cubicBezTo>
                    <a:cubicBezTo>
                      <a:pt x="338" y="15"/>
                      <a:pt x="339" y="13"/>
                      <a:pt x="339" y="13"/>
                    </a:cubicBezTo>
                    <a:cubicBezTo>
                      <a:pt x="340" y="13"/>
                      <a:pt x="341" y="14"/>
                      <a:pt x="342" y="15"/>
                    </a:cubicBezTo>
                    <a:cubicBezTo>
                      <a:pt x="342" y="15"/>
                      <a:pt x="343" y="17"/>
                      <a:pt x="344" y="17"/>
                    </a:cubicBezTo>
                    <a:cubicBezTo>
                      <a:pt x="344" y="17"/>
                      <a:pt x="345" y="18"/>
                      <a:pt x="346" y="18"/>
                    </a:cubicBezTo>
                    <a:cubicBezTo>
                      <a:pt x="346" y="18"/>
                      <a:pt x="347" y="16"/>
                      <a:pt x="348" y="16"/>
                    </a:cubicBezTo>
                    <a:cubicBezTo>
                      <a:pt x="348" y="15"/>
                      <a:pt x="349" y="14"/>
                      <a:pt x="349" y="14"/>
                    </a:cubicBezTo>
                    <a:cubicBezTo>
                      <a:pt x="350" y="14"/>
                      <a:pt x="351" y="12"/>
                      <a:pt x="351" y="12"/>
                    </a:cubicBezTo>
                    <a:cubicBezTo>
                      <a:pt x="352" y="12"/>
                      <a:pt x="353" y="13"/>
                      <a:pt x="353" y="13"/>
                    </a:cubicBezTo>
                    <a:cubicBezTo>
                      <a:pt x="354" y="13"/>
                      <a:pt x="354" y="11"/>
                      <a:pt x="355" y="11"/>
                    </a:cubicBezTo>
                    <a:cubicBezTo>
                      <a:pt x="355" y="12"/>
                      <a:pt x="357" y="12"/>
                      <a:pt x="357" y="13"/>
                    </a:cubicBezTo>
                    <a:cubicBezTo>
                      <a:pt x="357" y="13"/>
                      <a:pt x="355" y="14"/>
                      <a:pt x="356" y="15"/>
                    </a:cubicBezTo>
                    <a:cubicBezTo>
                      <a:pt x="356" y="16"/>
                      <a:pt x="358" y="16"/>
                      <a:pt x="358" y="17"/>
                    </a:cubicBezTo>
                    <a:cubicBezTo>
                      <a:pt x="358" y="17"/>
                      <a:pt x="356" y="18"/>
                      <a:pt x="356" y="19"/>
                    </a:cubicBezTo>
                    <a:cubicBezTo>
                      <a:pt x="356" y="20"/>
                      <a:pt x="358" y="20"/>
                      <a:pt x="358" y="21"/>
                    </a:cubicBezTo>
                    <a:cubicBezTo>
                      <a:pt x="359" y="20"/>
                      <a:pt x="360" y="19"/>
                      <a:pt x="360" y="18"/>
                    </a:cubicBezTo>
                    <a:cubicBezTo>
                      <a:pt x="360" y="18"/>
                      <a:pt x="362" y="16"/>
                      <a:pt x="362" y="16"/>
                    </a:cubicBezTo>
                    <a:cubicBezTo>
                      <a:pt x="362" y="16"/>
                      <a:pt x="360" y="14"/>
                      <a:pt x="360" y="14"/>
                    </a:cubicBezTo>
                    <a:cubicBezTo>
                      <a:pt x="360" y="14"/>
                      <a:pt x="361" y="12"/>
                      <a:pt x="361" y="12"/>
                    </a:cubicBezTo>
                    <a:cubicBezTo>
                      <a:pt x="361" y="12"/>
                      <a:pt x="363" y="14"/>
                      <a:pt x="363" y="14"/>
                    </a:cubicBezTo>
                    <a:cubicBezTo>
                      <a:pt x="363" y="14"/>
                      <a:pt x="362" y="16"/>
                      <a:pt x="362" y="16"/>
                    </a:cubicBezTo>
                    <a:cubicBezTo>
                      <a:pt x="362" y="16"/>
                      <a:pt x="364" y="18"/>
                      <a:pt x="364" y="18"/>
                    </a:cubicBezTo>
                    <a:cubicBezTo>
                      <a:pt x="365" y="18"/>
                      <a:pt x="365" y="16"/>
                      <a:pt x="366" y="16"/>
                    </a:cubicBezTo>
                    <a:cubicBezTo>
                      <a:pt x="366" y="16"/>
                      <a:pt x="367" y="17"/>
                      <a:pt x="368" y="17"/>
                    </a:cubicBezTo>
                    <a:cubicBezTo>
                      <a:pt x="369" y="17"/>
                      <a:pt x="369" y="15"/>
                      <a:pt x="370" y="15"/>
                    </a:cubicBezTo>
                    <a:cubicBezTo>
                      <a:pt x="370" y="15"/>
                      <a:pt x="371" y="17"/>
                      <a:pt x="372" y="17"/>
                    </a:cubicBezTo>
                    <a:cubicBezTo>
                      <a:pt x="372" y="17"/>
                      <a:pt x="373" y="15"/>
                      <a:pt x="374" y="15"/>
                    </a:cubicBezTo>
                    <a:cubicBezTo>
                      <a:pt x="374" y="15"/>
                      <a:pt x="375" y="16"/>
                      <a:pt x="376" y="16"/>
                    </a:cubicBezTo>
                    <a:cubicBezTo>
                      <a:pt x="376" y="16"/>
                      <a:pt x="377" y="14"/>
                      <a:pt x="378" y="14"/>
                    </a:cubicBezTo>
                    <a:cubicBezTo>
                      <a:pt x="378" y="14"/>
                      <a:pt x="379" y="12"/>
                      <a:pt x="379" y="12"/>
                    </a:cubicBezTo>
                    <a:cubicBezTo>
                      <a:pt x="380" y="12"/>
                      <a:pt x="381" y="14"/>
                      <a:pt x="381" y="14"/>
                    </a:cubicBezTo>
                    <a:cubicBezTo>
                      <a:pt x="382" y="13"/>
                      <a:pt x="383" y="12"/>
                      <a:pt x="383" y="11"/>
                    </a:cubicBezTo>
                    <a:cubicBezTo>
                      <a:pt x="384" y="11"/>
                      <a:pt x="384" y="9"/>
                      <a:pt x="385" y="9"/>
                    </a:cubicBezTo>
                    <a:cubicBezTo>
                      <a:pt x="385" y="9"/>
                      <a:pt x="387" y="11"/>
                      <a:pt x="387" y="11"/>
                    </a:cubicBezTo>
                    <a:cubicBezTo>
                      <a:pt x="387" y="12"/>
                      <a:pt x="386" y="12"/>
                      <a:pt x="385" y="13"/>
                    </a:cubicBezTo>
                    <a:cubicBezTo>
                      <a:pt x="385" y="13"/>
                      <a:pt x="384" y="15"/>
                      <a:pt x="384" y="15"/>
                    </a:cubicBezTo>
                    <a:cubicBezTo>
                      <a:pt x="384" y="15"/>
                      <a:pt x="386" y="17"/>
                      <a:pt x="386" y="17"/>
                    </a:cubicBezTo>
                    <a:cubicBezTo>
                      <a:pt x="385" y="18"/>
                      <a:pt x="385" y="18"/>
                      <a:pt x="384" y="19"/>
                    </a:cubicBezTo>
                    <a:cubicBezTo>
                      <a:pt x="384" y="20"/>
                      <a:pt x="383" y="21"/>
                      <a:pt x="383" y="21"/>
                    </a:cubicBezTo>
                    <a:cubicBezTo>
                      <a:pt x="382" y="22"/>
                      <a:pt x="381" y="20"/>
                      <a:pt x="380" y="20"/>
                    </a:cubicBezTo>
                    <a:cubicBezTo>
                      <a:pt x="380" y="20"/>
                      <a:pt x="379" y="22"/>
                      <a:pt x="379" y="22"/>
                    </a:cubicBezTo>
                    <a:cubicBezTo>
                      <a:pt x="378" y="22"/>
                      <a:pt x="377" y="20"/>
                      <a:pt x="376" y="20"/>
                    </a:cubicBezTo>
                    <a:cubicBezTo>
                      <a:pt x="376" y="20"/>
                      <a:pt x="375" y="22"/>
                      <a:pt x="375" y="22"/>
                    </a:cubicBezTo>
                    <a:cubicBezTo>
                      <a:pt x="375" y="23"/>
                      <a:pt x="377" y="24"/>
                      <a:pt x="377" y="24"/>
                    </a:cubicBezTo>
                    <a:cubicBezTo>
                      <a:pt x="377" y="25"/>
                      <a:pt x="375" y="26"/>
                      <a:pt x="375" y="26"/>
                    </a:cubicBezTo>
                    <a:cubicBezTo>
                      <a:pt x="376" y="26"/>
                      <a:pt x="377" y="28"/>
                      <a:pt x="377" y="28"/>
                    </a:cubicBezTo>
                    <a:cubicBezTo>
                      <a:pt x="378" y="28"/>
                      <a:pt x="379" y="26"/>
                      <a:pt x="379" y="26"/>
                    </a:cubicBezTo>
                    <a:cubicBezTo>
                      <a:pt x="380" y="26"/>
                      <a:pt x="381" y="28"/>
                      <a:pt x="381" y="28"/>
                    </a:cubicBezTo>
                    <a:cubicBezTo>
                      <a:pt x="382" y="28"/>
                      <a:pt x="382" y="25"/>
                      <a:pt x="383" y="25"/>
                    </a:cubicBezTo>
                    <a:cubicBezTo>
                      <a:pt x="384" y="25"/>
                      <a:pt x="385" y="27"/>
                      <a:pt x="385" y="27"/>
                    </a:cubicBezTo>
                    <a:cubicBezTo>
                      <a:pt x="385" y="26"/>
                      <a:pt x="387" y="25"/>
                      <a:pt x="387" y="25"/>
                    </a:cubicBezTo>
                    <a:cubicBezTo>
                      <a:pt x="387" y="24"/>
                      <a:pt x="385" y="24"/>
                      <a:pt x="385" y="23"/>
                    </a:cubicBezTo>
                    <a:cubicBezTo>
                      <a:pt x="385" y="22"/>
                      <a:pt x="386" y="22"/>
                      <a:pt x="386" y="21"/>
                    </a:cubicBezTo>
                    <a:cubicBezTo>
                      <a:pt x="387" y="20"/>
                      <a:pt x="388" y="19"/>
                      <a:pt x="388" y="19"/>
                    </a:cubicBezTo>
                    <a:cubicBezTo>
                      <a:pt x="388" y="18"/>
                      <a:pt x="386" y="17"/>
                      <a:pt x="386" y="17"/>
                    </a:cubicBezTo>
                    <a:cubicBezTo>
                      <a:pt x="386" y="17"/>
                      <a:pt x="387" y="15"/>
                      <a:pt x="388" y="15"/>
                    </a:cubicBezTo>
                    <a:cubicBezTo>
                      <a:pt x="388" y="15"/>
                      <a:pt x="390" y="17"/>
                      <a:pt x="390" y="16"/>
                    </a:cubicBezTo>
                    <a:cubicBezTo>
                      <a:pt x="390" y="16"/>
                      <a:pt x="392" y="14"/>
                      <a:pt x="392" y="14"/>
                    </a:cubicBezTo>
                    <a:cubicBezTo>
                      <a:pt x="392" y="14"/>
                      <a:pt x="389" y="12"/>
                      <a:pt x="389" y="12"/>
                    </a:cubicBezTo>
                    <a:cubicBezTo>
                      <a:pt x="390" y="12"/>
                      <a:pt x="391" y="10"/>
                      <a:pt x="391" y="10"/>
                    </a:cubicBezTo>
                    <a:cubicBezTo>
                      <a:pt x="392" y="10"/>
                      <a:pt x="393" y="12"/>
                      <a:pt x="393" y="12"/>
                    </a:cubicBezTo>
                    <a:cubicBezTo>
                      <a:pt x="393" y="13"/>
                      <a:pt x="391" y="14"/>
                      <a:pt x="392" y="14"/>
                    </a:cubicBezTo>
                    <a:cubicBezTo>
                      <a:pt x="392" y="15"/>
                      <a:pt x="394" y="15"/>
                      <a:pt x="394" y="16"/>
                    </a:cubicBezTo>
                    <a:cubicBezTo>
                      <a:pt x="394" y="17"/>
                      <a:pt x="396" y="17"/>
                      <a:pt x="396" y="18"/>
                    </a:cubicBezTo>
                    <a:cubicBezTo>
                      <a:pt x="396" y="18"/>
                      <a:pt x="395" y="19"/>
                      <a:pt x="394" y="20"/>
                    </a:cubicBezTo>
                    <a:cubicBezTo>
                      <a:pt x="394" y="20"/>
                      <a:pt x="392" y="18"/>
                      <a:pt x="392" y="18"/>
                    </a:cubicBezTo>
                    <a:cubicBezTo>
                      <a:pt x="392" y="18"/>
                      <a:pt x="391" y="20"/>
                      <a:pt x="390" y="20"/>
                    </a:cubicBezTo>
                    <a:cubicBezTo>
                      <a:pt x="390" y="21"/>
                      <a:pt x="389" y="22"/>
                      <a:pt x="389" y="23"/>
                    </a:cubicBezTo>
                    <a:cubicBezTo>
                      <a:pt x="389" y="23"/>
                      <a:pt x="390" y="24"/>
                      <a:pt x="391" y="24"/>
                    </a:cubicBezTo>
                    <a:cubicBezTo>
                      <a:pt x="391" y="24"/>
                      <a:pt x="392" y="22"/>
                      <a:pt x="393" y="22"/>
                    </a:cubicBezTo>
                    <a:cubicBezTo>
                      <a:pt x="393" y="22"/>
                      <a:pt x="394" y="24"/>
                      <a:pt x="395" y="24"/>
                    </a:cubicBezTo>
                    <a:cubicBezTo>
                      <a:pt x="395" y="24"/>
                      <a:pt x="396" y="22"/>
                      <a:pt x="397" y="22"/>
                    </a:cubicBezTo>
                    <a:cubicBezTo>
                      <a:pt x="397" y="21"/>
                      <a:pt x="398" y="23"/>
                      <a:pt x="399" y="23"/>
                    </a:cubicBezTo>
                    <a:cubicBezTo>
                      <a:pt x="399" y="23"/>
                      <a:pt x="400" y="22"/>
                      <a:pt x="400" y="21"/>
                    </a:cubicBezTo>
                    <a:cubicBezTo>
                      <a:pt x="401" y="20"/>
                      <a:pt x="402" y="20"/>
                      <a:pt x="402" y="19"/>
                    </a:cubicBezTo>
                    <a:cubicBezTo>
                      <a:pt x="402" y="19"/>
                      <a:pt x="404" y="17"/>
                      <a:pt x="404" y="17"/>
                    </a:cubicBezTo>
                    <a:cubicBezTo>
                      <a:pt x="404" y="17"/>
                      <a:pt x="406" y="18"/>
                      <a:pt x="406" y="18"/>
                    </a:cubicBezTo>
                    <a:cubicBezTo>
                      <a:pt x="406" y="19"/>
                      <a:pt x="404" y="20"/>
                      <a:pt x="404" y="20"/>
                    </a:cubicBezTo>
                    <a:cubicBezTo>
                      <a:pt x="405" y="21"/>
                      <a:pt x="407" y="22"/>
                      <a:pt x="407" y="22"/>
                    </a:cubicBezTo>
                    <a:cubicBezTo>
                      <a:pt x="407" y="23"/>
                      <a:pt x="405" y="24"/>
                      <a:pt x="405" y="24"/>
                    </a:cubicBezTo>
                    <a:cubicBezTo>
                      <a:pt x="405" y="25"/>
                      <a:pt x="407" y="26"/>
                      <a:pt x="407" y="26"/>
                    </a:cubicBezTo>
                    <a:cubicBezTo>
                      <a:pt x="408" y="26"/>
                      <a:pt x="408" y="24"/>
                      <a:pt x="409" y="24"/>
                    </a:cubicBezTo>
                    <a:cubicBezTo>
                      <a:pt x="409" y="23"/>
                      <a:pt x="407" y="23"/>
                      <a:pt x="407" y="22"/>
                    </a:cubicBezTo>
                    <a:cubicBezTo>
                      <a:pt x="407" y="22"/>
                      <a:pt x="408" y="20"/>
                      <a:pt x="408" y="20"/>
                    </a:cubicBezTo>
                    <a:cubicBezTo>
                      <a:pt x="409" y="19"/>
                      <a:pt x="410" y="18"/>
                      <a:pt x="410" y="18"/>
                    </a:cubicBezTo>
                    <a:cubicBezTo>
                      <a:pt x="410" y="17"/>
                      <a:pt x="408" y="17"/>
                      <a:pt x="408" y="16"/>
                    </a:cubicBezTo>
                    <a:cubicBezTo>
                      <a:pt x="408" y="16"/>
                      <a:pt x="409" y="14"/>
                      <a:pt x="410" y="14"/>
                    </a:cubicBezTo>
                    <a:cubicBezTo>
                      <a:pt x="410" y="14"/>
                      <a:pt x="412" y="15"/>
                      <a:pt x="412" y="15"/>
                    </a:cubicBezTo>
                    <a:cubicBezTo>
                      <a:pt x="412" y="16"/>
                      <a:pt x="410" y="17"/>
                      <a:pt x="410" y="18"/>
                    </a:cubicBezTo>
                    <a:cubicBezTo>
                      <a:pt x="410" y="18"/>
                      <a:pt x="412" y="19"/>
                      <a:pt x="412" y="19"/>
                    </a:cubicBezTo>
                    <a:cubicBezTo>
                      <a:pt x="412" y="20"/>
                      <a:pt x="410" y="21"/>
                      <a:pt x="411" y="22"/>
                    </a:cubicBezTo>
                    <a:cubicBezTo>
                      <a:pt x="411" y="22"/>
                      <a:pt x="413" y="23"/>
                      <a:pt x="413" y="23"/>
                    </a:cubicBezTo>
                    <a:cubicBezTo>
                      <a:pt x="413" y="24"/>
                      <a:pt x="415" y="25"/>
                      <a:pt x="415" y="25"/>
                    </a:cubicBezTo>
                    <a:cubicBezTo>
                      <a:pt x="415" y="25"/>
                      <a:pt x="416" y="23"/>
                      <a:pt x="417" y="23"/>
                    </a:cubicBezTo>
                    <a:cubicBezTo>
                      <a:pt x="417" y="22"/>
                      <a:pt x="418" y="21"/>
                      <a:pt x="418" y="21"/>
                    </a:cubicBezTo>
                    <a:cubicBezTo>
                      <a:pt x="419" y="20"/>
                      <a:pt x="420" y="19"/>
                      <a:pt x="420" y="18"/>
                    </a:cubicBezTo>
                    <a:cubicBezTo>
                      <a:pt x="420" y="18"/>
                      <a:pt x="421" y="16"/>
                      <a:pt x="422" y="16"/>
                    </a:cubicBezTo>
                    <a:cubicBezTo>
                      <a:pt x="422" y="16"/>
                      <a:pt x="424" y="18"/>
                      <a:pt x="424" y="18"/>
                    </a:cubicBezTo>
                    <a:cubicBezTo>
                      <a:pt x="425" y="18"/>
                      <a:pt x="425" y="16"/>
                      <a:pt x="426" y="16"/>
                    </a:cubicBezTo>
                    <a:cubicBezTo>
                      <a:pt x="426" y="16"/>
                      <a:pt x="428" y="17"/>
                      <a:pt x="428" y="17"/>
                    </a:cubicBezTo>
                    <a:cubicBezTo>
                      <a:pt x="428" y="18"/>
                      <a:pt x="426" y="19"/>
                      <a:pt x="426" y="20"/>
                    </a:cubicBezTo>
                    <a:cubicBezTo>
                      <a:pt x="426" y="20"/>
                      <a:pt x="428" y="21"/>
                      <a:pt x="429" y="21"/>
                    </a:cubicBezTo>
                    <a:cubicBezTo>
                      <a:pt x="429" y="21"/>
                      <a:pt x="430" y="23"/>
                      <a:pt x="431" y="23"/>
                    </a:cubicBezTo>
                    <a:cubicBezTo>
                      <a:pt x="431" y="22"/>
                      <a:pt x="433" y="21"/>
                      <a:pt x="433" y="21"/>
                    </a:cubicBezTo>
                    <a:cubicBezTo>
                      <a:pt x="432" y="20"/>
                      <a:pt x="430" y="20"/>
                      <a:pt x="430" y="19"/>
                    </a:cubicBezTo>
                    <a:cubicBezTo>
                      <a:pt x="430" y="18"/>
                      <a:pt x="432" y="18"/>
                      <a:pt x="432" y="17"/>
                    </a:cubicBezTo>
                    <a:cubicBezTo>
                      <a:pt x="432" y="16"/>
                      <a:pt x="430" y="16"/>
                      <a:pt x="430" y="15"/>
                    </a:cubicBezTo>
                    <a:cubicBezTo>
                      <a:pt x="430" y="15"/>
                      <a:pt x="431" y="13"/>
                      <a:pt x="431" y="13"/>
                    </a:cubicBezTo>
                    <a:cubicBezTo>
                      <a:pt x="432" y="12"/>
                      <a:pt x="433" y="11"/>
                      <a:pt x="433" y="11"/>
                    </a:cubicBezTo>
                    <a:cubicBezTo>
                      <a:pt x="435" y="12"/>
                      <a:pt x="436" y="13"/>
                      <a:pt x="438" y="14"/>
                    </a:cubicBezTo>
                    <a:cubicBezTo>
                      <a:pt x="438" y="15"/>
                      <a:pt x="436" y="16"/>
                      <a:pt x="436" y="16"/>
                    </a:cubicBezTo>
                    <a:cubicBezTo>
                      <a:pt x="436" y="17"/>
                      <a:pt x="438" y="17"/>
                      <a:pt x="438" y="18"/>
                    </a:cubicBezTo>
                    <a:cubicBezTo>
                      <a:pt x="438" y="18"/>
                      <a:pt x="436" y="20"/>
                      <a:pt x="436" y="20"/>
                    </a:cubicBezTo>
                    <a:cubicBezTo>
                      <a:pt x="437" y="21"/>
                      <a:pt x="438" y="21"/>
                      <a:pt x="439" y="22"/>
                    </a:cubicBezTo>
                    <a:cubicBezTo>
                      <a:pt x="439" y="22"/>
                      <a:pt x="440" y="23"/>
                      <a:pt x="441" y="24"/>
                    </a:cubicBezTo>
                    <a:cubicBezTo>
                      <a:pt x="442" y="22"/>
                      <a:pt x="443" y="21"/>
                      <a:pt x="444" y="19"/>
                    </a:cubicBezTo>
                    <a:cubicBezTo>
                      <a:pt x="444" y="18"/>
                      <a:pt x="442" y="18"/>
                      <a:pt x="442" y="17"/>
                    </a:cubicBezTo>
                    <a:cubicBezTo>
                      <a:pt x="442" y="17"/>
                      <a:pt x="444" y="16"/>
                      <a:pt x="444" y="15"/>
                    </a:cubicBezTo>
                    <a:cubicBezTo>
                      <a:pt x="444" y="14"/>
                      <a:pt x="442" y="14"/>
                      <a:pt x="442" y="13"/>
                    </a:cubicBezTo>
                    <a:cubicBezTo>
                      <a:pt x="441" y="13"/>
                      <a:pt x="443" y="12"/>
                      <a:pt x="443" y="11"/>
                    </a:cubicBezTo>
                    <a:cubicBezTo>
                      <a:pt x="443" y="11"/>
                      <a:pt x="441" y="10"/>
                      <a:pt x="441" y="10"/>
                    </a:cubicBezTo>
                    <a:cubicBezTo>
                      <a:pt x="442" y="9"/>
                      <a:pt x="442" y="8"/>
                      <a:pt x="443" y="7"/>
                    </a:cubicBezTo>
                    <a:cubicBezTo>
                      <a:pt x="443" y="7"/>
                      <a:pt x="444" y="5"/>
                      <a:pt x="444" y="5"/>
                    </a:cubicBezTo>
                    <a:cubicBezTo>
                      <a:pt x="445" y="5"/>
                      <a:pt x="447" y="7"/>
                      <a:pt x="447" y="7"/>
                    </a:cubicBezTo>
                    <a:cubicBezTo>
                      <a:pt x="447" y="7"/>
                      <a:pt x="445" y="8"/>
                      <a:pt x="445" y="9"/>
                    </a:cubicBezTo>
                    <a:cubicBezTo>
                      <a:pt x="446" y="10"/>
                      <a:pt x="446" y="10"/>
                      <a:pt x="447" y="11"/>
                    </a:cubicBezTo>
                    <a:cubicBezTo>
                      <a:pt x="448" y="11"/>
                      <a:pt x="449" y="12"/>
                      <a:pt x="449" y="12"/>
                    </a:cubicBezTo>
                    <a:cubicBezTo>
                      <a:pt x="450" y="13"/>
                      <a:pt x="448" y="14"/>
                      <a:pt x="448" y="15"/>
                    </a:cubicBezTo>
                    <a:cubicBezTo>
                      <a:pt x="447" y="15"/>
                      <a:pt x="446" y="17"/>
                      <a:pt x="446" y="17"/>
                    </a:cubicBezTo>
                    <a:cubicBezTo>
                      <a:pt x="446" y="17"/>
                      <a:pt x="448" y="18"/>
                      <a:pt x="448" y="19"/>
                    </a:cubicBezTo>
                    <a:cubicBezTo>
                      <a:pt x="449" y="19"/>
                      <a:pt x="450" y="20"/>
                      <a:pt x="450" y="20"/>
                    </a:cubicBezTo>
                    <a:cubicBezTo>
                      <a:pt x="451" y="21"/>
                      <a:pt x="449" y="22"/>
                      <a:pt x="449" y="23"/>
                    </a:cubicBezTo>
                    <a:cubicBezTo>
                      <a:pt x="449" y="23"/>
                      <a:pt x="447" y="24"/>
                      <a:pt x="447" y="25"/>
                    </a:cubicBezTo>
                    <a:cubicBezTo>
                      <a:pt x="447" y="25"/>
                      <a:pt x="449" y="26"/>
                      <a:pt x="449" y="26"/>
                    </a:cubicBezTo>
                    <a:cubicBezTo>
                      <a:pt x="449" y="27"/>
                      <a:pt x="451" y="28"/>
                      <a:pt x="452" y="28"/>
                    </a:cubicBezTo>
                    <a:cubicBezTo>
                      <a:pt x="452" y="27"/>
                      <a:pt x="453" y="27"/>
                      <a:pt x="453" y="26"/>
                    </a:cubicBezTo>
                    <a:cubicBezTo>
                      <a:pt x="453" y="26"/>
                      <a:pt x="451" y="25"/>
                      <a:pt x="451" y="24"/>
                    </a:cubicBezTo>
                    <a:cubicBezTo>
                      <a:pt x="451" y="24"/>
                      <a:pt x="452" y="23"/>
                      <a:pt x="453" y="22"/>
                    </a:cubicBezTo>
                    <a:cubicBezTo>
                      <a:pt x="453" y="21"/>
                      <a:pt x="454" y="20"/>
                      <a:pt x="454" y="20"/>
                    </a:cubicBezTo>
                    <a:cubicBezTo>
                      <a:pt x="455" y="20"/>
                      <a:pt x="456" y="22"/>
                      <a:pt x="457" y="21"/>
                    </a:cubicBezTo>
                    <a:cubicBezTo>
                      <a:pt x="457" y="21"/>
                      <a:pt x="458" y="20"/>
                      <a:pt x="458" y="19"/>
                    </a:cubicBezTo>
                    <a:cubicBezTo>
                      <a:pt x="459" y="19"/>
                      <a:pt x="460" y="18"/>
                      <a:pt x="460" y="17"/>
                    </a:cubicBezTo>
                    <a:cubicBezTo>
                      <a:pt x="461" y="16"/>
                      <a:pt x="461" y="16"/>
                      <a:pt x="462" y="15"/>
                    </a:cubicBezTo>
                    <a:cubicBezTo>
                      <a:pt x="462" y="14"/>
                      <a:pt x="464" y="13"/>
                      <a:pt x="463" y="13"/>
                    </a:cubicBezTo>
                    <a:cubicBezTo>
                      <a:pt x="463" y="12"/>
                      <a:pt x="462" y="11"/>
                      <a:pt x="461" y="11"/>
                    </a:cubicBezTo>
                    <a:cubicBezTo>
                      <a:pt x="461" y="11"/>
                      <a:pt x="459" y="9"/>
                      <a:pt x="459" y="9"/>
                    </a:cubicBezTo>
                    <a:cubicBezTo>
                      <a:pt x="459" y="9"/>
                      <a:pt x="460" y="7"/>
                      <a:pt x="461" y="7"/>
                    </a:cubicBezTo>
                    <a:cubicBezTo>
                      <a:pt x="461" y="7"/>
                      <a:pt x="462" y="9"/>
                      <a:pt x="463" y="9"/>
                    </a:cubicBezTo>
                    <a:cubicBezTo>
                      <a:pt x="463" y="8"/>
                      <a:pt x="464" y="6"/>
                      <a:pt x="465" y="6"/>
                    </a:cubicBezTo>
                    <a:cubicBezTo>
                      <a:pt x="465" y="7"/>
                      <a:pt x="466" y="8"/>
                      <a:pt x="467" y="8"/>
                    </a:cubicBezTo>
                    <a:cubicBezTo>
                      <a:pt x="467" y="8"/>
                      <a:pt x="469" y="10"/>
                      <a:pt x="469" y="10"/>
                    </a:cubicBezTo>
                    <a:cubicBezTo>
                      <a:pt x="470" y="10"/>
                      <a:pt x="471" y="12"/>
                      <a:pt x="471" y="11"/>
                    </a:cubicBezTo>
                    <a:cubicBezTo>
                      <a:pt x="472" y="11"/>
                      <a:pt x="473" y="10"/>
                      <a:pt x="473" y="9"/>
                    </a:cubicBezTo>
                    <a:cubicBezTo>
                      <a:pt x="474" y="9"/>
                      <a:pt x="474" y="8"/>
                      <a:pt x="475" y="7"/>
                    </a:cubicBezTo>
                    <a:cubicBezTo>
                      <a:pt x="475" y="6"/>
                      <a:pt x="476" y="6"/>
                      <a:pt x="476" y="5"/>
                    </a:cubicBezTo>
                    <a:cubicBezTo>
                      <a:pt x="477" y="5"/>
                      <a:pt x="479" y="6"/>
                      <a:pt x="479" y="6"/>
                    </a:cubicBezTo>
                    <a:cubicBezTo>
                      <a:pt x="479" y="7"/>
                      <a:pt x="477" y="8"/>
                      <a:pt x="477" y="9"/>
                    </a:cubicBezTo>
                    <a:cubicBezTo>
                      <a:pt x="477" y="9"/>
                      <a:pt x="479" y="10"/>
                      <a:pt x="479" y="10"/>
                    </a:cubicBezTo>
                    <a:cubicBezTo>
                      <a:pt x="479" y="11"/>
                      <a:pt x="478" y="12"/>
                      <a:pt x="478" y="13"/>
                    </a:cubicBezTo>
                    <a:cubicBezTo>
                      <a:pt x="477" y="13"/>
                      <a:pt x="476" y="14"/>
                      <a:pt x="476" y="15"/>
                    </a:cubicBezTo>
                    <a:cubicBezTo>
                      <a:pt x="476" y="15"/>
                      <a:pt x="474" y="17"/>
                      <a:pt x="474" y="17"/>
                    </a:cubicBezTo>
                    <a:cubicBezTo>
                      <a:pt x="474" y="17"/>
                      <a:pt x="476" y="19"/>
                      <a:pt x="476" y="19"/>
                    </a:cubicBezTo>
                    <a:cubicBezTo>
                      <a:pt x="477" y="19"/>
                      <a:pt x="478" y="20"/>
                      <a:pt x="479" y="21"/>
                    </a:cubicBezTo>
                    <a:cubicBezTo>
                      <a:pt x="479" y="21"/>
                      <a:pt x="481" y="22"/>
                      <a:pt x="481" y="22"/>
                    </a:cubicBezTo>
                    <a:cubicBezTo>
                      <a:pt x="481" y="22"/>
                      <a:pt x="479" y="24"/>
                      <a:pt x="479" y="24"/>
                    </a:cubicBezTo>
                    <a:cubicBezTo>
                      <a:pt x="479" y="25"/>
                      <a:pt x="477" y="26"/>
                      <a:pt x="477" y="27"/>
                    </a:cubicBezTo>
                    <a:cubicBezTo>
                      <a:pt x="478" y="27"/>
                      <a:pt x="479" y="28"/>
                      <a:pt x="480" y="28"/>
                    </a:cubicBezTo>
                    <a:cubicBezTo>
                      <a:pt x="480" y="29"/>
                      <a:pt x="481" y="29"/>
                      <a:pt x="482" y="30"/>
                    </a:cubicBezTo>
                    <a:cubicBezTo>
                      <a:pt x="482" y="29"/>
                      <a:pt x="483" y="29"/>
                      <a:pt x="484" y="28"/>
                    </a:cubicBezTo>
                    <a:cubicBezTo>
                      <a:pt x="484" y="27"/>
                      <a:pt x="485" y="26"/>
                      <a:pt x="485" y="26"/>
                    </a:cubicBezTo>
                    <a:cubicBezTo>
                      <a:pt x="485" y="25"/>
                      <a:pt x="487" y="24"/>
                      <a:pt x="487" y="23"/>
                    </a:cubicBezTo>
                    <a:cubicBezTo>
                      <a:pt x="487" y="23"/>
                      <a:pt x="485" y="22"/>
                      <a:pt x="485" y="22"/>
                    </a:cubicBezTo>
                    <a:cubicBezTo>
                      <a:pt x="485" y="21"/>
                      <a:pt x="486" y="20"/>
                      <a:pt x="486" y="19"/>
                    </a:cubicBezTo>
                    <a:cubicBezTo>
                      <a:pt x="487" y="19"/>
                      <a:pt x="488" y="18"/>
                      <a:pt x="488" y="17"/>
                    </a:cubicBezTo>
                    <a:cubicBezTo>
                      <a:pt x="488" y="17"/>
                      <a:pt x="486" y="16"/>
                      <a:pt x="486" y="16"/>
                    </a:cubicBezTo>
                    <a:cubicBezTo>
                      <a:pt x="486" y="15"/>
                      <a:pt x="487" y="13"/>
                      <a:pt x="488" y="13"/>
                    </a:cubicBezTo>
                    <a:cubicBezTo>
                      <a:pt x="488" y="13"/>
                      <a:pt x="489" y="15"/>
                      <a:pt x="490" y="15"/>
                    </a:cubicBezTo>
                    <a:cubicBezTo>
                      <a:pt x="490" y="15"/>
                      <a:pt x="491" y="13"/>
                      <a:pt x="492" y="13"/>
                    </a:cubicBezTo>
                    <a:cubicBezTo>
                      <a:pt x="492" y="12"/>
                      <a:pt x="493" y="11"/>
                      <a:pt x="493" y="11"/>
                    </a:cubicBezTo>
                    <a:cubicBezTo>
                      <a:pt x="493" y="10"/>
                      <a:pt x="491" y="9"/>
                      <a:pt x="491" y="9"/>
                    </a:cubicBezTo>
                    <a:cubicBezTo>
                      <a:pt x="492" y="7"/>
                      <a:pt x="493" y="6"/>
                      <a:pt x="494" y="4"/>
                    </a:cubicBezTo>
                    <a:cubicBezTo>
                      <a:pt x="496" y="6"/>
                      <a:pt x="497" y="7"/>
                      <a:pt x="499" y="8"/>
                    </a:cubicBezTo>
                    <a:cubicBezTo>
                      <a:pt x="499" y="8"/>
                      <a:pt x="501" y="9"/>
                      <a:pt x="501" y="9"/>
                    </a:cubicBezTo>
                    <a:cubicBezTo>
                      <a:pt x="501" y="10"/>
                      <a:pt x="499" y="11"/>
                      <a:pt x="499" y="12"/>
                    </a:cubicBezTo>
                    <a:cubicBezTo>
                      <a:pt x="500" y="12"/>
                      <a:pt x="501" y="13"/>
                      <a:pt x="502" y="13"/>
                    </a:cubicBezTo>
                    <a:cubicBezTo>
                      <a:pt x="502" y="14"/>
                      <a:pt x="500" y="15"/>
                      <a:pt x="500" y="16"/>
                    </a:cubicBezTo>
                    <a:cubicBezTo>
                      <a:pt x="500" y="16"/>
                      <a:pt x="502" y="17"/>
                      <a:pt x="502" y="17"/>
                    </a:cubicBezTo>
                    <a:cubicBezTo>
                      <a:pt x="502" y="18"/>
                      <a:pt x="500" y="19"/>
                      <a:pt x="500" y="20"/>
                    </a:cubicBezTo>
                    <a:cubicBezTo>
                      <a:pt x="501" y="20"/>
                      <a:pt x="503" y="21"/>
                      <a:pt x="503" y="21"/>
                    </a:cubicBezTo>
                    <a:cubicBezTo>
                      <a:pt x="503" y="22"/>
                      <a:pt x="501" y="23"/>
                      <a:pt x="501" y="24"/>
                    </a:cubicBezTo>
                    <a:cubicBezTo>
                      <a:pt x="501" y="24"/>
                      <a:pt x="503" y="25"/>
                      <a:pt x="503" y="25"/>
                    </a:cubicBezTo>
                    <a:cubicBezTo>
                      <a:pt x="504" y="26"/>
                      <a:pt x="505" y="26"/>
                      <a:pt x="505" y="27"/>
                    </a:cubicBezTo>
                    <a:cubicBezTo>
                      <a:pt x="506" y="26"/>
                      <a:pt x="507" y="25"/>
                      <a:pt x="507" y="25"/>
                    </a:cubicBezTo>
                    <a:cubicBezTo>
                      <a:pt x="508" y="24"/>
                      <a:pt x="509" y="23"/>
                      <a:pt x="509" y="22"/>
                    </a:cubicBezTo>
                    <a:cubicBezTo>
                      <a:pt x="509" y="22"/>
                      <a:pt x="507" y="21"/>
                      <a:pt x="507" y="21"/>
                    </a:cubicBezTo>
                    <a:cubicBezTo>
                      <a:pt x="507" y="20"/>
                      <a:pt x="508" y="19"/>
                      <a:pt x="508" y="19"/>
                    </a:cubicBezTo>
                    <a:cubicBezTo>
                      <a:pt x="509" y="18"/>
                      <a:pt x="510" y="17"/>
                      <a:pt x="510" y="16"/>
                    </a:cubicBezTo>
                    <a:cubicBezTo>
                      <a:pt x="511" y="16"/>
                      <a:pt x="511" y="15"/>
                      <a:pt x="512" y="14"/>
                    </a:cubicBezTo>
                    <a:cubicBezTo>
                      <a:pt x="513" y="13"/>
                      <a:pt x="514" y="11"/>
                      <a:pt x="515" y="10"/>
                    </a:cubicBezTo>
                    <a:cubicBezTo>
                      <a:pt x="516" y="10"/>
                      <a:pt x="517" y="11"/>
                      <a:pt x="517" y="11"/>
                    </a:cubicBezTo>
                    <a:cubicBezTo>
                      <a:pt x="518" y="12"/>
                      <a:pt x="519" y="12"/>
                      <a:pt x="520" y="13"/>
                    </a:cubicBezTo>
                    <a:cubicBezTo>
                      <a:pt x="520" y="14"/>
                      <a:pt x="521" y="14"/>
                      <a:pt x="522" y="15"/>
                    </a:cubicBezTo>
                    <a:cubicBezTo>
                      <a:pt x="522" y="14"/>
                      <a:pt x="523" y="13"/>
                      <a:pt x="524" y="12"/>
                    </a:cubicBezTo>
                    <a:cubicBezTo>
                      <a:pt x="523" y="13"/>
                      <a:pt x="526" y="14"/>
                      <a:pt x="526" y="14"/>
                    </a:cubicBezTo>
                    <a:cubicBezTo>
                      <a:pt x="526" y="14"/>
                      <a:pt x="524" y="16"/>
                      <a:pt x="524" y="16"/>
                    </a:cubicBezTo>
                    <a:cubicBezTo>
                      <a:pt x="524" y="16"/>
                      <a:pt x="522" y="15"/>
                      <a:pt x="522" y="15"/>
                    </a:cubicBezTo>
                    <a:cubicBezTo>
                      <a:pt x="522" y="15"/>
                      <a:pt x="520" y="17"/>
                      <a:pt x="520" y="17"/>
                    </a:cubicBezTo>
                    <a:cubicBezTo>
                      <a:pt x="520" y="17"/>
                      <a:pt x="522" y="19"/>
                      <a:pt x="522" y="19"/>
                    </a:cubicBezTo>
                    <a:cubicBezTo>
                      <a:pt x="522" y="19"/>
                      <a:pt x="521" y="20"/>
                      <a:pt x="521" y="21"/>
                    </a:cubicBezTo>
                    <a:cubicBezTo>
                      <a:pt x="520" y="22"/>
                      <a:pt x="520" y="22"/>
                      <a:pt x="519" y="23"/>
                    </a:cubicBezTo>
                    <a:cubicBezTo>
                      <a:pt x="518" y="24"/>
                      <a:pt x="518" y="25"/>
                      <a:pt x="517" y="25"/>
                    </a:cubicBezTo>
                    <a:cubicBezTo>
                      <a:pt x="517" y="26"/>
                      <a:pt x="516" y="27"/>
                      <a:pt x="516" y="28"/>
                    </a:cubicBezTo>
                    <a:cubicBezTo>
                      <a:pt x="515" y="28"/>
                      <a:pt x="518" y="29"/>
                      <a:pt x="518" y="29"/>
                    </a:cubicBezTo>
                    <a:cubicBezTo>
                      <a:pt x="519" y="28"/>
                      <a:pt x="520" y="26"/>
                      <a:pt x="521" y="25"/>
                    </a:cubicBezTo>
                    <a:cubicBezTo>
                      <a:pt x="522" y="24"/>
                      <a:pt x="522" y="23"/>
                      <a:pt x="523" y="23"/>
                    </a:cubicBezTo>
                    <a:cubicBezTo>
                      <a:pt x="523" y="22"/>
                      <a:pt x="525" y="24"/>
                      <a:pt x="525" y="24"/>
                    </a:cubicBezTo>
                    <a:cubicBezTo>
                      <a:pt x="526" y="24"/>
                      <a:pt x="527" y="22"/>
                      <a:pt x="527" y="22"/>
                    </a:cubicBezTo>
                    <a:cubicBezTo>
                      <a:pt x="527" y="21"/>
                      <a:pt x="528" y="21"/>
                      <a:pt x="529" y="20"/>
                    </a:cubicBezTo>
                    <a:cubicBezTo>
                      <a:pt x="529" y="19"/>
                      <a:pt x="530" y="18"/>
                      <a:pt x="530" y="18"/>
                    </a:cubicBezTo>
                    <a:cubicBezTo>
                      <a:pt x="530" y="17"/>
                      <a:pt x="528" y="16"/>
                      <a:pt x="528" y="16"/>
                    </a:cubicBezTo>
                    <a:cubicBezTo>
                      <a:pt x="528" y="15"/>
                      <a:pt x="530" y="14"/>
                      <a:pt x="530" y="14"/>
                    </a:cubicBezTo>
                    <a:cubicBezTo>
                      <a:pt x="529" y="14"/>
                      <a:pt x="528" y="12"/>
                      <a:pt x="528" y="12"/>
                    </a:cubicBezTo>
                    <a:cubicBezTo>
                      <a:pt x="528" y="12"/>
                      <a:pt x="529" y="10"/>
                      <a:pt x="529" y="10"/>
                    </a:cubicBezTo>
                    <a:cubicBezTo>
                      <a:pt x="530" y="10"/>
                      <a:pt x="531" y="11"/>
                      <a:pt x="531" y="11"/>
                    </a:cubicBezTo>
                    <a:cubicBezTo>
                      <a:pt x="532" y="12"/>
                      <a:pt x="534" y="13"/>
                      <a:pt x="534" y="13"/>
                    </a:cubicBezTo>
                    <a:cubicBezTo>
                      <a:pt x="534" y="14"/>
                      <a:pt x="532" y="15"/>
                      <a:pt x="532" y="15"/>
                    </a:cubicBezTo>
                    <a:cubicBezTo>
                      <a:pt x="532" y="16"/>
                      <a:pt x="534" y="16"/>
                      <a:pt x="534" y="17"/>
                    </a:cubicBezTo>
                    <a:cubicBezTo>
                      <a:pt x="534" y="18"/>
                      <a:pt x="532" y="19"/>
                      <a:pt x="532" y="19"/>
                    </a:cubicBezTo>
                    <a:cubicBezTo>
                      <a:pt x="533" y="20"/>
                      <a:pt x="535" y="20"/>
                      <a:pt x="535" y="21"/>
                    </a:cubicBezTo>
                    <a:cubicBezTo>
                      <a:pt x="535" y="22"/>
                      <a:pt x="537" y="22"/>
                      <a:pt x="537" y="23"/>
                    </a:cubicBezTo>
                    <a:cubicBezTo>
                      <a:pt x="537" y="22"/>
                      <a:pt x="539" y="21"/>
                      <a:pt x="539" y="20"/>
                    </a:cubicBezTo>
                    <a:cubicBezTo>
                      <a:pt x="539" y="20"/>
                      <a:pt x="536" y="19"/>
                      <a:pt x="536" y="19"/>
                    </a:cubicBezTo>
                    <a:cubicBezTo>
                      <a:pt x="536" y="18"/>
                      <a:pt x="538" y="17"/>
                      <a:pt x="538" y="17"/>
                    </a:cubicBezTo>
                    <a:cubicBezTo>
                      <a:pt x="538" y="16"/>
                      <a:pt x="539" y="14"/>
                      <a:pt x="540" y="14"/>
                    </a:cubicBezTo>
                    <a:cubicBezTo>
                      <a:pt x="540" y="14"/>
                      <a:pt x="542" y="16"/>
                      <a:pt x="542" y="16"/>
                    </a:cubicBezTo>
                    <a:cubicBezTo>
                      <a:pt x="543" y="16"/>
                      <a:pt x="543" y="14"/>
                      <a:pt x="544" y="14"/>
                    </a:cubicBezTo>
                    <a:cubicBezTo>
                      <a:pt x="545" y="14"/>
                      <a:pt x="545" y="15"/>
                      <a:pt x="546" y="15"/>
                    </a:cubicBezTo>
                    <a:cubicBezTo>
                      <a:pt x="547" y="16"/>
                      <a:pt x="548" y="17"/>
                      <a:pt x="548" y="17"/>
                    </a:cubicBezTo>
                    <a:cubicBezTo>
                      <a:pt x="548" y="18"/>
                      <a:pt x="546" y="19"/>
                      <a:pt x="547" y="19"/>
                    </a:cubicBezTo>
                    <a:cubicBezTo>
                      <a:pt x="547" y="20"/>
                      <a:pt x="549" y="21"/>
                      <a:pt x="549" y="21"/>
                    </a:cubicBezTo>
                    <a:cubicBezTo>
                      <a:pt x="549" y="21"/>
                      <a:pt x="550" y="23"/>
                      <a:pt x="551" y="23"/>
                    </a:cubicBezTo>
                    <a:cubicBezTo>
                      <a:pt x="551" y="23"/>
                      <a:pt x="552" y="21"/>
                      <a:pt x="553" y="21"/>
                    </a:cubicBezTo>
                    <a:cubicBezTo>
                      <a:pt x="553" y="20"/>
                      <a:pt x="554" y="19"/>
                      <a:pt x="554" y="18"/>
                    </a:cubicBezTo>
                    <a:cubicBezTo>
                      <a:pt x="554" y="18"/>
                      <a:pt x="552" y="17"/>
                      <a:pt x="552" y="17"/>
                    </a:cubicBezTo>
                    <a:cubicBezTo>
                      <a:pt x="553" y="16"/>
                      <a:pt x="553" y="15"/>
                      <a:pt x="554" y="14"/>
                    </a:cubicBezTo>
                    <a:cubicBezTo>
                      <a:pt x="554" y="14"/>
                      <a:pt x="556" y="16"/>
                      <a:pt x="556" y="16"/>
                    </a:cubicBezTo>
                    <a:cubicBezTo>
                      <a:pt x="557" y="17"/>
                      <a:pt x="558" y="18"/>
                      <a:pt x="558" y="18"/>
                    </a:cubicBezTo>
                    <a:cubicBezTo>
                      <a:pt x="559" y="18"/>
                      <a:pt x="560" y="20"/>
                      <a:pt x="561" y="20"/>
                    </a:cubicBezTo>
                    <a:cubicBezTo>
                      <a:pt x="561" y="20"/>
                      <a:pt x="562" y="17"/>
                      <a:pt x="562" y="17"/>
                    </a:cubicBezTo>
                    <a:cubicBezTo>
                      <a:pt x="563" y="18"/>
                      <a:pt x="564" y="19"/>
                      <a:pt x="565" y="19"/>
                    </a:cubicBezTo>
                    <a:cubicBezTo>
                      <a:pt x="565" y="20"/>
                      <a:pt x="563" y="21"/>
                      <a:pt x="563" y="21"/>
                    </a:cubicBezTo>
                    <a:cubicBezTo>
                      <a:pt x="563" y="22"/>
                      <a:pt x="561" y="23"/>
                      <a:pt x="561" y="23"/>
                    </a:cubicBezTo>
                    <a:cubicBezTo>
                      <a:pt x="561" y="24"/>
                      <a:pt x="563" y="25"/>
                      <a:pt x="563" y="25"/>
                    </a:cubicBezTo>
                    <a:cubicBezTo>
                      <a:pt x="564" y="26"/>
                      <a:pt x="565" y="26"/>
                      <a:pt x="566" y="27"/>
                    </a:cubicBezTo>
                    <a:cubicBezTo>
                      <a:pt x="567" y="25"/>
                      <a:pt x="568" y="24"/>
                      <a:pt x="569" y="22"/>
                    </a:cubicBezTo>
                    <a:cubicBezTo>
                      <a:pt x="570" y="22"/>
                      <a:pt x="570" y="21"/>
                      <a:pt x="571" y="20"/>
                    </a:cubicBezTo>
                    <a:cubicBezTo>
                      <a:pt x="572" y="19"/>
                      <a:pt x="573" y="17"/>
                      <a:pt x="574" y="16"/>
                    </a:cubicBezTo>
                    <a:cubicBezTo>
                      <a:pt x="575" y="15"/>
                      <a:pt x="575" y="14"/>
                      <a:pt x="576" y="14"/>
                    </a:cubicBezTo>
                    <a:cubicBezTo>
                      <a:pt x="577" y="14"/>
                      <a:pt x="577" y="15"/>
                      <a:pt x="578" y="15"/>
                    </a:cubicBezTo>
                    <a:cubicBezTo>
                      <a:pt x="579" y="16"/>
                      <a:pt x="580" y="16"/>
                      <a:pt x="580" y="17"/>
                    </a:cubicBezTo>
                    <a:cubicBezTo>
                      <a:pt x="580" y="17"/>
                      <a:pt x="578" y="19"/>
                      <a:pt x="579" y="19"/>
                    </a:cubicBezTo>
                    <a:cubicBezTo>
                      <a:pt x="579" y="19"/>
                      <a:pt x="581" y="21"/>
                      <a:pt x="581" y="21"/>
                    </a:cubicBezTo>
                    <a:cubicBezTo>
                      <a:pt x="581" y="21"/>
                      <a:pt x="582" y="19"/>
                      <a:pt x="582" y="19"/>
                    </a:cubicBezTo>
                    <a:cubicBezTo>
                      <a:pt x="583" y="18"/>
                      <a:pt x="584" y="17"/>
                      <a:pt x="584" y="16"/>
                    </a:cubicBezTo>
                    <a:cubicBezTo>
                      <a:pt x="584" y="16"/>
                      <a:pt x="582" y="15"/>
                      <a:pt x="582" y="15"/>
                    </a:cubicBezTo>
                    <a:cubicBezTo>
                      <a:pt x="582" y="14"/>
                      <a:pt x="583" y="13"/>
                      <a:pt x="584" y="12"/>
                    </a:cubicBezTo>
                    <a:cubicBezTo>
                      <a:pt x="584" y="12"/>
                      <a:pt x="585" y="11"/>
                      <a:pt x="585" y="10"/>
                    </a:cubicBezTo>
                    <a:cubicBezTo>
                      <a:pt x="586" y="9"/>
                      <a:pt x="587" y="9"/>
                      <a:pt x="587" y="8"/>
                    </a:cubicBezTo>
                    <a:cubicBezTo>
                      <a:pt x="587" y="8"/>
                      <a:pt x="588" y="6"/>
                      <a:pt x="589" y="6"/>
                    </a:cubicBezTo>
                    <a:cubicBezTo>
                      <a:pt x="589" y="6"/>
                      <a:pt x="591" y="7"/>
                      <a:pt x="591" y="7"/>
                    </a:cubicBezTo>
                    <a:cubicBezTo>
                      <a:pt x="591" y="8"/>
                      <a:pt x="590" y="9"/>
                      <a:pt x="589" y="10"/>
                    </a:cubicBezTo>
                    <a:cubicBezTo>
                      <a:pt x="589" y="10"/>
                      <a:pt x="588" y="12"/>
                      <a:pt x="588" y="12"/>
                    </a:cubicBezTo>
                    <a:cubicBezTo>
                      <a:pt x="588" y="12"/>
                      <a:pt x="590" y="14"/>
                      <a:pt x="590" y="14"/>
                    </a:cubicBezTo>
                    <a:cubicBezTo>
                      <a:pt x="590" y="14"/>
                      <a:pt x="591" y="11"/>
                      <a:pt x="592" y="11"/>
                    </a:cubicBezTo>
                    <a:cubicBezTo>
                      <a:pt x="592" y="11"/>
                      <a:pt x="593" y="13"/>
                      <a:pt x="594" y="13"/>
                    </a:cubicBezTo>
                    <a:cubicBezTo>
                      <a:pt x="594" y="13"/>
                      <a:pt x="595" y="11"/>
                      <a:pt x="595" y="11"/>
                    </a:cubicBezTo>
                    <a:cubicBezTo>
                      <a:pt x="596" y="11"/>
                      <a:pt x="597" y="13"/>
                      <a:pt x="598" y="13"/>
                    </a:cubicBezTo>
                    <a:cubicBezTo>
                      <a:pt x="598" y="12"/>
                      <a:pt x="599" y="11"/>
                      <a:pt x="599" y="10"/>
                    </a:cubicBezTo>
                    <a:cubicBezTo>
                      <a:pt x="600" y="10"/>
                      <a:pt x="601" y="9"/>
                      <a:pt x="601" y="8"/>
                    </a:cubicBezTo>
                    <a:cubicBezTo>
                      <a:pt x="601" y="8"/>
                      <a:pt x="603" y="6"/>
                      <a:pt x="603" y="6"/>
                    </a:cubicBezTo>
                    <a:cubicBezTo>
                      <a:pt x="603" y="6"/>
                      <a:pt x="601" y="4"/>
                      <a:pt x="601" y="4"/>
                    </a:cubicBezTo>
                    <a:cubicBezTo>
                      <a:pt x="601" y="4"/>
                      <a:pt x="602" y="2"/>
                      <a:pt x="602" y="2"/>
                    </a:cubicBezTo>
                    <a:cubicBezTo>
                      <a:pt x="603" y="2"/>
                      <a:pt x="604" y="4"/>
                      <a:pt x="605" y="4"/>
                    </a:cubicBezTo>
                    <a:cubicBezTo>
                      <a:pt x="605" y="4"/>
                      <a:pt x="607" y="5"/>
                      <a:pt x="607" y="5"/>
                    </a:cubicBezTo>
                    <a:cubicBezTo>
                      <a:pt x="607" y="6"/>
                      <a:pt x="605" y="7"/>
                      <a:pt x="605" y="8"/>
                    </a:cubicBezTo>
                    <a:cubicBezTo>
                      <a:pt x="605" y="8"/>
                      <a:pt x="603" y="9"/>
                      <a:pt x="603" y="10"/>
                    </a:cubicBezTo>
                    <a:cubicBezTo>
                      <a:pt x="603" y="10"/>
                      <a:pt x="606" y="11"/>
                      <a:pt x="606" y="12"/>
                    </a:cubicBezTo>
                    <a:cubicBezTo>
                      <a:pt x="605" y="12"/>
                      <a:pt x="604" y="14"/>
                      <a:pt x="604" y="14"/>
                    </a:cubicBezTo>
                    <a:cubicBezTo>
                      <a:pt x="603" y="14"/>
                      <a:pt x="602" y="12"/>
                      <a:pt x="602" y="12"/>
                    </a:cubicBezTo>
                    <a:cubicBezTo>
                      <a:pt x="601" y="12"/>
                      <a:pt x="600" y="14"/>
                      <a:pt x="600" y="14"/>
                    </a:cubicBezTo>
                    <a:cubicBezTo>
                      <a:pt x="600" y="15"/>
                      <a:pt x="598" y="16"/>
                      <a:pt x="598" y="16"/>
                    </a:cubicBezTo>
                    <a:cubicBezTo>
                      <a:pt x="598" y="17"/>
                      <a:pt x="601" y="18"/>
                      <a:pt x="600" y="18"/>
                    </a:cubicBezTo>
                    <a:cubicBezTo>
                      <a:pt x="600" y="19"/>
                      <a:pt x="599" y="20"/>
                      <a:pt x="599" y="20"/>
                    </a:cubicBezTo>
                    <a:cubicBezTo>
                      <a:pt x="598" y="21"/>
                      <a:pt x="597" y="22"/>
                      <a:pt x="597" y="23"/>
                    </a:cubicBezTo>
                    <a:cubicBezTo>
                      <a:pt x="597" y="23"/>
                      <a:pt x="599" y="24"/>
                      <a:pt x="599" y="24"/>
                    </a:cubicBezTo>
                    <a:cubicBezTo>
                      <a:pt x="599" y="25"/>
                      <a:pt x="598" y="26"/>
                      <a:pt x="598" y="27"/>
                    </a:cubicBezTo>
                    <a:cubicBezTo>
                      <a:pt x="597" y="27"/>
                      <a:pt x="596" y="28"/>
                      <a:pt x="596" y="29"/>
                    </a:cubicBezTo>
                    <a:cubicBezTo>
                      <a:pt x="597" y="29"/>
                      <a:pt x="597" y="31"/>
                      <a:pt x="598" y="31"/>
                    </a:cubicBezTo>
                    <a:cubicBezTo>
                      <a:pt x="598" y="30"/>
                      <a:pt x="600" y="29"/>
                      <a:pt x="600" y="28"/>
                    </a:cubicBezTo>
                    <a:cubicBezTo>
                      <a:pt x="600" y="28"/>
                      <a:pt x="601" y="27"/>
                      <a:pt x="602" y="26"/>
                    </a:cubicBezTo>
                    <a:cubicBezTo>
                      <a:pt x="602" y="25"/>
                      <a:pt x="603" y="25"/>
                      <a:pt x="603" y="24"/>
                    </a:cubicBezTo>
                    <a:cubicBezTo>
                      <a:pt x="604" y="23"/>
                      <a:pt x="604" y="22"/>
                      <a:pt x="605" y="22"/>
                    </a:cubicBezTo>
                    <a:cubicBezTo>
                      <a:pt x="605" y="21"/>
                      <a:pt x="607" y="20"/>
                      <a:pt x="607" y="19"/>
                    </a:cubicBezTo>
                    <a:cubicBezTo>
                      <a:pt x="607" y="19"/>
                      <a:pt x="604" y="18"/>
                      <a:pt x="604" y="18"/>
                    </a:cubicBezTo>
                    <a:cubicBezTo>
                      <a:pt x="605" y="17"/>
                      <a:pt x="606" y="16"/>
                      <a:pt x="606" y="15"/>
                    </a:cubicBezTo>
                    <a:cubicBezTo>
                      <a:pt x="607" y="15"/>
                      <a:pt x="607" y="14"/>
                      <a:pt x="608" y="13"/>
                    </a:cubicBezTo>
                    <a:cubicBezTo>
                      <a:pt x="608" y="13"/>
                      <a:pt x="610" y="15"/>
                      <a:pt x="610" y="15"/>
                    </a:cubicBezTo>
                    <a:cubicBezTo>
                      <a:pt x="611" y="13"/>
                      <a:pt x="612" y="12"/>
                      <a:pt x="613" y="10"/>
                    </a:cubicBezTo>
                    <a:cubicBezTo>
                      <a:pt x="614" y="11"/>
                      <a:pt x="616" y="12"/>
                      <a:pt x="616" y="12"/>
                    </a:cubicBezTo>
                    <a:cubicBezTo>
                      <a:pt x="616" y="13"/>
                      <a:pt x="614" y="14"/>
                      <a:pt x="614" y="14"/>
                    </a:cubicBezTo>
                    <a:cubicBezTo>
                      <a:pt x="614" y="15"/>
                      <a:pt x="616" y="16"/>
                      <a:pt x="616" y="16"/>
                    </a:cubicBezTo>
                    <a:cubicBezTo>
                      <a:pt x="616" y="16"/>
                      <a:pt x="618" y="14"/>
                      <a:pt x="618" y="14"/>
                    </a:cubicBezTo>
                    <a:cubicBezTo>
                      <a:pt x="618" y="14"/>
                      <a:pt x="620" y="15"/>
                      <a:pt x="620" y="16"/>
                    </a:cubicBezTo>
                    <a:cubicBezTo>
                      <a:pt x="620" y="16"/>
                      <a:pt x="618" y="18"/>
                      <a:pt x="618" y="18"/>
                    </a:cubicBezTo>
                    <a:cubicBezTo>
                      <a:pt x="619" y="18"/>
                      <a:pt x="620" y="19"/>
                      <a:pt x="621" y="19"/>
                    </a:cubicBezTo>
                    <a:cubicBezTo>
                      <a:pt x="621" y="20"/>
                      <a:pt x="622" y="17"/>
                      <a:pt x="622" y="17"/>
                    </a:cubicBezTo>
                    <a:cubicBezTo>
                      <a:pt x="623" y="17"/>
                      <a:pt x="624" y="19"/>
                      <a:pt x="625" y="19"/>
                    </a:cubicBezTo>
                    <a:cubicBezTo>
                      <a:pt x="626" y="17"/>
                      <a:pt x="627" y="16"/>
                      <a:pt x="628" y="15"/>
                    </a:cubicBezTo>
                    <a:cubicBezTo>
                      <a:pt x="629" y="14"/>
                      <a:pt x="629" y="13"/>
                      <a:pt x="630" y="12"/>
                    </a:cubicBezTo>
                    <a:cubicBezTo>
                      <a:pt x="630" y="12"/>
                      <a:pt x="631" y="11"/>
                      <a:pt x="631" y="10"/>
                    </a:cubicBezTo>
                    <a:cubicBezTo>
                      <a:pt x="632" y="10"/>
                      <a:pt x="633" y="8"/>
                      <a:pt x="633" y="8"/>
                    </a:cubicBezTo>
                    <a:cubicBezTo>
                      <a:pt x="633" y="7"/>
                      <a:pt x="631" y="6"/>
                      <a:pt x="631" y="6"/>
                    </a:cubicBezTo>
                    <a:cubicBezTo>
                      <a:pt x="631" y="5"/>
                      <a:pt x="632" y="4"/>
                      <a:pt x="633" y="4"/>
                    </a:cubicBezTo>
                    <a:cubicBezTo>
                      <a:pt x="633" y="3"/>
                      <a:pt x="634" y="2"/>
                      <a:pt x="634" y="2"/>
                    </a:cubicBezTo>
                    <a:cubicBezTo>
                      <a:pt x="636" y="3"/>
                      <a:pt x="637" y="4"/>
                      <a:pt x="639" y="5"/>
                    </a:cubicBezTo>
                    <a:cubicBezTo>
                      <a:pt x="639" y="6"/>
                      <a:pt x="637" y="7"/>
                      <a:pt x="637" y="7"/>
                    </a:cubicBezTo>
                    <a:cubicBezTo>
                      <a:pt x="637" y="8"/>
                      <a:pt x="639" y="9"/>
                      <a:pt x="639" y="9"/>
                    </a:cubicBezTo>
                    <a:cubicBezTo>
                      <a:pt x="640" y="10"/>
                      <a:pt x="641" y="10"/>
                      <a:pt x="642" y="11"/>
                    </a:cubicBezTo>
                    <a:cubicBezTo>
                      <a:pt x="642" y="11"/>
                      <a:pt x="643" y="12"/>
                      <a:pt x="644" y="12"/>
                    </a:cubicBezTo>
                    <a:cubicBezTo>
                      <a:pt x="645" y="13"/>
                      <a:pt x="645" y="14"/>
                      <a:pt x="646" y="14"/>
                    </a:cubicBezTo>
                    <a:cubicBezTo>
                      <a:pt x="646" y="14"/>
                      <a:pt x="648" y="16"/>
                      <a:pt x="648" y="16"/>
                    </a:cubicBezTo>
                    <a:cubicBezTo>
                      <a:pt x="648" y="16"/>
                      <a:pt x="647" y="18"/>
                      <a:pt x="647" y="18"/>
                    </a:cubicBezTo>
                    <a:cubicBezTo>
                      <a:pt x="646" y="19"/>
                      <a:pt x="645" y="20"/>
                      <a:pt x="645" y="20"/>
                    </a:cubicBezTo>
                    <a:cubicBezTo>
                      <a:pt x="644" y="20"/>
                      <a:pt x="643" y="19"/>
                      <a:pt x="643" y="19"/>
                    </a:cubicBezTo>
                    <a:cubicBezTo>
                      <a:pt x="642" y="19"/>
                      <a:pt x="642" y="21"/>
                      <a:pt x="641" y="21"/>
                    </a:cubicBezTo>
                    <a:cubicBezTo>
                      <a:pt x="642" y="22"/>
                      <a:pt x="644" y="23"/>
                      <a:pt x="645" y="24"/>
                    </a:cubicBezTo>
                    <a:cubicBezTo>
                      <a:pt x="646" y="24"/>
                      <a:pt x="646" y="22"/>
                      <a:pt x="647" y="22"/>
                    </a:cubicBezTo>
                    <a:cubicBezTo>
                      <a:pt x="647" y="22"/>
                      <a:pt x="649" y="24"/>
                      <a:pt x="649" y="24"/>
                    </a:cubicBezTo>
                    <a:cubicBezTo>
                      <a:pt x="650" y="23"/>
                      <a:pt x="651" y="22"/>
                      <a:pt x="651" y="21"/>
                    </a:cubicBezTo>
                    <a:cubicBezTo>
                      <a:pt x="652" y="21"/>
                      <a:pt x="652" y="20"/>
                      <a:pt x="653" y="19"/>
                    </a:cubicBezTo>
                    <a:cubicBezTo>
                      <a:pt x="653" y="18"/>
                      <a:pt x="654" y="18"/>
                      <a:pt x="654" y="17"/>
                    </a:cubicBezTo>
                    <a:cubicBezTo>
                      <a:pt x="655" y="16"/>
                      <a:pt x="656" y="15"/>
                      <a:pt x="656" y="15"/>
                    </a:cubicBezTo>
                    <a:cubicBezTo>
                      <a:pt x="656" y="14"/>
                      <a:pt x="658" y="13"/>
                      <a:pt x="658" y="13"/>
                    </a:cubicBezTo>
                    <a:cubicBezTo>
                      <a:pt x="658" y="12"/>
                      <a:pt x="656" y="11"/>
                      <a:pt x="656" y="11"/>
                    </a:cubicBezTo>
                    <a:cubicBezTo>
                      <a:pt x="655" y="11"/>
                      <a:pt x="653" y="9"/>
                      <a:pt x="653" y="9"/>
                    </a:cubicBezTo>
                    <a:cubicBezTo>
                      <a:pt x="654" y="9"/>
                      <a:pt x="655" y="7"/>
                      <a:pt x="655" y="7"/>
                    </a:cubicBezTo>
                    <a:cubicBezTo>
                      <a:pt x="656" y="7"/>
                      <a:pt x="657" y="8"/>
                      <a:pt x="657" y="9"/>
                    </a:cubicBezTo>
                    <a:cubicBezTo>
                      <a:pt x="658" y="9"/>
                      <a:pt x="659" y="10"/>
                      <a:pt x="660" y="10"/>
                    </a:cubicBezTo>
                    <a:cubicBezTo>
                      <a:pt x="660" y="11"/>
                      <a:pt x="661" y="12"/>
                      <a:pt x="662" y="12"/>
                    </a:cubicBezTo>
                    <a:cubicBezTo>
                      <a:pt x="662" y="12"/>
                      <a:pt x="663" y="14"/>
                      <a:pt x="664" y="14"/>
                    </a:cubicBezTo>
                    <a:cubicBezTo>
                      <a:pt x="664" y="14"/>
                      <a:pt x="665" y="12"/>
                      <a:pt x="666" y="11"/>
                    </a:cubicBezTo>
                    <a:cubicBezTo>
                      <a:pt x="666" y="11"/>
                      <a:pt x="667" y="9"/>
                      <a:pt x="667" y="9"/>
                    </a:cubicBezTo>
                    <a:cubicBezTo>
                      <a:pt x="668" y="9"/>
                      <a:pt x="669" y="11"/>
                      <a:pt x="670" y="11"/>
                    </a:cubicBezTo>
                    <a:cubicBezTo>
                      <a:pt x="670" y="11"/>
                      <a:pt x="671" y="13"/>
                      <a:pt x="672" y="13"/>
                    </a:cubicBezTo>
                    <a:cubicBezTo>
                      <a:pt x="672" y="13"/>
                      <a:pt x="673" y="11"/>
                      <a:pt x="674" y="10"/>
                    </a:cubicBezTo>
                    <a:cubicBezTo>
                      <a:pt x="674" y="10"/>
                      <a:pt x="675" y="8"/>
                      <a:pt x="675" y="8"/>
                    </a:cubicBezTo>
                    <a:cubicBezTo>
                      <a:pt x="676" y="8"/>
                      <a:pt x="677" y="9"/>
                      <a:pt x="677" y="10"/>
                    </a:cubicBezTo>
                    <a:cubicBezTo>
                      <a:pt x="678" y="10"/>
                      <a:pt x="676" y="12"/>
                      <a:pt x="676" y="12"/>
                    </a:cubicBezTo>
                    <a:cubicBezTo>
                      <a:pt x="675" y="13"/>
                      <a:pt x="674" y="14"/>
                      <a:pt x="674" y="14"/>
                    </a:cubicBezTo>
                    <a:cubicBezTo>
                      <a:pt x="674" y="15"/>
                      <a:pt x="676" y="16"/>
                      <a:pt x="676" y="16"/>
                    </a:cubicBezTo>
                    <a:cubicBezTo>
                      <a:pt x="676" y="17"/>
                      <a:pt x="675" y="18"/>
                      <a:pt x="675" y="18"/>
                    </a:cubicBezTo>
                    <a:cubicBezTo>
                      <a:pt x="675" y="19"/>
                      <a:pt x="677" y="19"/>
                      <a:pt x="677" y="20"/>
                    </a:cubicBezTo>
                    <a:cubicBezTo>
                      <a:pt x="677" y="21"/>
                      <a:pt x="675" y="22"/>
                      <a:pt x="675" y="22"/>
                    </a:cubicBezTo>
                    <a:cubicBezTo>
                      <a:pt x="675" y="23"/>
                      <a:pt x="677" y="23"/>
                      <a:pt x="677" y="24"/>
                    </a:cubicBezTo>
                    <a:cubicBezTo>
                      <a:pt x="677" y="25"/>
                      <a:pt x="676" y="26"/>
                      <a:pt x="676" y="26"/>
                    </a:cubicBezTo>
                    <a:cubicBezTo>
                      <a:pt x="676" y="27"/>
                      <a:pt x="678" y="27"/>
                      <a:pt x="678" y="28"/>
                    </a:cubicBezTo>
                    <a:cubicBezTo>
                      <a:pt x="678" y="27"/>
                      <a:pt x="679" y="26"/>
                      <a:pt x="680" y="26"/>
                    </a:cubicBezTo>
                    <a:cubicBezTo>
                      <a:pt x="680" y="25"/>
                      <a:pt x="681" y="24"/>
                      <a:pt x="681" y="23"/>
                    </a:cubicBezTo>
                    <a:cubicBezTo>
                      <a:pt x="682" y="23"/>
                      <a:pt x="683" y="22"/>
                      <a:pt x="683" y="21"/>
                    </a:cubicBezTo>
                    <a:cubicBezTo>
                      <a:pt x="683" y="21"/>
                      <a:pt x="681" y="20"/>
                      <a:pt x="681" y="19"/>
                    </a:cubicBezTo>
                    <a:cubicBezTo>
                      <a:pt x="681" y="19"/>
                      <a:pt x="683" y="18"/>
                      <a:pt x="682" y="17"/>
                    </a:cubicBezTo>
                    <a:cubicBezTo>
                      <a:pt x="682" y="17"/>
                      <a:pt x="680" y="16"/>
                      <a:pt x="680" y="16"/>
                    </a:cubicBezTo>
                    <a:cubicBezTo>
                      <a:pt x="680" y="15"/>
                      <a:pt x="682" y="14"/>
                      <a:pt x="682" y="13"/>
                    </a:cubicBezTo>
                    <a:cubicBezTo>
                      <a:pt x="682" y="13"/>
                      <a:pt x="680" y="12"/>
                      <a:pt x="680" y="12"/>
                    </a:cubicBezTo>
                    <a:cubicBezTo>
                      <a:pt x="680" y="11"/>
                      <a:pt x="681" y="9"/>
                      <a:pt x="681" y="9"/>
                    </a:cubicBezTo>
                    <a:cubicBezTo>
                      <a:pt x="682" y="9"/>
                      <a:pt x="683" y="11"/>
                      <a:pt x="684" y="11"/>
                    </a:cubicBezTo>
                    <a:cubicBezTo>
                      <a:pt x="684" y="11"/>
                      <a:pt x="685" y="13"/>
                      <a:pt x="686" y="13"/>
                    </a:cubicBezTo>
                    <a:cubicBezTo>
                      <a:pt x="686" y="13"/>
                      <a:pt x="687" y="10"/>
                      <a:pt x="688" y="11"/>
                    </a:cubicBezTo>
                    <a:cubicBezTo>
                      <a:pt x="688" y="11"/>
                      <a:pt x="689" y="12"/>
                      <a:pt x="690" y="12"/>
                    </a:cubicBezTo>
                    <a:cubicBezTo>
                      <a:pt x="691" y="13"/>
                      <a:pt x="691" y="13"/>
                      <a:pt x="692" y="14"/>
                    </a:cubicBezTo>
                    <a:cubicBezTo>
                      <a:pt x="693" y="14"/>
                      <a:pt x="694" y="15"/>
                      <a:pt x="694" y="16"/>
                    </a:cubicBezTo>
                    <a:cubicBezTo>
                      <a:pt x="695" y="16"/>
                      <a:pt x="696" y="17"/>
                      <a:pt x="697" y="17"/>
                    </a:cubicBezTo>
                    <a:cubicBezTo>
                      <a:pt x="697" y="17"/>
                      <a:pt x="698" y="15"/>
                      <a:pt x="698" y="15"/>
                    </a:cubicBezTo>
                    <a:cubicBezTo>
                      <a:pt x="699" y="15"/>
                      <a:pt x="700" y="17"/>
                      <a:pt x="700" y="17"/>
                    </a:cubicBezTo>
                    <a:cubicBezTo>
                      <a:pt x="701" y="17"/>
                      <a:pt x="702" y="15"/>
                      <a:pt x="702" y="15"/>
                    </a:cubicBezTo>
                    <a:cubicBezTo>
                      <a:pt x="702" y="14"/>
                      <a:pt x="700" y="13"/>
                      <a:pt x="700" y="13"/>
                    </a:cubicBezTo>
                    <a:cubicBezTo>
                      <a:pt x="700" y="12"/>
                      <a:pt x="701" y="11"/>
                      <a:pt x="702" y="11"/>
                    </a:cubicBezTo>
                    <a:cubicBezTo>
                      <a:pt x="702" y="10"/>
                      <a:pt x="703" y="9"/>
                      <a:pt x="703" y="8"/>
                    </a:cubicBezTo>
                    <a:cubicBezTo>
                      <a:pt x="705" y="10"/>
                      <a:pt x="706" y="11"/>
                      <a:pt x="708" y="12"/>
                    </a:cubicBezTo>
                    <a:cubicBezTo>
                      <a:pt x="707" y="13"/>
                      <a:pt x="707" y="13"/>
                      <a:pt x="706" y="14"/>
                    </a:cubicBezTo>
                    <a:cubicBezTo>
                      <a:pt x="706" y="14"/>
                      <a:pt x="704" y="16"/>
                      <a:pt x="704" y="16"/>
                    </a:cubicBezTo>
                    <a:cubicBezTo>
                      <a:pt x="704" y="17"/>
                      <a:pt x="706" y="18"/>
                      <a:pt x="707" y="18"/>
                    </a:cubicBezTo>
                    <a:cubicBezTo>
                      <a:pt x="707" y="18"/>
                      <a:pt x="709" y="19"/>
                      <a:pt x="709" y="20"/>
                    </a:cubicBezTo>
                    <a:cubicBezTo>
                      <a:pt x="709" y="20"/>
                      <a:pt x="707" y="21"/>
                      <a:pt x="707" y="22"/>
                    </a:cubicBezTo>
                    <a:cubicBezTo>
                      <a:pt x="707" y="22"/>
                      <a:pt x="709" y="23"/>
                      <a:pt x="709" y="24"/>
                    </a:cubicBezTo>
                    <a:cubicBezTo>
                      <a:pt x="709" y="24"/>
                      <a:pt x="708" y="25"/>
                      <a:pt x="708" y="26"/>
                    </a:cubicBezTo>
                    <a:cubicBezTo>
                      <a:pt x="707" y="26"/>
                      <a:pt x="706" y="28"/>
                      <a:pt x="706" y="28"/>
                    </a:cubicBezTo>
                    <a:cubicBezTo>
                      <a:pt x="706" y="29"/>
                      <a:pt x="708" y="29"/>
                      <a:pt x="708" y="30"/>
                    </a:cubicBezTo>
                    <a:cubicBezTo>
                      <a:pt x="709" y="28"/>
                      <a:pt x="710" y="27"/>
                      <a:pt x="712" y="25"/>
                    </a:cubicBezTo>
                    <a:cubicBezTo>
                      <a:pt x="712" y="25"/>
                      <a:pt x="713" y="23"/>
                      <a:pt x="713" y="23"/>
                    </a:cubicBezTo>
                    <a:cubicBezTo>
                      <a:pt x="713" y="23"/>
                      <a:pt x="711" y="22"/>
                      <a:pt x="711" y="21"/>
                    </a:cubicBezTo>
                    <a:cubicBezTo>
                      <a:pt x="711" y="21"/>
                      <a:pt x="709" y="20"/>
                      <a:pt x="709" y="20"/>
                    </a:cubicBezTo>
                    <a:cubicBezTo>
                      <a:pt x="709" y="19"/>
                      <a:pt x="710" y="18"/>
                      <a:pt x="711" y="17"/>
                    </a:cubicBezTo>
                    <a:cubicBezTo>
                      <a:pt x="711" y="17"/>
                      <a:pt x="712" y="16"/>
                      <a:pt x="712" y="15"/>
                    </a:cubicBezTo>
                    <a:cubicBezTo>
                      <a:pt x="712" y="15"/>
                      <a:pt x="710" y="14"/>
                      <a:pt x="710" y="14"/>
                    </a:cubicBezTo>
                    <a:cubicBezTo>
                      <a:pt x="711" y="12"/>
                      <a:pt x="712" y="11"/>
                      <a:pt x="713" y="9"/>
                    </a:cubicBezTo>
                    <a:cubicBezTo>
                      <a:pt x="714" y="10"/>
                      <a:pt x="715" y="10"/>
                      <a:pt x="716" y="11"/>
                    </a:cubicBezTo>
                    <a:cubicBezTo>
                      <a:pt x="716" y="11"/>
                      <a:pt x="718" y="12"/>
                      <a:pt x="718" y="12"/>
                    </a:cubicBezTo>
                    <a:cubicBezTo>
                      <a:pt x="718" y="13"/>
                      <a:pt x="716" y="14"/>
                      <a:pt x="716" y="15"/>
                    </a:cubicBezTo>
                    <a:cubicBezTo>
                      <a:pt x="716" y="15"/>
                      <a:pt x="714" y="13"/>
                      <a:pt x="714" y="13"/>
                    </a:cubicBezTo>
                    <a:cubicBezTo>
                      <a:pt x="713" y="13"/>
                      <a:pt x="713" y="15"/>
                      <a:pt x="712" y="15"/>
                    </a:cubicBezTo>
                    <a:cubicBezTo>
                      <a:pt x="714" y="16"/>
                      <a:pt x="715" y="17"/>
                      <a:pt x="717" y="19"/>
                    </a:cubicBezTo>
                    <a:cubicBezTo>
                      <a:pt x="717" y="18"/>
                      <a:pt x="718" y="17"/>
                      <a:pt x="718" y="16"/>
                    </a:cubicBezTo>
                    <a:cubicBezTo>
                      <a:pt x="719" y="16"/>
                      <a:pt x="719" y="15"/>
                      <a:pt x="720" y="14"/>
                    </a:cubicBezTo>
                    <a:cubicBezTo>
                      <a:pt x="721" y="14"/>
                      <a:pt x="721" y="12"/>
                      <a:pt x="722" y="12"/>
                    </a:cubicBezTo>
                    <a:cubicBezTo>
                      <a:pt x="722" y="12"/>
                      <a:pt x="724" y="14"/>
                      <a:pt x="724" y="14"/>
                    </a:cubicBezTo>
                    <a:cubicBezTo>
                      <a:pt x="724" y="13"/>
                      <a:pt x="726" y="12"/>
                      <a:pt x="726" y="11"/>
                    </a:cubicBezTo>
                    <a:cubicBezTo>
                      <a:pt x="726" y="11"/>
                      <a:pt x="723" y="10"/>
                      <a:pt x="724" y="10"/>
                    </a:cubicBezTo>
                    <a:cubicBezTo>
                      <a:pt x="724" y="9"/>
                      <a:pt x="725" y="8"/>
                      <a:pt x="725" y="7"/>
                    </a:cubicBezTo>
                    <a:cubicBezTo>
                      <a:pt x="726" y="7"/>
                      <a:pt x="727" y="9"/>
                      <a:pt x="727" y="9"/>
                    </a:cubicBezTo>
                    <a:cubicBezTo>
                      <a:pt x="728" y="10"/>
                      <a:pt x="730" y="10"/>
                      <a:pt x="730" y="11"/>
                    </a:cubicBezTo>
                    <a:cubicBezTo>
                      <a:pt x="730" y="11"/>
                      <a:pt x="728" y="13"/>
                      <a:pt x="728" y="13"/>
                    </a:cubicBezTo>
                    <a:cubicBezTo>
                      <a:pt x="727" y="14"/>
                      <a:pt x="727" y="15"/>
                      <a:pt x="726" y="15"/>
                    </a:cubicBezTo>
                    <a:cubicBezTo>
                      <a:pt x="726" y="15"/>
                      <a:pt x="725" y="14"/>
                      <a:pt x="724" y="14"/>
                    </a:cubicBezTo>
                    <a:cubicBezTo>
                      <a:pt x="724" y="14"/>
                      <a:pt x="722" y="16"/>
                      <a:pt x="722" y="16"/>
                    </a:cubicBezTo>
                    <a:cubicBezTo>
                      <a:pt x="722" y="16"/>
                      <a:pt x="725" y="17"/>
                      <a:pt x="725" y="18"/>
                    </a:cubicBezTo>
                    <a:cubicBezTo>
                      <a:pt x="725" y="18"/>
                      <a:pt x="723" y="19"/>
                      <a:pt x="723" y="20"/>
                    </a:cubicBezTo>
                    <a:cubicBezTo>
                      <a:pt x="724" y="20"/>
                      <a:pt x="724" y="21"/>
                      <a:pt x="725" y="22"/>
                    </a:cubicBezTo>
                    <a:cubicBezTo>
                      <a:pt x="726" y="22"/>
                      <a:pt x="727" y="23"/>
                      <a:pt x="727" y="23"/>
                    </a:cubicBezTo>
                    <a:cubicBezTo>
                      <a:pt x="728" y="23"/>
                      <a:pt x="729" y="21"/>
                      <a:pt x="729" y="21"/>
                    </a:cubicBezTo>
                    <a:cubicBezTo>
                      <a:pt x="730" y="20"/>
                      <a:pt x="730" y="19"/>
                      <a:pt x="731" y="19"/>
                    </a:cubicBezTo>
                    <a:cubicBezTo>
                      <a:pt x="731" y="18"/>
                      <a:pt x="732" y="17"/>
                      <a:pt x="732" y="17"/>
                    </a:cubicBezTo>
                    <a:cubicBezTo>
                      <a:pt x="733" y="16"/>
                      <a:pt x="734" y="14"/>
                      <a:pt x="734" y="14"/>
                    </a:cubicBezTo>
                    <a:cubicBezTo>
                      <a:pt x="735" y="14"/>
                      <a:pt x="736" y="16"/>
                      <a:pt x="736" y="16"/>
                    </a:cubicBezTo>
                    <a:cubicBezTo>
                      <a:pt x="737" y="16"/>
                      <a:pt x="738" y="17"/>
                      <a:pt x="739" y="18"/>
                    </a:cubicBezTo>
                    <a:cubicBezTo>
                      <a:pt x="739" y="18"/>
                      <a:pt x="737" y="20"/>
                      <a:pt x="737" y="20"/>
                    </a:cubicBezTo>
                    <a:cubicBezTo>
                      <a:pt x="737" y="20"/>
                      <a:pt x="739" y="22"/>
                      <a:pt x="739" y="22"/>
                    </a:cubicBezTo>
                    <a:cubicBezTo>
                      <a:pt x="739" y="21"/>
                      <a:pt x="741" y="20"/>
                      <a:pt x="741" y="19"/>
                    </a:cubicBezTo>
                    <a:cubicBezTo>
                      <a:pt x="741" y="19"/>
                      <a:pt x="739" y="18"/>
                      <a:pt x="739" y="18"/>
                    </a:cubicBezTo>
                    <a:cubicBezTo>
                      <a:pt x="739" y="17"/>
                      <a:pt x="740" y="16"/>
                      <a:pt x="740" y="15"/>
                    </a:cubicBezTo>
                    <a:cubicBezTo>
                      <a:pt x="741" y="15"/>
                      <a:pt x="742" y="14"/>
                      <a:pt x="742" y="13"/>
                    </a:cubicBezTo>
                    <a:cubicBezTo>
                      <a:pt x="742" y="13"/>
                      <a:pt x="744" y="12"/>
                      <a:pt x="744" y="11"/>
                    </a:cubicBezTo>
                    <a:cubicBezTo>
                      <a:pt x="744" y="11"/>
                      <a:pt x="741" y="10"/>
                      <a:pt x="742" y="9"/>
                    </a:cubicBezTo>
                    <a:cubicBezTo>
                      <a:pt x="742" y="9"/>
                      <a:pt x="743" y="8"/>
                      <a:pt x="743" y="7"/>
                    </a:cubicBezTo>
                    <a:cubicBezTo>
                      <a:pt x="744" y="6"/>
                      <a:pt x="744" y="5"/>
                      <a:pt x="745" y="5"/>
                    </a:cubicBezTo>
                    <a:cubicBezTo>
                      <a:pt x="745" y="5"/>
                      <a:pt x="747" y="7"/>
                      <a:pt x="747" y="7"/>
                    </a:cubicBezTo>
                    <a:cubicBezTo>
                      <a:pt x="748" y="6"/>
                      <a:pt x="748" y="5"/>
                      <a:pt x="749" y="4"/>
                    </a:cubicBezTo>
                    <a:cubicBezTo>
                      <a:pt x="750" y="5"/>
                      <a:pt x="750" y="5"/>
                      <a:pt x="751" y="6"/>
                    </a:cubicBezTo>
                    <a:cubicBezTo>
                      <a:pt x="752" y="7"/>
                      <a:pt x="753" y="7"/>
                      <a:pt x="753" y="8"/>
                    </a:cubicBezTo>
                    <a:cubicBezTo>
                      <a:pt x="754" y="8"/>
                      <a:pt x="755" y="9"/>
                      <a:pt x="756" y="9"/>
                    </a:cubicBezTo>
                    <a:cubicBezTo>
                      <a:pt x="756" y="10"/>
                      <a:pt x="754" y="11"/>
                      <a:pt x="754" y="12"/>
                    </a:cubicBezTo>
                    <a:cubicBezTo>
                      <a:pt x="754" y="12"/>
                      <a:pt x="756" y="13"/>
                      <a:pt x="756" y="13"/>
                    </a:cubicBezTo>
                    <a:cubicBezTo>
                      <a:pt x="756" y="14"/>
                      <a:pt x="758" y="15"/>
                      <a:pt x="758" y="15"/>
                    </a:cubicBezTo>
                    <a:cubicBezTo>
                      <a:pt x="758" y="15"/>
                      <a:pt x="756" y="17"/>
                      <a:pt x="757" y="17"/>
                    </a:cubicBezTo>
                    <a:cubicBezTo>
                      <a:pt x="757" y="18"/>
                      <a:pt x="758" y="19"/>
                      <a:pt x="759" y="19"/>
                    </a:cubicBezTo>
                    <a:cubicBezTo>
                      <a:pt x="759" y="19"/>
                      <a:pt x="760" y="17"/>
                      <a:pt x="761" y="17"/>
                    </a:cubicBezTo>
                    <a:cubicBezTo>
                      <a:pt x="761" y="17"/>
                      <a:pt x="762" y="18"/>
                      <a:pt x="763" y="18"/>
                    </a:cubicBezTo>
                    <a:cubicBezTo>
                      <a:pt x="763" y="18"/>
                      <a:pt x="765" y="20"/>
                      <a:pt x="765" y="20"/>
                    </a:cubicBezTo>
                    <a:cubicBezTo>
                      <a:pt x="766" y="20"/>
                      <a:pt x="766" y="19"/>
                      <a:pt x="767" y="18"/>
                    </a:cubicBezTo>
                    <a:cubicBezTo>
                      <a:pt x="767" y="17"/>
                      <a:pt x="768" y="16"/>
                      <a:pt x="768" y="16"/>
                    </a:cubicBezTo>
                    <a:cubicBezTo>
                      <a:pt x="769" y="15"/>
                      <a:pt x="770" y="14"/>
                      <a:pt x="770" y="13"/>
                    </a:cubicBezTo>
                    <a:cubicBezTo>
                      <a:pt x="771" y="13"/>
                      <a:pt x="771" y="12"/>
                      <a:pt x="772" y="11"/>
                    </a:cubicBezTo>
                    <a:cubicBezTo>
                      <a:pt x="772" y="11"/>
                      <a:pt x="774" y="13"/>
                      <a:pt x="774" y="13"/>
                    </a:cubicBezTo>
                    <a:cubicBezTo>
                      <a:pt x="775" y="13"/>
                      <a:pt x="775" y="11"/>
                      <a:pt x="776" y="11"/>
                    </a:cubicBezTo>
                    <a:cubicBezTo>
                      <a:pt x="776" y="11"/>
                      <a:pt x="778" y="13"/>
                      <a:pt x="778" y="12"/>
                    </a:cubicBezTo>
                    <a:cubicBezTo>
                      <a:pt x="779" y="12"/>
                      <a:pt x="779" y="11"/>
                      <a:pt x="780" y="10"/>
                    </a:cubicBezTo>
                    <a:cubicBezTo>
                      <a:pt x="780" y="10"/>
                      <a:pt x="781" y="8"/>
                      <a:pt x="781" y="8"/>
                    </a:cubicBezTo>
                    <a:cubicBezTo>
                      <a:pt x="782" y="8"/>
                      <a:pt x="783" y="9"/>
                      <a:pt x="784" y="10"/>
                    </a:cubicBezTo>
                    <a:cubicBezTo>
                      <a:pt x="784" y="10"/>
                      <a:pt x="785" y="11"/>
                      <a:pt x="786" y="11"/>
                    </a:cubicBezTo>
                    <a:cubicBezTo>
                      <a:pt x="786" y="11"/>
                      <a:pt x="787" y="9"/>
                      <a:pt x="788" y="9"/>
                    </a:cubicBezTo>
                    <a:cubicBezTo>
                      <a:pt x="788" y="9"/>
                      <a:pt x="790" y="11"/>
                      <a:pt x="790" y="11"/>
                    </a:cubicBezTo>
                    <a:cubicBezTo>
                      <a:pt x="790" y="11"/>
                      <a:pt x="788" y="13"/>
                      <a:pt x="788" y="13"/>
                    </a:cubicBezTo>
                    <a:cubicBezTo>
                      <a:pt x="788" y="13"/>
                      <a:pt x="786" y="11"/>
                      <a:pt x="786" y="11"/>
                    </a:cubicBezTo>
                    <a:cubicBezTo>
                      <a:pt x="785" y="11"/>
                      <a:pt x="784" y="13"/>
                      <a:pt x="784" y="14"/>
                    </a:cubicBezTo>
                    <a:cubicBezTo>
                      <a:pt x="784" y="14"/>
                      <a:pt x="783" y="15"/>
                      <a:pt x="782" y="16"/>
                    </a:cubicBezTo>
                    <a:cubicBezTo>
                      <a:pt x="782" y="17"/>
                      <a:pt x="781" y="17"/>
                      <a:pt x="781" y="18"/>
                    </a:cubicBezTo>
                    <a:cubicBezTo>
                      <a:pt x="780" y="19"/>
                      <a:pt x="780" y="20"/>
                      <a:pt x="779" y="20"/>
                    </a:cubicBezTo>
                    <a:cubicBezTo>
                      <a:pt x="781" y="21"/>
                      <a:pt x="782" y="23"/>
                      <a:pt x="784" y="24"/>
                    </a:cubicBezTo>
                    <a:cubicBezTo>
                      <a:pt x="784" y="23"/>
                      <a:pt x="785" y="22"/>
                      <a:pt x="785" y="21"/>
                    </a:cubicBezTo>
                    <a:cubicBezTo>
                      <a:pt x="785" y="21"/>
                      <a:pt x="787" y="19"/>
                      <a:pt x="787" y="19"/>
                    </a:cubicBezTo>
                    <a:cubicBezTo>
                      <a:pt x="788" y="19"/>
                      <a:pt x="789" y="21"/>
                      <a:pt x="789" y="21"/>
                    </a:cubicBezTo>
                    <a:cubicBezTo>
                      <a:pt x="790" y="21"/>
                      <a:pt x="790" y="19"/>
                      <a:pt x="791" y="19"/>
                    </a:cubicBezTo>
                    <a:cubicBezTo>
                      <a:pt x="791" y="19"/>
                      <a:pt x="793" y="21"/>
                      <a:pt x="793" y="20"/>
                    </a:cubicBezTo>
                    <a:cubicBezTo>
                      <a:pt x="794" y="20"/>
                      <a:pt x="794" y="19"/>
                      <a:pt x="795" y="18"/>
                    </a:cubicBezTo>
                    <a:cubicBezTo>
                      <a:pt x="795" y="17"/>
                      <a:pt x="796" y="17"/>
                      <a:pt x="797" y="16"/>
                    </a:cubicBezTo>
                    <a:cubicBezTo>
                      <a:pt x="797" y="15"/>
                      <a:pt x="798" y="14"/>
                      <a:pt x="798" y="14"/>
                    </a:cubicBezTo>
                    <a:cubicBezTo>
                      <a:pt x="799" y="13"/>
                      <a:pt x="799" y="12"/>
                      <a:pt x="800" y="11"/>
                    </a:cubicBezTo>
                    <a:cubicBezTo>
                      <a:pt x="800" y="11"/>
                      <a:pt x="802" y="13"/>
                      <a:pt x="802" y="13"/>
                    </a:cubicBezTo>
                    <a:cubicBezTo>
                      <a:pt x="803" y="13"/>
                      <a:pt x="803" y="11"/>
                      <a:pt x="804" y="11"/>
                    </a:cubicBezTo>
                    <a:cubicBezTo>
                      <a:pt x="805" y="12"/>
                      <a:pt x="805" y="12"/>
                      <a:pt x="806" y="13"/>
                    </a:cubicBezTo>
                    <a:cubicBezTo>
                      <a:pt x="806" y="13"/>
                      <a:pt x="808" y="14"/>
                      <a:pt x="808" y="14"/>
                    </a:cubicBezTo>
                    <a:cubicBezTo>
                      <a:pt x="808" y="15"/>
                      <a:pt x="806" y="16"/>
                      <a:pt x="807" y="17"/>
                    </a:cubicBezTo>
                    <a:cubicBezTo>
                      <a:pt x="807" y="17"/>
                      <a:pt x="808" y="18"/>
                      <a:pt x="809" y="18"/>
                    </a:cubicBezTo>
                    <a:cubicBezTo>
                      <a:pt x="810" y="19"/>
                      <a:pt x="810" y="19"/>
                      <a:pt x="811" y="20"/>
                    </a:cubicBezTo>
                    <a:cubicBezTo>
                      <a:pt x="812" y="20"/>
                      <a:pt x="812" y="18"/>
                      <a:pt x="813" y="18"/>
                    </a:cubicBezTo>
                    <a:cubicBezTo>
                      <a:pt x="813" y="18"/>
                      <a:pt x="815" y="20"/>
                      <a:pt x="815" y="19"/>
                    </a:cubicBezTo>
                    <a:cubicBezTo>
                      <a:pt x="815" y="19"/>
                      <a:pt x="817" y="17"/>
                      <a:pt x="817" y="17"/>
                    </a:cubicBezTo>
                    <a:cubicBezTo>
                      <a:pt x="817" y="17"/>
                      <a:pt x="815" y="15"/>
                      <a:pt x="814" y="16"/>
                    </a:cubicBezTo>
                    <a:cubicBezTo>
                      <a:pt x="814" y="16"/>
                      <a:pt x="813" y="18"/>
                      <a:pt x="813" y="18"/>
                    </a:cubicBezTo>
                    <a:cubicBezTo>
                      <a:pt x="812" y="17"/>
                      <a:pt x="811" y="16"/>
                      <a:pt x="811" y="16"/>
                    </a:cubicBezTo>
                    <a:cubicBezTo>
                      <a:pt x="811" y="16"/>
                      <a:pt x="812" y="14"/>
                      <a:pt x="812" y="14"/>
                    </a:cubicBezTo>
                    <a:cubicBezTo>
                      <a:pt x="813" y="13"/>
                      <a:pt x="813" y="12"/>
                      <a:pt x="814" y="12"/>
                    </a:cubicBezTo>
                    <a:cubicBezTo>
                      <a:pt x="814" y="11"/>
                      <a:pt x="815" y="9"/>
                      <a:pt x="816" y="9"/>
                    </a:cubicBezTo>
                    <a:cubicBezTo>
                      <a:pt x="816" y="9"/>
                      <a:pt x="817" y="11"/>
                      <a:pt x="818" y="11"/>
                    </a:cubicBezTo>
                    <a:cubicBezTo>
                      <a:pt x="818" y="11"/>
                      <a:pt x="816" y="13"/>
                      <a:pt x="816" y="13"/>
                    </a:cubicBezTo>
                    <a:cubicBezTo>
                      <a:pt x="816" y="14"/>
                      <a:pt x="818" y="15"/>
                      <a:pt x="818" y="15"/>
                    </a:cubicBezTo>
                    <a:cubicBezTo>
                      <a:pt x="819" y="16"/>
                      <a:pt x="820" y="16"/>
                      <a:pt x="821" y="17"/>
                    </a:cubicBezTo>
                    <a:cubicBezTo>
                      <a:pt x="821" y="16"/>
                      <a:pt x="822" y="15"/>
                      <a:pt x="822" y="14"/>
                    </a:cubicBezTo>
                    <a:cubicBezTo>
                      <a:pt x="823" y="14"/>
                      <a:pt x="824" y="13"/>
                      <a:pt x="824" y="12"/>
                    </a:cubicBezTo>
                    <a:cubicBezTo>
                      <a:pt x="824" y="12"/>
                      <a:pt x="822" y="11"/>
                      <a:pt x="822" y="11"/>
                    </a:cubicBezTo>
                    <a:cubicBezTo>
                      <a:pt x="822" y="10"/>
                      <a:pt x="823" y="9"/>
                      <a:pt x="824" y="8"/>
                    </a:cubicBezTo>
                    <a:cubicBezTo>
                      <a:pt x="824" y="8"/>
                      <a:pt x="825" y="7"/>
                      <a:pt x="825" y="6"/>
                    </a:cubicBezTo>
                    <a:cubicBezTo>
                      <a:pt x="825" y="5"/>
                      <a:pt x="827" y="4"/>
                      <a:pt x="827" y="4"/>
                    </a:cubicBezTo>
                    <a:cubicBezTo>
                      <a:pt x="827" y="5"/>
                      <a:pt x="829" y="5"/>
                      <a:pt x="829" y="6"/>
                    </a:cubicBezTo>
                    <a:cubicBezTo>
                      <a:pt x="829" y="6"/>
                      <a:pt x="827" y="7"/>
                      <a:pt x="827" y="8"/>
                    </a:cubicBezTo>
                    <a:cubicBezTo>
                      <a:pt x="828" y="8"/>
                      <a:pt x="830" y="9"/>
                      <a:pt x="830" y="9"/>
                    </a:cubicBezTo>
                    <a:cubicBezTo>
                      <a:pt x="830" y="10"/>
                      <a:pt x="828" y="11"/>
                      <a:pt x="828" y="12"/>
                    </a:cubicBezTo>
                    <a:cubicBezTo>
                      <a:pt x="827" y="12"/>
                      <a:pt x="827" y="13"/>
                      <a:pt x="826" y="14"/>
                    </a:cubicBezTo>
                    <a:cubicBezTo>
                      <a:pt x="826" y="14"/>
                      <a:pt x="825" y="16"/>
                      <a:pt x="825" y="16"/>
                    </a:cubicBezTo>
                    <a:cubicBezTo>
                      <a:pt x="825" y="16"/>
                      <a:pt x="827" y="18"/>
                      <a:pt x="827" y="18"/>
                    </a:cubicBezTo>
                    <a:cubicBezTo>
                      <a:pt x="827" y="18"/>
                      <a:pt x="828" y="16"/>
                      <a:pt x="829" y="16"/>
                    </a:cubicBezTo>
                    <a:cubicBezTo>
                      <a:pt x="829" y="16"/>
                      <a:pt x="830" y="17"/>
                      <a:pt x="831" y="17"/>
                    </a:cubicBezTo>
                    <a:cubicBezTo>
                      <a:pt x="831" y="18"/>
                      <a:pt x="832" y="18"/>
                      <a:pt x="833" y="19"/>
                    </a:cubicBezTo>
                    <a:cubicBezTo>
                      <a:pt x="833" y="19"/>
                      <a:pt x="831" y="21"/>
                      <a:pt x="831" y="21"/>
                    </a:cubicBezTo>
                    <a:cubicBezTo>
                      <a:pt x="831" y="22"/>
                      <a:pt x="834" y="22"/>
                      <a:pt x="834" y="23"/>
                    </a:cubicBezTo>
                    <a:cubicBezTo>
                      <a:pt x="833" y="24"/>
                      <a:pt x="832" y="24"/>
                      <a:pt x="832" y="25"/>
                    </a:cubicBezTo>
                    <a:cubicBezTo>
                      <a:pt x="832" y="26"/>
                      <a:pt x="834" y="26"/>
                      <a:pt x="834" y="27"/>
                    </a:cubicBezTo>
                    <a:cubicBezTo>
                      <a:pt x="834" y="27"/>
                      <a:pt x="833" y="29"/>
                      <a:pt x="832" y="29"/>
                    </a:cubicBezTo>
                    <a:cubicBezTo>
                      <a:pt x="832" y="29"/>
                      <a:pt x="831" y="31"/>
                      <a:pt x="831" y="31"/>
                    </a:cubicBezTo>
                    <a:cubicBezTo>
                      <a:pt x="831" y="32"/>
                      <a:pt x="833" y="32"/>
                      <a:pt x="833" y="33"/>
                    </a:cubicBezTo>
                    <a:cubicBezTo>
                      <a:pt x="833" y="32"/>
                      <a:pt x="834" y="32"/>
                      <a:pt x="835" y="31"/>
                    </a:cubicBezTo>
                    <a:cubicBezTo>
                      <a:pt x="835" y="30"/>
                      <a:pt x="836" y="29"/>
                      <a:pt x="836" y="29"/>
                    </a:cubicBezTo>
                    <a:cubicBezTo>
                      <a:pt x="836" y="28"/>
                      <a:pt x="838" y="27"/>
                      <a:pt x="838" y="26"/>
                    </a:cubicBezTo>
                    <a:cubicBezTo>
                      <a:pt x="838" y="26"/>
                      <a:pt x="836" y="25"/>
                      <a:pt x="836" y="25"/>
                    </a:cubicBezTo>
                    <a:cubicBezTo>
                      <a:pt x="836" y="24"/>
                      <a:pt x="837" y="23"/>
                      <a:pt x="837" y="22"/>
                    </a:cubicBezTo>
                    <a:cubicBezTo>
                      <a:pt x="838" y="22"/>
                      <a:pt x="839" y="20"/>
                      <a:pt x="839" y="20"/>
                    </a:cubicBezTo>
                    <a:cubicBezTo>
                      <a:pt x="839" y="20"/>
                      <a:pt x="841" y="22"/>
                      <a:pt x="841" y="22"/>
                    </a:cubicBezTo>
                    <a:cubicBezTo>
                      <a:pt x="842" y="21"/>
                      <a:pt x="843" y="20"/>
                      <a:pt x="843" y="20"/>
                    </a:cubicBezTo>
                    <a:cubicBezTo>
                      <a:pt x="843" y="19"/>
                      <a:pt x="841" y="19"/>
                      <a:pt x="841" y="18"/>
                    </a:cubicBezTo>
                    <a:cubicBezTo>
                      <a:pt x="841" y="17"/>
                      <a:pt x="843" y="16"/>
                      <a:pt x="843" y="16"/>
                    </a:cubicBezTo>
                    <a:cubicBezTo>
                      <a:pt x="842" y="15"/>
                      <a:pt x="840" y="15"/>
                      <a:pt x="840" y="14"/>
                    </a:cubicBezTo>
                    <a:cubicBezTo>
                      <a:pt x="840" y="14"/>
                      <a:pt x="842" y="12"/>
                      <a:pt x="842" y="12"/>
                    </a:cubicBezTo>
                    <a:cubicBezTo>
                      <a:pt x="842" y="12"/>
                      <a:pt x="844" y="10"/>
                      <a:pt x="844" y="10"/>
                    </a:cubicBezTo>
                    <a:cubicBezTo>
                      <a:pt x="844" y="9"/>
                      <a:pt x="842" y="9"/>
                      <a:pt x="842" y="8"/>
                    </a:cubicBezTo>
                    <a:cubicBezTo>
                      <a:pt x="843" y="6"/>
                      <a:pt x="844" y="5"/>
                      <a:pt x="845" y="3"/>
                    </a:cubicBezTo>
                    <a:cubicBezTo>
                      <a:pt x="846" y="5"/>
                      <a:pt x="848" y="6"/>
                      <a:pt x="849" y="7"/>
                    </a:cubicBezTo>
                    <a:cubicBezTo>
                      <a:pt x="849" y="8"/>
                      <a:pt x="848" y="8"/>
                      <a:pt x="848" y="9"/>
                    </a:cubicBezTo>
                    <a:cubicBezTo>
                      <a:pt x="848" y="10"/>
                      <a:pt x="850" y="10"/>
                      <a:pt x="850" y="11"/>
                    </a:cubicBezTo>
                    <a:cubicBezTo>
                      <a:pt x="850" y="11"/>
                      <a:pt x="848" y="13"/>
                      <a:pt x="848" y="13"/>
                    </a:cubicBezTo>
                    <a:cubicBezTo>
                      <a:pt x="848" y="14"/>
                      <a:pt x="850" y="14"/>
                      <a:pt x="850" y="15"/>
                    </a:cubicBezTo>
                    <a:cubicBezTo>
                      <a:pt x="851" y="15"/>
                      <a:pt x="852" y="16"/>
                      <a:pt x="853" y="16"/>
                    </a:cubicBezTo>
                    <a:cubicBezTo>
                      <a:pt x="853" y="17"/>
                      <a:pt x="855" y="18"/>
                      <a:pt x="855" y="18"/>
                    </a:cubicBezTo>
                    <a:cubicBezTo>
                      <a:pt x="855" y="18"/>
                      <a:pt x="853" y="20"/>
                      <a:pt x="853" y="20"/>
                    </a:cubicBezTo>
                    <a:cubicBezTo>
                      <a:pt x="853" y="21"/>
                      <a:pt x="851" y="22"/>
                      <a:pt x="851" y="23"/>
                    </a:cubicBezTo>
                    <a:cubicBezTo>
                      <a:pt x="852" y="23"/>
                      <a:pt x="853" y="24"/>
                      <a:pt x="854" y="24"/>
                    </a:cubicBezTo>
                    <a:cubicBezTo>
                      <a:pt x="854" y="24"/>
                      <a:pt x="855" y="23"/>
                      <a:pt x="855" y="22"/>
                    </a:cubicBezTo>
                    <a:cubicBezTo>
                      <a:pt x="856" y="22"/>
                      <a:pt x="857" y="20"/>
                      <a:pt x="857" y="20"/>
                    </a:cubicBezTo>
                    <a:cubicBezTo>
                      <a:pt x="857" y="19"/>
                      <a:pt x="855" y="19"/>
                      <a:pt x="855" y="18"/>
                    </a:cubicBezTo>
                    <a:cubicBezTo>
                      <a:pt x="855" y="17"/>
                      <a:pt x="857" y="17"/>
                      <a:pt x="857" y="16"/>
                    </a:cubicBezTo>
                    <a:cubicBezTo>
                      <a:pt x="857" y="15"/>
                      <a:pt x="854" y="15"/>
                      <a:pt x="854" y="14"/>
                    </a:cubicBezTo>
                    <a:cubicBezTo>
                      <a:pt x="854" y="14"/>
                      <a:pt x="856" y="13"/>
                      <a:pt x="856" y="12"/>
                    </a:cubicBezTo>
                    <a:cubicBezTo>
                      <a:pt x="856" y="11"/>
                      <a:pt x="854" y="11"/>
                      <a:pt x="854" y="10"/>
                    </a:cubicBezTo>
                    <a:cubicBezTo>
                      <a:pt x="854" y="10"/>
                      <a:pt x="856" y="9"/>
                      <a:pt x="856" y="8"/>
                    </a:cubicBezTo>
                    <a:cubicBezTo>
                      <a:pt x="855" y="7"/>
                      <a:pt x="853" y="7"/>
                      <a:pt x="853" y="6"/>
                    </a:cubicBezTo>
                    <a:cubicBezTo>
                      <a:pt x="853" y="6"/>
                      <a:pt x="855" y="4"/>
                      <a:pt x="855" y="4"/>
                    </a:cubicBezTo>
                    <a:cubicBezTo>
                      <a:pt x="856" y="4"/>
                      <a:pt x="857" y="6"/>
                      <a:pt x="857" y="6"/>
                    </a:cubicBezTo>
                    <a:cubicBezTo>
                      <a:pt x="857" y="6"/>
                      <a:pt x="859" y="7"/>
                      <a:pt x="859" y="7"/>
                    </a:cubicBezTo>
                    <a:cubicBezTo>
                      <a:pt x="860" y="8"/>
                      <a:pt x="858" y="9"/>
                      <a:pt x="858" y="10"/>
                    </a:cubicBezTo>
                    <a:cubicBezTo>
                      <a:pt x="858" y="10"/>
                      <a:pt x="860" y="11"/>
                      <a:pt x="860" y="11"/>
                    </a:cubicBezTo>
                    <a:cubicBezTo>
                      <a:pt x="860" y="12"/>
                      <a:pt x="859" y="13"/>
                      <a:pt x="858" y="14"/>
                    </a:cubicBezTo>
                    <a:cubicBezTo>
                      <a:pt x="858" y="14"/>
                      <a:pt x="857" y="16"/>
                      <a:pt x="857" y="16"/>
                    </a:cubicBezTo>
                    <a:cubicBezTo>
                      <a:pt x="857" y="16"/>
                      <a:pt x="859" y="18"/>
                      <a:pt x="859" y="18"/>
                    </a:cubicBezTo>
                    <a:cubicBezTo>
                      <a:pt x="859" y="18"/>
                      <a:pt x="860" y="16"/>
                      <a:pt x="861" y="15"/>
                    </a:cubicBezTo>
                    <a:cubicBezTo>
                      <a:pt x="861" y="15"/>
                      <a:pt x="862" y="13"/>
                      <a:pt x="862" y="13"/>
                    </a:cubicBezTo>
                    <a:cubicBezTo>
                      <a:pt x="862" y="13"/>
                      <a:pt x="864" y="15"/>
                      <a:pt x="864" y="15"/>
                    </a:cubicBezTo>
                    <a:cubicBezTo>
                      <a:pt x="865" y="15"/>
                      <a:pt x="863" y="17"/>
                      <a:pt x="863" y="17"/>
                    </a:cubicBezTo>
                    <a:cubicBezTo>
                      <a:pt x="863" y="18"/>
                      <a:pt x="865" y="18"/>
                      <a:pt x="865" y="19"/>
                    </a:cubicBezTo>
                    <a:cubicBezTo>
                      <a:pt x="865" y="19"/>
                      <a:pt x="863" y="20"/>
                      <a:pt x="863" y="21"/>
                    </a:cubicBezTo>
                    <a:cubicBezTo>
                      <a:pt x="863" y="21"/>
                      <a:pt x="865" y="22"/>
                      <a:pt x="866" y="23"/>
                    </a:cubicBezTo>
                    <a:cubicBezTo>
                      <a:pt x="866" y="23"/>
                      <a:pt x="867" y="24"/>
                      <a:pt x="868" y="24"/>
                    </a:cubicBezTo>
                    <a:cubicBezTo>
                      <a:pt x="869" y="23"/>
                      <a:pt x="870" y="21"/>
                      <a:pt x="871" y="20"/>
                    </a:cubicBezTo>
                    <a:cubicBezTo>
                      <a:pt x="872" y="19"/>
                      <a:pt x="872" y="18"/>
                      <a:pt x="873" y="18"/>
                    </a:cubicBezTo>
                    <a:cubicBezTo>
                      <a:pt x="874" y="16"/>
                      <a:pt x="875" y="15"/>
                      <a:pt x="876" y="13"/>
                    </a:cubicBezTo>
                    <a:cubicBezTo>
                      <a:pt x="877" y="12"/>
                      <a:pt x="877" y="12"/>
                      <a:pt x="878" y="11"/>
                    </a:cubicBezTo>
                    <a:cubicBezTo>
                      <a:pt x="879" y="12"/>
                      <a:pt x="881" y="13"/>
                      <a:pt x="882" y="14"/>
                    </a:cubicBezTo>
                    <a:cubicBezTo>
                      <a:pt x="882" y="15"/>
                      <a:pt x="881" y="16"/>
                      <a:pt x="881" y="17"/>
                    </a:cubicBezTo>
                    <a:cubicBezTo>
                      <a:pt x="881" y="17"/>
                      <a:pt x="879" y="19"/>
                      <a:pt x="879" y="19"/>
                    </a:cubicBezTo>
                    <a:cubicBezTo>
                      <a:pt x="879" y="19"/>
                      <a:pt x="881" y="20"/>
                      <a:pt x="881" y="21"/>
                    </a:cubicBezTo>
                    <a:cubicBezTo>
                      <a:pt x="882" y="21"/>
                      <a:pt x="883" y="22"/>
                      <a:pt x="884" y="22"/>
                    </a:cubicBezTo>
                    <a:cubicBezTo>
                      <a:pt x="884" y="22"/>
                      <a:pt x="885" y="20"/>
                      <a:pt x="885" y="20"/>
                    </a:cubicBezTo>
                    <a:cubicBezTo>
                      <a:pt x="885" y="20"/>
                      <a:pt x="887" y="22"/>
                      <a:pt x="887" y="22"/>
                    </a:cubicBezTo>
                    <a:cubicBezTo>
                      <a:pt x="888" y="21"/>
                      <a:pt x="889" y="20"/>
                      <a:pt x="889" y="20"/>
                    </a:cubicBezTo>
                    <a:cubicBezTo>
                      <a:pt x="889" y="19"/>
                      <a:pt x="887" y="18"/>
                      <a:pt x="887" y="18"/>
                    </a:cubicBezTo>
                    <a:cubicBezTo>
                      <a:pt x="887" y="17"/>
                      <a:pt x="889" y="16"/>
                      <a:pt x="889" y="16"/>
                    </a:cubicBezTo>
                    <a:cubicBezTo>
                      <a:pt x="889" y="15"/>
                      <a:pt x="886" y="14"/>
                      <a:pt x="886" y="14"/>
                    </a:cubicBezTo>
                    <a:cubicBezTo>
                      <a:pt x="886" y="14"/>
                      <a:pt x="888" y="12"/>
                      <a:pt x="888" y="12"/>
                    </a:cubicBezTo>
                    <a:cubicBezTo>
                      <a:pt x="889" y="11"/>
                      <a:pt x="889" y="10"/>
                      <a:pt x="890" y="9"/>
                    </a:cubicBezTo>
                    <a:cubicBezTo>
                      <a:pt x="890" y="10"/>
                      <a:pt x="892" y="11"/>
                      <a:pt x="892" y="11"/>
                    </a:cubicBezTo>
                    <a:cubicBezTo>
                      <a:pt x="892" y="12"/>
                      <a:pt x="890" y="13"/>
                      <a:pt x="890" y="13"/>
                    </a:cubicBezTo>
                    <a:cubicBezTo>
                      <a:pt x="891" y="14"/>
                      <a:pt x="892" y="14"/>
                      <a:pt x="893" y="15"/>
                    </a:cubicBezTo>
                    <a:cubicBezTo>
                      <a:pt x="893" y="15"/>
                      <a:pt x="891" y="17"/>
                      <a:pt x="891" y="17"/>
                    </a:cubicBezTo>
                    <a:cubicBezTo>
                      <a:pt x="891" y="17"/>
                      <a:pt x="893" y="19"/>
                      <a:pt x="893" y="19"/>
                    </a:cubicBezTo>
                    <a:cubicBezTo>
                      <a:pt x="893" y="19"/>
                      <a:pt x="895" y="17"/>
                      <a:pt x="895" y="17"/>
                    </a:cubicBezTo>
                    <a:cubicBezTo>
                      <a:pt x="895" y="17"/>
                      <a:pt x="896" y="15"/>
                      <a:pt x="896" y="15"/>
                    </a:cubicBezTo>
                    <a:cubicBezTo>
                      <a:pt x="897" y="15"/>
                      <a:pt x="898" y="16"/>
                      <a:pt x="899" y="16"/>
                    </a:cubicBezTo>
                    <a:cubicBezTo>
                      <a:pt x="899" y="17"/>
                      <a:pt x="901" y="17"/>
                      <a:pt x="901" y="18"/>
                    </a:cubicBezTo>
                    <a:cubicBezTo>
                      <a:pt x="901" y="18"/>
                      <a:pt x="899" y="20"/>
                      <a:pt x="899" y="20"/>
                    </a:cubicBezTo>
                    <a:cubicBezTo>
                      <a:pt x="899" y="20"/>
                      <a:pt x="901" y="22"/>
                      <a:pt x="901" y="22"/>
                    </a:cubicBezTo>
                    <a:cubicBezTo>
                      <a:pt x="902" y="22"/>
                      <a:pt x="903" y="20"/>
                      <a:pt x="903" y="20"/>
                    </a:cubicBezTo>
                    <a:cubicBezTo>
                      <a:pt x="903" y="19"/>
                      <a:pt x="905" y="18"/>
                      <a:pt x="905" y="17"/>
                    </a:cubicBezTo>
                    <a:cubicBezTo>
                      <a:pt x="905" y="17"/>
                      <a:pt x="903" y="16"/>
                      <a:pt x="903" y="16"/>
                    </a:cubicBezTo>
                    <a:cubicBezTo>
                      <a:pt x="903" y="15"/>
                      <a:pt x="904" y="14"/>
                      <a:pt x="904" y="13"/>
                    </a:cubicBezTo>
                    <a:cubicBezTo>
                      <a:pt x="905" y="14"/>
                      <a:pt x="906" y="15"/>
                      <a:pt x="907" y="15"/>
                    </a:cubicBezTo>
                    <a:cubicBezTo>
                      <a:pt x="907" y="15"/>
                      <a:pt x="909" y="17"/>
                      <a:pt x="909" y="17"/>
                    </a:cubicBezTo>
                    <a:cubicBezTo>
                      <a:pt x="909" y="18"/>
                      <a:pt x="907" y="18"/>
                      <a:pt x="907" y="19"/>
                    </a:cubicBezTo>
                    <a:cubicBezTo>
                      <a:pt x="907" y="20"/>
                      <a:pt x="909" y="20"/>
                      <a:pt x="909" y="21"/>
                    </a:cubicBezTo>
                    <a:cubicBezTo>
                      <a:pt x="909" y="21"/>
                      <a:pt x="908" y="22"/>
                      <a:pt x="908" y="23"/>
                    </a:cubicBezTo>
                    <a:cubicBezTo>
                      <a:pt x="908" y="24"/>
                      <a:pt x="910" y="24"/>
                      <a:pt x="910" y="25"/>
                    </a:cubicBezTo>
                    <a:cubicBezTo>
                      <a:pt x="911" y="23"/>
                      <a:pt x="912" y="22"/>
                      <a:pt x="913" y="20"/>
                    </a:cubicBezTo>
                    <a:cubicBezTo>
                      <a:pt x="914" y="20"/>
                      <a:pt x="914" y="19"/>
                      <a:pt x="915" y="18"/>
                    </a:cubicBezTo>
                    <a:cubicBezTo>
                      <a:pt x="916" y="17"/>
                      <a:pt x="916" y="17"/>
                      <a:pt x="917" y="16"/>
                    </a:cubicBezTo>
                    <a:cubicBezTo>
                      <a:pt x="917" y="16"/>
                      <a:pt x="914" y="14"/>
                      <a:pt x="914" y="14"/>
                    </a:cubicBezTo>
                    <a:cubicBezTo>
                      <a:pt x="914" y="14"/>
                      <a:pt x="916" y="12"/>
                      <a:pt x="916" y="12"/>
                    </a:cubicBezTo>
                    <a:cubicBezTo>
                      <a:pt x="917" y="12"/>
                      <a:pt x="918" y="13"/>
                      <a:pt x="918" y="14"/>
                    </a:cubicBezTo>
                    <a:cubicBezTo>
                      <a:pt x="918" y="13"/>
                      <a:pt x="920" y="12"/>
                      <a:pt x="920" y="11"/>
                    </a:cubicBezTo>
                    <a:cubicBezTo>
                      <a:pt x="920" y="12"/>
                      <a:pt x="922" y="12"/>
                      <a:pt x="922" y="13"/>
                    </a:cubicBezTo>
                    <a:cubicBezTo>
                      <a:pt x="922" y="13"/>
                      <a:pt x="921" y="15"/>
                      <a:pt x="921" y="15"/>
                    </a:cubicBezTo>
                    <a:cubicBezTo>
                      <a:pt x="920" y="16"/>
                      <a:pt x="919" y="17"/>
                      <a:pt x="919" y="18"/>
                    </a:cubicBezTo>
                    <a:cubicBezTo>
                      <a:pt x="919" y="18"/>
                      <a:pt x="921" y="19"/>
                      <a:pt x="921" y="19"/>
                    </a:cubicBezTo>
                    <a:cubicBezTo>
                      <a:pt x="921" y="20"/>
                      <a:pt x="920" y="21"/>
                      <a:pt x="919" y="21"/>
                    </a:cubicBezTo>
                    <a:cubicBezTo>
                      <a:pt x="919" y="22"/>
                      <a:pt x="918" y="23"/>
                      <a:pt x="918" y="24"/>
                    </a:cubicBezTo>
                    <a:cubicBezTo>
                      <a:pt x="918" y="24"/>
                      <a:pt x="920" y="25"/>
                      <a:pt x="920" y="25"/>
                    </a:cubicBezTo>
                    <a:cubicBezTo>
                      <a:pt x="921" y="25"/>
                      <a:pt x="921" y="24"/>
                      <a:pt x="922" y="23"/>
                    </a:cubicBezTo>
                    <a:cubicBezTo>
                      <a:pt x="922" y="23"/>
                      <a:pt x="923" y="21"/>
                      <a:pt x="923" y="21"/>
                    </a:cubicBezTo>
                    <a:cubicBezTo>
                      <a:pt x="924" y="21"/>
                      <a:pt x="925" y="22"/>
                      <a:pt x="926" y="23"/>
                    </a:cubicBezTo>
                    <a:cubicBezTo>
                      <a:pt x="926" y="23"/>
                      <a:pt x="927" y="24"/>
                      <a:pt x="928" y="24"/>
                    </a:cubicBezTo>
                    <a:cubicBezTo>
                      <a:pt x="928" y="24"/>
                      <a:pt x="929" y="22"/>
                      <a:pt x="930" y="22"/>
                    </a:cubicBezTo>
                    <a:cubicBezTo>
                      <a:pt x="930" y="22"/>
                      <a:pt x="931" y="24"/>
                      <a:pt x="932" y="24"/>
                    </a:cubicBezTo>
                    <a:cubicBezTo>
                      <a:pt x="932" y="24"/>
                      <a:pt x="934" y="22"/>
                      <a:pt x="933" y="22"/>
                    </a:cubicBezTo>
                    <a:cubicBezTo>
                      <a:pt x="933" y="21"/>
                      <a:pt x="931" y="20"/>
                      <a:pt x="931" y="20"/>
                    </a:cubicBezTo>
                    <a:cubicBezTo>
                      <a:pt x="931" y="19"/>
                      <a:pt x="933" y="18"/>
                      <a:pt x="933" y="18"/>
                    </a:cubicBezTo>
                    <a:cubicBezTo>
                      <a:pt x="933" y="17"/>
                      <a:pt x="934" y="16"/>
                      <a:pt x="935" y="15"/>
                    </a:cubicBezTo>
                    <a:cubicBezTo>
                      <a:pt x="935" y="15"/>
                      <a:pt x="936" y="17"/>
                      <a:pt x="937" y="17"/>
                    </a:cubicBezTo>
                    <a:cubicBezTo>
                      <a:pt x="937" y="17"/>
                      <a:pt x="938" y="15"/>
                      <a:pt x="939" y="15"/>
                    </a:cubicBezTo>
                    <a:cubicBezTo>
                      <a:pt x="939" y="15"/>
                      <a:pt x="940" y="16"/>
                      <a:pt x="941" y="17"/>
                    </a:cubicBezTo>
                    <a:cubicBezTo>
                      <a:pt x="941" y="16"/>
                      <a:pt x="943" y="14"/>
                      <a:pt x="943" y="14"/>
                    </a:cubicBezTo>
                    <a:cubicBezTo>
                      <a:pt x="943" y="15"/>
                      <a:pt x="945" y="16"/>
                      <a:pt x="945" y="16"/>
                    </a:cubicBezTo>
                    <a:cubicBezTo>
                      <a:pt x="945" y="16"/>
                      <a:pt x="943" y="18"/>
                      <a:pt x="943" y="18"/>
                    </a:cubicBezTo>
                    <a:cubicBezTo>
                      <a:pt x="943" y="19"/>
                      <a:pt x="942" y="20"/>
                      <a:pt x="941" y="21"/>
                    </a:cubicBezTo>
                    <a:cubicBezTo>
                      <a:pt x="941" y="21"/>
                      <a:pt x="939" y="19"/>
                      <a:pt x="939" y="19"/>
                    </a:cubicBezTo>
                    <a:cubicBezTo>
                      <a:pt x="939" y="19"/>
                      <a:pt x="938" y="21"/>
                      <a:pt x="937" y="21"/>
                    </a:cubicBezTo>
                    <a:cubicBezTo>
                      <a:pt x="937" y="22"/>
                      <a:pt x="936" y="23"/>
                      <a:pt x="936" y="23"/>
                    </a:cubicBezTo>
                    <a:cubicBezTo>
                      <a:pt x="936" y="23"/>
                      <a:pt x="937" y="25"/>
                      <a:pt x="938" y="25"/>
                    </a:cubicBezTo>
                    <a:cubicBezTo>
                      <a:pt x="938" y="25"/>
                      <a:pt x="939" y="23"/>
                      <a:pt x="940" y="23"/>
                    </a:cubicBezTo>
                    <a:cubicBezTo>
                      <a:pt x="940" y="22"/>
                      <a:pt x="941" y="21"/>
                      <a:pt x="941" y="21"/>
                    </a:cubicBezTo>
                    <a:cubicBezTo>
                      <a:pt x="942" y="20"/>
                      <a:pt x="943" y="22"/>
                      <a:pt x="944" y="22"/>
                    </a:cubicBezTo>
                    <a:cubicBezTo>
                      <a:pt x="944" y="22"/>
                      <a:pt x="945" y="20"/>
                      <a:pt x="945" y="20"/>
                    </a:cubicBezTo>
                    <a:cubicBezTo>
                      <a:pt x="946" y="20"/>
                      <a:pt x="947" y="22"/>
                      <a:pt x="948" y="22"/>
                    </a:cubicBezTo>
                    <a:cubicBezTo>
                      <a:pt x="948" y="22"/>
                      <a:pt x="949" y="20"/>
                      <a:pt x="949" y="19"/>
                    </a:cubicBezTo>
                    <a:cubicBezTo>
                      <a:pt x="950" y="19"/>
                      <a:pt x="951" y="21"/>
                      <a:pt x="951" y="21"/>
                    </a:cubicBezTo>
                    <a:cubicBezTo>
                      <a:pt x="952" y="21"/>
                      <a:pt x="953" y="19"/>
                      <a:pt x="953" y="19"/>
                    </a:cubicBezTo>
                    <a:cubicBezTo>
                      <a:pt x="954" y="19"/>
                      <a:pt x="955" y="21"/>
                      <a:pt x="955" y="21"/>
                    </a:cubicBezTo>
                    <a:cubicBezTo>
                      <a:pt x="956" y="21"/>
                      <a:pt x="957" y="18"/>
                      <a:pt x="957" y="18"/>
                    </a:cubicBezTo>
                    <a:cubicBezTo>
                      <a:pt x="957" y="18"/>
                      <a:pt x="959" y="20"/>
                      <a:pt x="959" y="20"/>
                    </a:cubicBezTo>
                    <a:cubicBezTo>
                      <a:pt x="960" y="20"/>
                      <a:pt x="961" y="18"/>
                      <a:pt x="961" y="18"/>
                    </a:cubicBezTo>
                    <a:cubicBezTo>
                      <a:pt x="962" y="17"/>
                      <a:pt x="962" y="16"/>
                      <a:pt x="963" y="16"/>
                    </a:cubicBezTo>
                    <a:cubicBezTo>
                      <a:pt x="963" y="15"/>
                      <a:pt x="965" y="14"/>
                      <a:pt x="964" y="13"/>
                    </a:cubicBezTo>
                    <a:cubicBezTo>
                      <a:pt x="964" y="13"/>
                      <a:pt x="962" y="12"/>
                      <a:pt x="962" y="12"/>
                    </a:cubicBezTo>
                    <a:cubicBezTo>
                      <a:pt x="963" y="11"/>
                      <a:pt x="964" y="10"/>
                      <a:pt x="964" y="9"/>
                    </a:cubicBezTo>
                    <a:cubicBezTo>
                      <a:pt x="965" y="9"/>
                      <a:pt x="965" y="11"/>
                      <a:pt x="966" y="11"/>
                    </a:cubicBezTo>
                    <a:cubicBezTo>
                      <a:pt x="966" y="12"/>
                      <a:pt x="968" y="12"/>
                      <a:pt x="968" y="13"/>
                    </a:cubicBezTo>
                    <a:cubicBezTo>
                      <a:pt x="968" y="13"/>
                      <a:pt x="967" y="15"/>
                      <a:pt x="967" y="15"/>
                    </a:cubicBezTo>
                    <a:cubicBezTo>
                      <a:pt x="966" y="16"/>
                      <a:pt x="965" y="17"/>
                      <a:pt x="965" y="17"/>
                    </a:cubicBezTo>
                    <a:cubicBezTo>
                      <a:pt x="965" y="18"/>
                      <a:pt x="964" y="19"/>
                      <a:pt x="963" y="20"/>
                    </a:cubicBezTo>
                    <a:cubicBezTo>
                      <a:pt x="963" y="20"/>
                      <a:pt x="962" y="21"/>
                      <a:pt x="962" y="22"/>
                    </a:cubicBezTo>
                    <a:cubicBezTo>
                      <a:pt x="962" y="22"/>
                      <a:pt x="964" y="23"/>
                      <a:pt x="964" y="24"/>
                    </a:cubicBezTo>
                    <a:cubicBezTo>
                      <a:pt x="964" y="24"/>
                      <a:pt x="962" y="25"/>
                      <a:pt x="962" y="26"/>
                    </a:cubicBezTo>
                    <a:cubicBezTo>
                      <a:pt x="962" y="26"/>
                      <a:pt x="964" y="27"/>
                      <a:pt x="964" y="27"/>
                    </a:cubicBezTo>
                    <a:cubicBezTo>
                      <a:pt x="965" y="26"/>
                      <a:pt x="967" y="24"/>
                      <a:pt x="968" y="23"/>
                    </a:cubicBezTo>
                    <a:cubicBezTo>
                      <a:pt x="968" y="22"/>
                      <a:pt x="969" y="22"/>
                      <a:pt x="969" y="21"/>
                    </a:cubicBezTo>
                    <a:cubicBezTo>
                      <a:pt x="971" y="19"/>
                      <a:pt x="972" y="18"/>
                      <a:pt x="973" y="16"/>
                    </a:cubicBezTo>
                    <a:cubicBezTo>
                      <a:pt x="974" y="17"/>
                      <a:pt x="976" y="19"/>
                      <a:pt x="977" y="20"/>
                    </a:cubicBezTo>
                    <a:cubicBezTo>
                      <a:pt x="977" y="20"/>
                      <a:pt x="976" y="21"/>
                      <a:pt x="976" y="22"/>
                    </a:cubicBezTo>
                    <a:cubicBezTo>
                      <a:pt x="976" y="22"/>
                      <a:pt x="978" y="23"/>
                      <a:pt x="978" y="24"/>
                    </a:cubicBezTo>
                    <a:cubicBezTo>
                      <a:pt x="978" y="24"/>
                      <a:pt x="976" y="26"/>
                      <a:pt x="976" y="26"/>
                    </a:cubicBezTo>
                    <a:cubicBezTo>
                      <a:pt x="976" y="26"/>
                      <a:pt x="974" y="24"/>
                      <a:pt x="974" y="24"/>
                    </a:cubicBezTo>
                    <a:cubicBezTo>
                      <a:pt x="974" y="24"/>
                      <a:pt x="972" y="26"/>
                      <a:pt x="972" y="26"/>
                    </a:cubicBezTo>
                    <a:cubicBezTo>
                      <a:pt x="972" y="27"/>
                      <a:pt x="971" y="28"/>
                      <a:pt x="971" y="29"/>
                    </a:cubicBezTo>
                    <a:cubicBezTo>
                      <a:pt x="972" y="30"/>
                      <a:pt x="973" y="31"/>
                      <a:pt x="975" y="32"/>
                    </a:cubicBezTo>
                    <a:cubicBezTo>
                      <a:pt x="976" y="33"/>
                      <a:pt x="976" y="33"/>
                      <a:pt x="977" y="34"/>
                    </a:cubicBezTo>
                    <a:cubicBezTo>
                      <a:pt x="978" y="32"/>
                      <a:pt x="979" y="31"/>
                      <a:pt x="981" y="29"/>
                    </a:cubicBezTo>
                    <a:cubicBezTo>
                      <a:pt x="981" y="29"/>
                      <a:pt x="982" y="28"/>
                      <a:pt x="982" y="27"/>
                    </a:cubicBezTo>
                    <a:cubicBezTo>
                      <a:pt x="983" y="27"/>
                      <a:pt x="984" y="25"/>
                      <a:pt x="984" y="25"/>
                    </a:cubicBezTo>
                    <a:cubicBezTo>
                      <a:pt x="984" y="25"/>
                      <a:pt x="982" y="23"/>
                      <a:pt x="982" y="23"/>
                    </a:cubicBezTo>
                    <a:cubicBezTo>
                      <a:pt x="982" y="23"/>
                      <a:pt x="983" y="21"/>
                      <a:pt x="983" y="21"/>
                    </a:cubicBezTo>
                    <a:cubicBezTo>
                      <a:pt x="984" y="21"/>
                      <a:pt x="985" y="23"/>
                      <a:pt x="986" y="23"/>
                    </a:cubicBezTo>
                    <a:cubicBezTo>
                      <a:pt x="986" y="22"/>
                      <a:pt x="987" y="21"/>
                      <a:pt x="987" y="20"/>
                    </a:cubicBezTo>
                    <a:cubicBezTo>
                      <a:pt x="989" y="19"/>
                      <a:pt x="990" y="17"/>
                      <a:pt x="991" y="16"/>
                    </a:cubicBezTo>
                    <a:cubicBezTo>
                      <a:pt x="991" y="15"/>
                      <a:pt x="992" y="14"/>
                      <a:pt x="993" y="14"/>
                    </a:cubicBezTo>
                    <a:cubicBezTo>
                      <a:pt x="993" y="13"/>
                      <a:pt x="994" y="12"/>
                      <a:pt x="994" y="11"/>
                    </a:cubicBezTo>
                    <a:cubicBezTo>
                      <a:pt x="994" y="12"/>
                      <a:pt x="996" y="12"/>
                      <a:pt x="996" y="13"/>
                    </a:cubicBezTo>
                    <a:cubicBezTo>
                      <a:pt x="997" y="14"/>
                      <a:pt x="995" y="15"/>
                      <a:pt x="995" y="15"/>
                    </a:cubicBezTo>
                    <a:cubicBezTo>
                      <a:pt x="994" y="16"/>
                      <a:pt x="994" y="17"/>
                      <a:pt x="993" y="18"/>
                    </a:cubicBezTo>
                    <a:cubicBezTo>
                      <a:pt x="993" y="18"/>
                      <a:pt x="992" y="19"/>
                      <a:pt x="991" y="20"/>
                    </a:cubicBezTo>
                    <a:cubicBezTo>
                      <a:pt x="991" y="21"/>
                      <a:pt x="990" y="21"/>
                      <a:pt x="990" y="22"/>
                    </a:cubicBezTo>
                    <a:cubicBezTo>
                      <a:pt x="989" y="23"/>
                      <a:pt x="988" y="24"/>
                      <a:pt x="988" y="24"/>
                    </a:cubicBezTo>
                    <a:cubicBezTo>
                      <a:pt x="988" y="25"/>
                      <a:pt x="990" y="26"/>
                      <a:pt x="990" y="26"/>
                    </a:cubicBezTo>
                    <a:cubicBezTo>
                      <a:pt x="990" y="26"/>
                      <a:pt x="988" y="28"/>
                      <a:pt x="988" y="28"/>
                    </a:cubicBezTo>
                    <a:cubicBezTo>
                      <a:pt x="989" y="28"/>
                      <a:pt x="990" y="30"/>
                      <a:pt x="991" y="30"/>
                    </a:cubicBezTo>
                    <a:cubicBezTo>
                      <a:pt x="991" y="30"/>
                      <a:pt x="992" y="28"/>
                      <a:pt x="992" y="28"/>
                    </a:cubicBezTo>
                    <a:cubicBezTo>
                      <a:pt x="993" y="28"/>
                      <a:pt x="994" y="29"/>
                      <a:pt x="995" y="29"/>
                    </a:cubicBezTo>
                    <a:cubicBezTo>
                      <a:pt x="995" y="30"/>
                      <a:pt x="996" y="31"/>
                      <a:pt x="997" y="31"/>
                    </a:cubicBezTo>
                    <a:cubicBezTo>
                      <a:pt x="997" y="30"/>
                      <a:pt x="998" y="30"/>
                      <a:pt x="999" y="29"/>
                    </a:cubicBezTo>
                    <a:cubicBezTo>
                      <a:pt x="999" y="29"/>
                      <a:pt x="1000" y="27"/>
                      <a:pt x="1000" y="27"/>
                    </a:cubicBezTo>
                    <a:cubicBezTo>
                      <a:pt x="1000" y="26"/>
                      <a:pt x="998" y="25"/>
                      <a:pt x="998" y="25"/>
                    </a:cubicBezTo>
                    <a:cubicBezTo>
                      <a:pt x="997" y="24"/>
                      <a:pt x="997" y="24"/>
                      <a:pt x="996" y="23"/>
                    </a:cubicBezTo>
                    <a:cubicBezTo>
                      <a:pt x="997" y="22"/>
                      <a:pt x="998" y="20"/>
                      <a:pt x="999" y="19"/>
                    </a:cubicBezTo>
                    <a:cubicBezTo>
                      <a:pt x="1000" y="18"/>
                      <a:pt x="1000" y="17"/>
                      <a:pt x="1001" y="17"/>
                    </a:cubicBezTo>
                    <a:cubicBezTo>
                      <a:pt x="1001" y="16"/>
                      <a:pt x="1002" y="14"/>
                      <a:pt x="1003" y="14"/>
                    </a:cubicBezTo>
                    <a:cubicBezTo>
                      <a:pt x="1003" y="14"/>
                      <a:pt x="1005" y="16"/>
                      <a:pt x="1005" y="16"/>
                    </a:cubicBezTo>
                    <a:cubicBezTo>
                      <a:pt x="1005" y="16"/>
                      <a:pt x="1003" y="18"/>
                      <a:pt x="1003" y="18"/>
                    </a:cubicBezTo>
                    <a:cubicBezTo>
                      <a:pt x="1003" y="19"/>
                      <a:pt x="1002" y="20"/>
                      <a:pt x="1001" y="20"/>
                    </a:cubicBezTo>
                    <a:cubicBezTo>
                      <a:pt x="1001" y="21"/>
                      <a:pt x="1000" y="22"/>
                      <a:pt x="1000" y="23"/>
                    </a:cubicBezTo>
                    <a:cubicBezTo>
                      <a:pt x="1000" y="23"/>
                      <a:pt x="1002" y="24"/>
                      <a:pt x="1002" y="24"/>
                    </a:cubicBezTo>
                    <a:cubicBezTo>
                      <a:pt x="1002" y="25"/>
                      <a:pt x="1000" y="26"/>
                      <a:pt x="1000" y="27"/>
                    </a:cubicBezTo>
                    <a:cubicBezTo>
                      <a:pt x="1001" y="27"/>
                      <a:pt x="1002" y="28"/>
                      <a:pt x="1003" y="28"/>
                    </a:cubicBezTo>
                    <a:cubicBezTo>
                      <a:pt x="1003" y="29"/>
                      <a:pt x="1005" y="30"/>
                      <a:pt x="1005" y="30"/>
                    </a:cubicBezTo>
                    <a:cubicBezTo>
                      <a:pt x="1005" y="31"/>
                      <a:pt x="1003" y="32"/>
                      <a:pt x="1003" y="32"/>
                    </a:cubicBezTo>
                    <a:cubicBezTo>
                      <a:pt x="1003" y="33"/>
                      <a:pt x="1005" y="33"/>
                      <a:pt x="1005" y="34"/>
                    </a:cubicBezTo>
                    <a:cubicBezTo>
                      <a:pt x="1005" y="35"/>
                      <a:pt x="1003" y="36"/>
                      <a:pt x="1004" y="36"/>
                    </a:cubicBezTo>
                    <a:cubicBezTo>
                      <a:pt x="1004" y="37"/>
                      <a:pt x="1006" y="37"/>
                      <a:pt x="1006" y="38"/>
                    </a:cubicBezTo>
                    <a:cubicBezTo>
                      <a:pt x="1006" y="37"/>
                      <a:pt x="1007" y="36"/>
                      <a:pt x="1008" y="36"/>
                    </a:cubicBezTo>
                    <a:cubicBezTo>
                      <a:pt x="1008" y="35"/>
                      <a:pt x="1009" y="34"/>
                      <a:pt x="1009" y="33"/>
                    </a:cubicBezTo>
                    <a:cubicBezTo>
                      <a:pt x="1009" y="33"/>
                      <a:pt x="1007" y="32"/>
                      <a:pt x="1007" y="32"/>
                    </a:cubicBezTo>
                    <a:cubicBezTo>
                      <a:pt x="1007" y="31"/>
                      <a:pt x="1005" y="31"/>
                      <a:pt x="1005" y="30"/>
                    </a:cubicBezTo>
                    <a:cubicBezTo>
                      <a:pt x="1005" y="30"/>
                      <a:pt x="1006" y="28"/>
                      <a:pt x="1006" y="28"/>
                    </a:cubicBezTo>
                    <a:cubicBezTo>
                      <a:pt x="1007" y="27"/>
                      <a:pt x="1008" y="26"/>
                      <a:pt x="1008" y="26"/>
                    </a:cubicBezTo>
                    <a:cubicBezTo>
                      <a:pt x="1009" y="26"/>
                      <a:pt x="1010" y="27"/>
                      <a:pt x="1010" y="27"/>
                    </a:cubicBezTo>
                    <a:cubicBezTo>
                      <a:pt x="1011" y="28"/>
                      <a:pt x="1012" y="29"/>
                      <a:pt x="1013" y="29"/>
                    </a:cubicBezTo>
                    <a:cubicBezTo>
                      <a:pt x="1013" y="29"/>
                      <a:pt x="1014" y="31"/>
                      <a:pt x="1015" y="31"/>
                    </a:cubicBezTo>
                    <a:cubicBezTo>
                      <a:pt x="1015" y="31"/>
                      <a:pt x="1016" y="29"/>
                      <a:pt x="1017" y="28"/>
                    </a:cubicBezTo>
                    <a:cubicBezTo>
                      <a:pt x="1017" y="28"/>
                      <a:pt x="1018" y="27"/>
                      <a:pt x="1018" y="26"/>
                    </a:cubicBezTo>
                    <a:cubicBezTo>
                      <a:pt x="1019" y="26"/>
                      <a:pt x="1020" y="28"/>
                      <a:pt x="1021" y="28"/>
                    </a:cubicBezTo>
                    <a:cubicBezTo>
                      <a:pt x="1021" y="28"/>
                      <a:pt x="1022" y="26"/>
                      <a:pt x="1022" y="26"/>
                    </a:cubicBezTo>
                    <a:cubicBezTo>
                      <a:pt x="1022" y="26"/>
                      <a:pt x="1024" y="23"/>
                      <a:pt x="1024" y="23"/>
                    </a:cubicBezTo>
                    <a:cubicBezTo>
                      <a:pt x="1024" y="24"/>
                      <a:pt x="1026" y="25"/>
                      <a:pt x="1026" y="25"/>
                    </a:cubicBezTo>
                    <a:cubicBezTo>
                      <a:pt x="1026" y="26"/>
                      <a:pt x="1024" y="27"/>
                      <a:pt x="1024" y="27"/>
                    </a:cubicBezTo>
                    <a:cubicBezTo>
                      <a:pt x="1025" y="28"/>
                      <a:pt x="1027" y="28"/>
                      <a:pt x="1027" y="29"/>
                    </a:cubicBezTo>
                    <a:cubicBezTo>
                      <a:pt x="1027" y="30"/>
                      <a:pt x="1025" y="31"/>
                      <a:pt x="1025" y="31"/>
                    </a:cubicBezTo>
                    <a:cubicBezTo>
                      <a:pt x="1025" y="32"/>
                      <a:pt x="1027" y="32"/>
                      <a:pt x="1027" y="33"/>
                    </a:cubicBezTo>
                    <a:cubicBezTo>
                      <a:pt x="1028" y="32"/>
                      <a:pt x="1028" y="32"/>
                      <a:pt x="1029" y="31"/>
                    </a:cubicBezTo>
                    <a:cubicBezTo>
                      <a:pt x="1029" y="31"/>
                      <a:pt x="1030" y="29"/>
                      <a:pt x="1031" y="29"/>
                    </a:cubicBezTo>
                    <a:cubicBezTo>
                      <a:pt x="1031" y="29"/>
                      <a:pt x="1033" y="30"/>
                      <a:pt x="1033" y="30"/>
                    </a:cubicBezTo>
                    <a:cubicBezTo>
                      <a:pt x="1033" y="30"/>
                      <a:pt x="1034" y="29"/>
                      <a:pt x="1035" y="28"/>
                    </a:cubicBezTo>
                    <a:cubicBezTo>
                      <a:pt x="1035" y="27"/>
                      <a:pt x="1036" y="27"/>
                      <a:pt x="1036" y="26"/>
                    </a:cubicBezTo>
                    <a:cubicBezTo>
                      <a:pt x="1037" y="25"/>
                      <a:pt x="1037" y="24"/>
                      <a:pt x="1038" y="24"/>
                    </a:cubicBezTo>
                    <a:cubicBezTo>
                      <a:pt x="1038" y="23"/>
                      <a:pt x="1039" y="21"/>
                      <a:pt x="1040" y="21"/>
                    </a:cubicBezTo>
                    <a:cubicBezTo>
                      <a:pt x="1040" y="21"/>
                      <a:pt x="1041" y="23"/>
                      <a:pt x="1042" y="23"/>
                    </a:cubicBezTo>
                    <a:cubicBezTo>
                      <a:pt x="1042" y="24"/>
                      <a:pt x="1044" y="24"/>
                      <a:pt x="1044" y="25"/>
                    </a:cubicBezTo>
                    <a:cubicBezTo>
                      <a:pt x="1044" y="25"/>
                      <a:pt x="1043" y="27"/>
                      <a:pt x="1042" y="27"/>
                    </a:cubicBezTo>
                    <a:cubicBezTo>
                      <a:pt x="1042" y="28"/>
                      <a:pt x="1041" y="28"/>
                      <a:pt x="1041" y="29"/>
                    </a:cubicBezTo>
                    <a:cubicBezTo>
                      <a:pt x="1040" y="29"/>
                      <a:pt x="1039" y="27"/>
                      <a:pt x="1038" y="28"/>
                    </a:cubicBezTo>
                    <a:cubicBezTo>
                      <a:pt x="1038" y="28"/>
                      <a:pt x="1037" y="29"/>
                      <a:pt x="1037" y="30"/>
                    </a:cubicBezTo>
                    <a:cubicBezTo>
                      <a:pt x="1036" y="30"/>
                      <a:pt x="1035" y="32"/>
                      <a:pt x="1035" y="32"/>
                    </a:cubicBezTo>
                    <a:cubicBezTo>
                      <a:pt x="1035" y="33"/>
                      <a:pt x="1037" y="33"/>
                      <a:pt x="1037" y="34"/>
                    </a:cubicBezTo>
                    <a:cubicBezTo>
                      <a:pt x="1037" y="34"/>
                      <a:pt x="1036" y="36"/>
                      <a:pt x="1036" y="36"/>
                    </a:cubicBezTo>
                    <a:cubicBezTo>
                      <a:pt x="1035" y="37"/>
                      <a:pt x="1034" y="37"/>
                      <a:pt x="1034" y="38"/>
                    </a:cubicBezTo>
                    <a:cubicBezTo>
                      <a:pt x="1035" y="38"/>
                      <a:pt x="1035" y="40"/>
                      <a:pt x="1036" y="40"/>
                    </a:cubicBezTo>
                    <a:cubicBezTo>
                      <a:pt x="1036" y="40"/>
                      <a:pt x="1038" y="38"/>
                      <a:pt x="1038" y="38"/>
                    </a:cubicBezTo>
                    <a:cubicBezTo>
                      <a:pt x="1038" y="37"/>
                      <a:pt x="1039" y="35"/>
                      <a:pt x="1040" y="35"/>
                    </a:cubicBezTo>
                    <a:cubicBezTo>
                      <a:pt x="1040" y="35"/>
                      <a:pt x="1041" y="37"/>
                      <a:pt x="1042" y="37"/>
                    </a:cubicBezTo>
                    <a:cubicBezTo>
                      <a:pt x="1042" y="38"/>
                      <a:pt x="1043" y="39"/>
                      <a:pt x="1044" y="39"/>
                    </a:cubicBezTo>
                    <a:cubicBezTo>
                      <a:pt x="1044" y="39"/>
                      <a:pt x="1046" y="41"/>
                      <a:pt x="1046" y="41"/>
                    </a:cubicBezTo>
                    <a:cubicBezTo>
                      <a:pt x="1047" y="40"/>
                      <a:pt x="1048" y="39"/>
                      <a:pt x="1048" y="38"/>
                    </a:cubicBezTo>
                    <a:cubicBezTo>
                      <a:pt x="1049" y="38"/>
                      <a:pt x="1049" y="37"/>
                      <a:pt x="1050" y="36"/>
                    </a:cubicBezTo>
                    <a:cubicBezTo>
                      <a:pt x="1051" y="37"/>
                      <a:pt x="1053" y="38"/>
                      <a:pt x="1054" y="39"/>
                    </a:cubicBezTo>
                    <a:cubicBezTo>
                      <a:pt x="1053" y="41"/>
                      <a:pt x="1052" y="42"/>
                      <a:pt x="1051" y="44"/>
                    </a:cubicBezTo>
                    <a:cubicBezTo>
                      <a:pt x="1050" y="44"/>
                      <a:pt x="1050" y="46"/>
                      <a:pt x="1049" y="46"/>
                    </a:cubicBezTo>
                    <a:cubicBezTo>
                      <a:pt x="1048" y="46"/>
                      <a:pt x="1047" y="44"/>
                      <a:pt x="1047" y="44"/>
                    </a:cubicBezTo>
                    <a:cubicBezTo>
                      <a:pt x="1046" y="45"/>
                      <a:pt x="1046" y="47"/>
                      <a:pt x="1045" y="47"/>
                    </a:cubicBezTo>
                    <a:cubicBezTo>
                      <a:pt x="1044" y="47"/>
                      <a:pt x="1043" y="45"/>
                      <a:pt x="1043" y="45"/>
                    </a:cubicBezTo>
                    <a:cubicBezTo>
                      <a:pt x="1042" y="45"/>
                      <a:pt x="1042" y="47"/>
                      <a:pt x="1041" y="47"/>
                    </a:cubicBezTo>
                    <a:cubicBezTo>
                      <a:pt x="1041" y="48"/>
                      <a:pt x="1043" y="48"/>
                      <a:pt x="1043" y="49"/>
                    </a:cubicBezTo>
                    <a:cubicBezTo>
                      <a:pt x="1043" y="49"/>
                      <a:pt x="1041" y="51"/>
                      <a:pt x="1042" y="51"/>
                    </a:cubicBezTo>
                    <a:cubicBezTo>
                      <a:pt x="1042" y="51"/>
                      <a:pt x="1044" y="53"/>
                      <a:pt x="1044" y="53"/>
                    </a:cubicBezTo>
                    <a:cubicBezTo>
                      <a:pt x="1044" y="53"/>
                      <a:pt x="1045" y="51"/>
                      <a:pt x="1046" y="51"/>
                    </a:cubicBezTo>
                    <a:cubicBezTo>
                      <a:pt x="1046" y="51"/>
                      <a:pt x="1047" y="52"/>
                      <a:pt x="1048" y="52"/>
                    </a:cubicBezTo>
                    <a:cubicBezTo>
                      <a:pt x="1048" y="52"/>
                      <a:pt x="1049" y="50"/>
                      <a:pt x="1050" y="50"/>
                    </a:cubicBezTo>
                    <a:cubicBezTo>
                      <a:pt x="1050" y="50"/>
                      <a:pt x="1051" y="52"/>
                      <a:pt x="1052" y="52"/>
                    </a:cubicBezTo>
                    <a:cubicBezTo>
                      <a:pt x="1052" y="52"/>
                      <a:pt x="1053" y="50"/>
                      <a:pt x="1053" y="50"/>
                    </a:cubicBezTo>
                    <a:cubicBezTo>
                      <a:pt x="1054" y="49"/>
                      <a:pt x="1055" y="48"/>
                      <a:pt x="1055" y="47"/>
                    </a:cubicBezTo>
                    <a:cubicBezTo>
                      <a:pt x="1056" y="47"/>
                      <a:pt x="1057" y="46"/>
                      <a:pt x="1057" y="45"/>
                    </a:cubicBezTo>
                    <a:cubicBezTo>
                      <a:pt x="1057" y="45"/>
                      <a:pt x="1055" y="44"/>
                      <a:pt x="1055" y="43"/>
                    </a:cubicBezTo>
                    <a:cubicBezTo>
                      <a:pt x="1055" y="43"/>
                      <a:pt x="1056" y="42"/>
                      <a:pt x="1056" y="41"/>
                    </a:cubicBezTo>
                    <a:cubicBezTo>
                      <a:pt x="1056" y="41"/>
                      <a:pt x="1054" y="40"/>
                      <a:pt x="1054" y="39"/>
                    </a:cubicBezTo>
                    <a:cubicBezTo>
                      <a:pt x="1054" y="39"/>
                      <a:pt x="1056" y="38"/>
                      <a:pt x="1056" y="37"/>
                    </a:cubicBezTo>
                    <a:cubicBezTo>
                      <a:pt x="1056" y="36"/>
                      <a:pt x="1057" y="36"/>
                      <a:pt x="1058" y="35"/>
                    </a:cubicBezTo>
                    <a:cubicBezTo>
                      <a:pt x="1058" y="35"/>
                      <a:pt x="1060" y="37"/>
                      <a:pt x="1060" y="37"/>
                    </a:cubicBezTo>
                    <a:cubicBezTo>
                      <a:pt x="1060" y="37"/>
                      <a:pt x="1062" y="38"/>
                      <a:pt x="1062" y="38"/>
                    </a:cubicBezTo>
                    <a:cubicBezTo>
                      <a:pt x="1062" y="38"/>
                      <a:pt x="1064" y="36"/>
                      <a:pt x="1064" y="36"/>
                    </a:cubicBezTo>
                    <a:cubicBezTo>
                      <a:pt x="1064" y="36"/>
                      <a:pt x="1061" y="35"/>
                      <a:pt x="1061" y="34"/>
                    </a:cubicBezTo>
                    <a:cubicBezTo>
                      <a:pt x="1061" y="34"/>
                      <a:pt x="1063" y="33"/>
                      <a:pt x="1063" y="32"/>
                    </a:cubicBezTo>
                    <a:cubicBezTo>
                      <a:pt x="1064" y="31"/>
                      <a:pt x="1065" y="29"/>
                      <a:pt x="1067" y="28"/>
                    </a:cubicBezTo>
                    <a:cubicBezTo>
                      <a:pt x="1067" y="28"/>
                      <a:pt x="1069" y="29"/>
                      <a:pt x="1069" y="29"/>
                    </a:cubicBezTo>
                    <a:cubicBezTo>
                      <a:pt x="1069" y="30"/>
                      <a:pt x="1067" y="31"/>
                      <a:pt x="1067" y="32"/>
                    </a:cubicBezTo>
                    <a:cubicBezTo>
                      <a:pt x="1067" y="32"/>
                      <a:pt x="1069" y="33"/>
                      <a:pt x="1069" y="33"/>
                    </a:cubicBezTo>
                    <a:cubicBezTo>
                      <a:pt x="1069" y="34"/>
                      <a:pt x="1068" y="35"/>
                      <a:pt x="1068" y="36"/>
                    </a:cubicBezTo>
                    <a:cubicBezTo>
                      <a:pt x="1067" y="36"/>
                      <a:pt x="1066" y="37"/>
                      <a:pt x="1066" y="38"/>
                    </a:cubicBezTo>
                    <a:cubicBezTo>
                      <a:pt x="1065" y="39"/>
                      <a:pt x="1065" y="40"/>
                      <a:pt x="1064" y="40"/>
                    </a:cubicBezTo>
                    <a:cubicBezTo>
                      <a:pt x="1064" y="40"/>
                      <a:pt x="1063" y="42"/>
                      <a:pt x="1063" y="42"/>
                    </a:cubicBezTo>
                    <a:cubicBezTo>
                      <a:pt x="1062" y="42"/>
                      <a:pt x="1060" y="41"/>
                      <a:pt x="1060" y="41"/>
                    </a:cubicBezTo>
                    <a:cubicBezTo>
                      <a:pt x="1060" y="41"/>
                      <a:pt x="1058" y="42"/>
                      <a:pt x="1059" y="43"/>
                    </a:cubicBezTo>
                    <a:cubicBezTo>
                      <a:pt x="1059" y="43"/>
                      <a:pt x="1060" y="44"/>
                      <a:pt x="1061" y="45"/>
                    </a:cubicBezTo>
                    <a:cubicBezTo>
                      <a:pt x="1061" y="45"/>
                      <a:pt x="1063" y="46"/>
                      <a:pt x="1063" y="46"/>
                    </a:cubicBezTo>
                    <a:cubicBezTo>
                      <a:pt x="1063" y="47"/>
                      <a:pt x="1062" y="48"/>
                      <a:pt x="1061" y="49"/>
                    </a:cubicBezTo>
                    <a:cubicBezTo>
                      <a:pt x="1061" y="49"/>
                      <a:pt x="1060" y="50"/>
                      <a:pt x="1060" y="51"/>
                    </a:cubicBezTo>
                    <a:cubicBezTo>
                      <a:pt x="1059" y="51"/>
                      <a:pt x="1058" y="53"/>
                      <a:pt x="1058" y="53"/>
                    </a:cubicBezTo>
                    <a:cubicBezTo>
                      <a:pt x="1058" y="54"/>
                      <a:pt x="1056" y="55"/>
                      <a:pt x="1056" y="55"/>
                    </a:cubicBezTo>
                    <a:cubicBezTo>
                      <a:pt x="1056" y="55"/>
                      <a:pt x="1058" y="57"/>
                      <a:pt x="1058" y="57"/>
                    </a:cubicBezTo>
                    <a:cubicBezTo>
                      <a:pt x="1059" y="57"/>
                      <a:pt x="1060" y="55"/>
                      <a:pt x="1060" y="55"/>
                    </a:cubicBezTo>
                    <a:cubicBezTo>
                      <a:pt x="1061" y="55"/>
                      <a:pt x="1062" y="56"/>
                      <a:pt x="1062" y="56"/>
                    </a:cubicBezTo>
                    <a:cubicBezTo>
                      <a:pt x="1063" y="57"/>
                      <a:pt x="1065" y="58"/>
                      <a:pt x="1065" y="58"/>
                    </a:cubicBezTo>
                    <a:cubicBezTo>
                      <a:pt x="1065" y="59"/>
                      <a:pt x="1063" y="60"/>
                      <a:pt x="1063" y="60"/>
                    </a:cubicBezTo>
                    <a:cubicBezTo>
                      <a:pt x="1062" y="62"/>
                      <a:pt x="1061" y="63"/>
                      <a:pt x="1060" y="65"/>
                    </a:cubicBezTo>
                    <a:cubicBezTo>
                      <a:pt x="1058" y="64"/>
                      <a:pt x="1057" y="63"/>
                      <a:pt x="1055" y="61"/>
                    </a:cubicBezTo>
                    <a:cubicBezTo>
                      <a:pt x="1055" y="61"/>
                      <a:pt x="1057" y="60"/>
                      <a:pt x="1057" y="59"/>
                    </a:cubicBezTo>
                    <a:cubicBezTo>
                      <a:pt x="1057" y="59"/>
                      <a:pt x="1054" y="58"/>
                      <a:pt x="1055" y="57"/>
                    </a:cubicBezTo>
                    <a:cubicBezTo>
                      <a:pt x="1055" y="57"/>
                      <a:pt x="1056" y="56"/>
                      <a:pt x="1056" y="55"/>
                    </a:cubicBezTo>
                    <a:cubicBezTo>
                      <a:pt x="1056" y="55"/>
                      <a:pt x="1055" y="54"/>
                      <a:pt x="1054" y="53"/>
                    </a:cubicBezTo>
                    <a:cubicBezTo>
                      <a:pt x="1053" y="53"/>
                      <a:pt x="1052" y="52"/>
                      <a:pt x="1052" y="52"/>
                    </a:cubicBezTo>
                    <a:cubicBezTo>
                      <a:pt x="1051" y="53"/>
                      <a:pt x="1049" y="55"/>
                      <a:pt x="1048" y="56"/>
                    </a:cubicBezTo>
                    <a:cubicBezTo>
                      <a:pt x="1049" y="57"/>
                      <a:pt x="1050" y="57"/>
                      <a:pt x="1051" y="58"/>
                    </a:cubicBezTo>
                    <a:cubicBezTo>
                      <a:pt x="1051" y="58"/>
                      <a:pt x="1053" y="59"/>
                      <a:pt x="1053" y="60"/>
                    </a:cubicBezTo>
                    <a:cubicBezTo>
                      <a:pt x="1053" y="60"/>
                      <a:pt x="1051" y="62"/>
                      <a:pt x="1051" y="62"/>
                    </a:cubicBezTo>
                    <a:cubicBezTo>
                      <a:pt x="1051" y="62"/>
                      <a:pt x="1049" y="64"/>
                      <a:pt x="1049" y="64"/>
                    </a:cubicBezTo>
                    <a:cubicBezTo>
                      <a:pt x="1049" y="64"/>
                      <a:pt x="1051" y="66"/>
                      <a:pt x="1052" y="66"/>
                    </a:cubicBezTo>
                    <a:cubicBezTo>
                      <a:pt x="1052" y="66"/>
                      <a:pt x="1054" y="67"/>
                      <a:pt x="1054" y="68"/>
                    </a:cubicBezTo>
                    <a:cubicBezTo>
                      <a:pt x="1054" y="68"/>
                      <a:pt x="1052" y="70"/>
                      <a:pt x="1052" y="70"/>
                    </a:cubicBezTo>
                    <a:cubicBezTo>
                      <a:pt x="1052" y="70"/>
                      <a:pt x="1050" y="68"/>
                      <a:pt x="1050" y="68"/>
                    </a:cubicBezTo>
                    <a:cubicBezTo>
                      <a:pt x="1049" y="68"/>
                      <a:pt x="1049" y="70"/>
                      <a:pt x="1048" y="70"/>
                    </a:cubicBezTo>
                    <a:cubicBezTo>
                      <a:pt x="1048" y="71"/>
                      <a:pt x="1047" y="72"/>
                      <a:pt x="1047" y="73"/>
                    </a:cubicBezTo>
                    <a:cubicBezTo>
                      <a:pt x="1047" y="73"/>
                      <a:pt x="1048" y="74"/>
                      <a:pt x="1049" y="74"/>
                    </a:cubicBezTo>
                    <a:cubicBezTo>
                      <a:pt x="1049" y="74"/>
                      <a:pt x="1047" y="76"/>
                      <a:pt x="1047" y="76"/>
                    </a:cubicBezTo>
                    <a:cubicBezTo>
                      <a:pt x="1047" y="76"/>
                      <a:pt x="1045" y="75"/>
                      <a:pt x="1045" y="75"/>
                    </a:cubicBezTo>
                    <a:cubicBezTo>
                      <a:pt x="1045" y="74"/>
                      <a:pt x="1047" y="73"/>
                      <a:pt x="1047" y="73"/>
                    </a:cubicBezTo>
                    <a:cubicBezTo>
                      <a:pt x="1046" y="72"/>
                      <a:pt x="1044" y="71"/>
                      <a:pt x="1044" y="71"/>
                    </a:cubicBezTo>
                    <a:cubicBezTo>
                      <a:pt x="1044" y="70"/>
                      <a:pt x="1046" y="69"/>
                      <a:pt x="1046" y="69"/>
                    </a:cubicBezTo>
                    <a:cubicBezTo>
                      <a:pt x="1046" y="68"/>
                      <a:pt x="1044" y="68"/>
                      <a:pt x="1044" y="67"/>
                    </a:cubicBezTo>
                    <a:cubicBezTo>
                      <a:pt x="1044" y="66"/>
                      <a:pt x="1046" y="65"/>
                      <a:pt x="1045" y="65"/>
                    </a:cubicBezTo>
                    <a:cubicBezTo>
                      <a:pt x="1045" y="64"/>
                      <a:pt x="1043" y="64"/>
                      <a:pt x="1043" y="63"/>
                    </a:cubicBezTo>
                    <a:cubicBezTo>
                      <a:pt x="1043" y="62"/>
                      <a:pt x="1045" y="61"/>
                      <a:pt x="1045" y="61"/>
                    </a:cubicBezTo>
                    <a:cubicBezTo>
                      <a:pt x="1045" y="60"/>
                      <a:pt x="1043" y="60"/>
                      <a:pt x="1043" y="59"/>
                    </a:cubicBezTo>
                    <a:cubicBezTo>
                      <a:pt x="1042" y="61"/>
                      <a:pt x="1040" y="62"/>
                      <a:pt x="1039" y="63"/>
                    </a:cubicBezTo>
                    <a:cubicBezTo>
                      <a:pt x="1039" y="64"/>
                      <a:pt x="1038" y="65"/>
                      <a:pt x="1038" y="66"/>
                    </a:cubicBezTo>
                    <a:cubicBezTo>
                      <a:pt x="1037" y="66"/>
                      <a:pt x="1036" y="68"/>
                      <a:pt x="1036" y="68"/>
                    </a:cubicBezTo>
                    <a:cubicBezTo>
                      <a:pt x="1036" y="68"/>
                      <a:pt x="1034" y="66"/>
                      <a:pt x="1034" y="66"/>
                    </a:cubicBezTo>
                    <a:cubicBezTo>
                      <a:pt x="1033" y="67"/>
                      <a:pt x="1032" y="68"/>
                      <a:pt x="1032" y="68"/>
                    </a:cubicBezTo>
                    <a:cubicBezTo>
                      <a:pt x="1032" y="69"/>
                      <a:pt x="1034" y="70"/>
                      <a:pt x="1034" y="70"/>
                    </a:cubicBezTo>
                    <a:cubicBezTo>
                      <a:pt x="1034" y="71"/>
                      <a:pt x="1033" y="72"/>
                      <a:pt x="1032" y="72"/>
                    </a:cubicBezTo>
                    <a:cubicBezTo>
                      <a:pt x="1032" y="73"/>
                      <a:pt x="1031" y="74"/>
                      <a:pt x="1031" y="75"/>
                    </a:cubicBezTo>
                    <a:cubicBezTo>
                      <a:pt x="1030" y="75"/>
                      <a:pt x="1030" y="76"/>
                      <a:pt x="1029" y="77"/>
                    </a:cubicBezTo>
                    <a:cubicBezTo>
                      <a:pt x="1028" y="76"/>
                      <a:pt x="1026" y="75"/>
                      <a:pt x="1025" y="73"/>
                    </a:cubicBezTo>
                    <a:cubicBezTo>
                      <a:pt x="1025" y="73"/>
                      <a:pt x="1026" y="72"/>
                      <a:pt x="1026" y="71"/>
                    </a:cubicBezTo>
                    <a:cubicBezTo>
                      <a:pt x="1027" y="71"/>
                      <a:pt x="1028" y="69"/>
                      <a:pt x="1028" y="69"/>
                    </a:cubicBezTo>
                    <a:cubicBezTo>
                      <a:pt x="1028" y="69"/>
                      <a:pt x="1026" y="68"/>
                      <a:pt x="1026" y="67"/>
                    </a:cubicBezTo>
                    <a:cubicBezTo>
                      <a:pt x="1025" y="67"/>
                      <a:pt x="1024" y="66"/>
                      <a:pt x="1024" y="66"/>
                    </a:cubicBezTo>
                    <a:cubicBezTo>
                      <a:pt x="1023" y="66"/>
                      <a:pt x="1022" y="68"/>
                      <a:pt x="1022" y="68"/>
                    </a:cubicBezTo>
                    <a:cubicBezTo>
                      <a:pt x="1022" y="68"/>
                      <a:pt x="1020" y="70"/>
                      <a:pt x="1020" y="70"/>
                    </a:cubicBezTo>
                    <a:cubicBezTo>
                      <a:pt x="1020" y="70"/>
                      <a:pt x="1018" y="69"/>
                      <a:pt x="1018" y="68"/>
                    </a:cubicBezTo>
                    <a:cubicBezTo>
                      <a:pt x="1018" y="68"/>
                      <a:pt x="1016" y="67"/>
                      <a:pt x="1016" y="67"/>
                    </a:cubicBezTo>
                    <a:cubicBezTo>
                      <a:pt x="1016" y="66"/>
                      <a:pt x="1018" y="65"/>
                      <a:pt x="1017" y="64"/>
                    </a:cubicBezTo>
                    <a:cubicBezTo>
                      <a:pt x="1017" y="64"/>
                      <a:pt x="1016" y="63"/>
                      <a:pt x="1015" y="63"/>
                    </a:cubicBezTo>
                    <a:cubicBezTo>
                      <a:pt x="1014" y="62"/>
                      <a:pt x="1014" y="62"/>
                      <a:pt x="1013" y="61"/>
                    </a:cubicBezTo>
                    <a:cubicBezTo>
                      <a:pt x="1013" y="62"/>
                      <a:pt x="1011" y="63"/>
                      <a:pt x="1011" y="63"/>
                    </a:cubicBezTo>
                    <a:cubicBezTo>
                      <a:pt x="1011" y="64"/>
                      <a:pt x="1013" y="65"/>
                      <a:pt x="1013" y="65"/>
                    </a:cubicBezTo>
                    <a:cubicBezTo>
                      <a:pt x="1014" y="65"/>
                      <a:pt x="1016" y="66"/>
                      <a:pt x="1016" y="67"/>
                    </a:cubicBezTo>
                    <a:cubicBezTo>
                      <a:pt x="1016" y="67"/>
                      <a:pt x="1014" y="68"/>
                      <a:pt x="1014" y="69"/>
                    </a:cubicBezTo>
                    <a:cubicBezTo>
                      <a:pt x="1014" y="69"/>
                      <a:pt x="1013" y="71"/>
                      <a:pt x="1012" y="71"/>
                    </a:cubicBezTo>
                    <a:cubicBezTo>
                      <a:pt x="1012" y="71"/>
                      <a:pt x="1010" y="69"/>
                      <a:pt x="1010" y="69"/>
                    </a:cubicBezTo>
                    <a:cubicBezTo>
                      <a:pt x="1009" y="70"/>
                      <a:pt x="1009" y="71"/>
                      <a:pt x="1008" y="72"/>
                    </a:cubicBezTo>
                    <a:cubicBezTo>
                      <a:pt x="1009" y="72"/>
                      <a:pt x="1010" y="73"/>
                      <a:pt x="1011" y="73"/>
                    </a:cubicBezTo>
                    <a:cubicBezTo>
                      <a:pt x="1010" y="73"/>
                      <a:pt x="1009" y="76"/>
                      <a:pt x="1009" y="76"/>
                    </a:cubicBezTo>
                    <a:cubicBezTo>
                      <a:pt x="1008" y="76"/>
                      <a:pt x="1007" y="74"/>
                      <a:pt x="1007" y="74"/>
                    </a:cubicBezTo>
                    <a:cubicBezTo>
                      <a:pt x="1006" y="74"/>
                      <a:pt x="1004" y="72"/>
                      <a:pt x="1004" y="72"/>
                    </a:cubicBezTo>
                    <a:cubicBezTo>
                      <a:pt x="1004" y="72"/>
                      <a:pt x="1006" y="70"/>
                      <a:pt x="1006" y="70"/>
                    </a:cubicBezTo>
                    <a:cubicBezTo>
                      <a:pt x="1006" y="70"/>
                      <a:pt x="1008" y="68"/>
                      <a:pt x="1008" y="68"/>
                    </a:cubicBezTo>
                    <a:cubicBezTo>
                      <a:pt x="1008" y="67"/>
                      <a:pt x="1006" y="67"/>
                      <a:pt x="1006" y="66"/>
                    </a:cubicBezTo>
                    <a:cubicBezTo>
                      <a:pt x="1005" y="65"/>
                      <a:pt x="1007" y="64"/>
                      <a:pt x="1007" y="64"/>
                    </a:cubicBezTo>
                    <a:cubicBezTo>
                      <a:pt x="1007" y="63"/>
                      <a:pt x="1009" y="62"/>
                      <a:pt x="1009" y="62"/>
                    </a:cubicBezTo>
                    <a:cubicBezTo>
                      <a:pt x="1009" y="61"/>
                      <a:pt x="1007" y="60"/>
                      <a:pt x="1007" y="60"/>
                    </a:cubicBezTo>
                    <a:cubicBezTo>
                      <a:pt x="1007" y="59"/>
                      <a:pt x="1005" y="59"/>
                      <a:pt x="1005" y="58"/>
                    </a:cubicBezTo>
                    <a:cubicBezTo>
                      <a:pt x="1003" y="60"/>
                      <a:pt x="1002" y="61"/>
                      <a:pt x="1001" y="63"/>
                    </a:cubicBezTo>
                    <a:cubicBezTo>
                      <a:pt x="1001" y="63"/>
                      <a:pt x="1000" y="64"/>
                      <a:pt x="999" y="65"/>
                    </a:cubicBezTo>
                    <a:cubicBezTo>
                      <a:pt x="999" y="65"/>
                      <a:pt x="998" y="67"/>
                      <a:pt x="998" y="67"/>
                    </a:cubicBezTo>
                    <a:cubicBezTo>
                      <a:pt x="998" y="68"/>
                      <a:pt x="1000" y="68"/>
                      <a:pt x="1000" y="69"/>
                    </a:cubicBezTo>
                    <a:cubicBezTo>
                      <a:pt x="1000" y="70"/>
                      <a:pt x="998" y="70"/>
                      <a:pt x="998" y="71"/>
                    </a:cubicBezTo>
                    <a:cubicBezTo>
                      <a:pt x="997" y="70"/>
                      <a:pt x="997" y="70"/>
                      <a:pt x="996" y="69"/>
                    </a:cubicBezTo>
                    <a:cubicBezTo>
                      <a:pt x="996" y="69"/>
                      <a:pt x="994" y="68"/>
                      <a:pt x="994" y="68"/>
                    </a:cubicBezTo>
                    <a:cubicBezTo>
                      <a:pt x="994" y="67"/>
                      <a:pt x="996" y="66"/>
                      <a:pt x="995" y="65"/>
                    </a:cubicBezTo>
                    <a:cubicBezTo>
                      <a:pt x="995" y="65"/>
                      <a:pt x="994" y="64"/>
                      <a:pt x="993" y="64"/>
                    </a:cubicBezTo>
                    <a:cubicBezTo>
                      <a:pt x="993" y="63"/>
                      <a:pt x="991" y="62"/>
                      <a:pt x="991" y="62"/>
                    </a:cubicBezTo>
                    <a:cubicBezTo>
                      <a:pt x="991" y="61"/>
                      <a:pt x="993" y="60"/>
                      <a:pt x="993" y="60"/>
                    </a:cubicBezTo>
                    <a:cubicBezTo>
                      <a:pt x="993" y="59"/>
                      <a:pt x="991" y="59"/>
                      <a:pt x="990" y="58"/>
                    </a:cubicBezTo>
                    <a:cubicBezTo>
                      <a:pt x="990" y="57"/>
                      <a:pt x="992" y="56"/>
                      <a:pt x="992" y="56"/>
                    </a:cubicBezTo>
                    <a:cubicBezTo>
                      <a:pt x="992" y="55"/>
                      <a:pt x="990" y="55"/>
                      <a:pt x="990" y="54"/>
                    </a:cubicBezTo>
                    <a:cubicBezTo>
                      <a:pt x="990" y="55"/>
                      <a:pt x="988" y="56"/>
                      <a:pt x="988" y="56"/>
                    </a:cubicBezTo>
                    <a:cubicBezTo>
                      <a:pt x="988" y="57"/>
                      <a:pt x="991" y="58"/>
                      <a:pt x="990" y="58"/>
                    </a:cubicBezTo>
                    <a:cubicBezTo>
                      <a:pt x="990" y="59"/>
                      <a:pt x="989" y="60"/>
                      <a:pt x="989" y="60"/>
                    </a:cubicBezTo>
                    <a:cubicBezTo>
                      <a:pt x="988" y="61"/>
                      <a:pt x="987" y="62"/>
                      <a:pt x="987" y="62"/>
                    </a:cubicBezTo>
                    <a:cubicBezTo>
                      <a:pt x="987" y="63"/>
                      <a:pt x="985" y="64"/>
                      <a:pt x="985" y="65"/>
                    </a:cubicBezTo>
                    <a:cubicBezTo>
                      <a:pt x="985" y="65"/>
                      <a:pt x="988" y="66"/>
                      <a:pt x="988" y="66"/>
                    </a:cubicBezTo>
                    <a:cubicBezTo>
                      <a:pt x="987" y="67"/>
                      <a:pt x="986" y="68"/>
                      <a:pt x="986" y="69"/>
                    </a:cubicBezTo>
                    <a:cubicBezTo>
                      <a:pt x="985" y="69"/>
                      <a:pt x="985" y="70"/>
                      <a:pt x="984" y="71"/>
                    </a:cubicBezTo>
                    <a:cubicBezTo>
                      <a:pt x="984" y="71"/>
                      <a:pt x="982" y="69"/>
                      <a:pt x="982" y="69"/>
                    </a:cubicBezTo>
                    <a:cubicBezTo>
                      <a:pt x="981" y="69"/>
                      <a:pt x="981" y="71"/>
                      <a:pt x="980" y="71"/>
                    </a:cubicBezTo>
                    <a:cubicBezTo>
                      <a:pt x="979" y="71"/>
                      <a:pt x="979" y="70"/>
                      <a:pt x="978" y="70"/>
                    </a:cubicBezTo>
                    <a:cubicBezTo>
                      <a:pt x="977" y="70"/>
                      <a:pt x="977" y="71"/>
                      <a:pt x="976" y="72"/>
                    </a:cubicBezTo>
                    <a:cubicBezTo>
                      <a:pt x="976" y="72"/>
                      <a:pt x="974" y="70"/>
                      <a:pt x="974" y="70"/>
                    </a:cubicBezTo>
                    <a:cubicBezTo>
                      <a:pt x="974" y="70"/>
                      <a:pt x="976" y="68"/>
                      <a:pt x="976" y="68"/>
                    </a:cubicBezTo>
                    <a:cubicBezTo>
                      <a:pt x="976" y="68"/>
                      <a:pt x="977" y="66"/>
                      <a:pt x="977" y="66"/>
                    </a:cubicBezTo>
                    <a:cubicBezTo>
                      <a:pt x="978" y="66"/>
                      <a:pt x="980" y="68"/>
                      <a:pt x="980" y="67"/>
                    </a:cubicBezTo>
                    <a:cubicBezTo>
                      <a:pt x="980" y="67"/>
                      <a:pt x="981" y="66"/>
                      <a:pt x="981" y="65"/>
                    </a:cubicBezTo>
                    <a:cubicBezTo>
                      <a:pt x="982" y="64"/>
                      <a:pt x="983" y="64"/>
                      <a:pt x="983" y="63"/>
                    </a:cubicBezTo>
                    <a:cubicBezTo>
                      <a:pt x="983" y="63"/>
                      <a:pt x="985" y="61"/>
                      <a:pt x="985" y="61"/>
                    </a:cubicBezTo>
                    <a:cubicBezTo>
                      <a:pt x="985" y="61"/>
                      <a:pt x="983" y="59"/>
                      <a:pt x="983" y="59"/>
                    </a:cubicBezTo>
                    <a:cubicBezTo>
                      <a:pt x="982" y="59"/>
                      <a:pt x="981" y="61"/>
                      <a:pt x="981" y="61"/>
                    </a:cubicBezTo>
                    <a:cubicBezTo>
                      <a:pt x="980" y="61"/>
                      <a:pt x="979" y="60"/>
                      <a:pt x="979" y="60"/>
                    </a:cubicBezTo>
                    <a:cubicBezTo>
                      <a:pt x="978" y="59"/>
                      <a:pt x="977" y="58"/>
                      <a:pt x="976" y="58"/>
                    </a:cubicBezTo>
                    <a:cubicBezTo>
                      <a:pt x="976" y="58"/>
                      <a:pt x="975" y="56"/>
                      <a:pt x="974" y="56"/>
                    </a:cubicBezTo>
                    <a:cubicBezTo>
                      <a:pt x="974" y="56"/>
                      <a:pt x="973" y="58"/>
                      <a:pt x="972" y="58"/>
                    </a:cubicBezTo>
                    <a:cubicBezTo>
                      <a:pt x="972" y="58"/>
                      <a:pt x="971" y="57"/>
                      <a:pt x="970" y="57"/>
                    </a:cubicBezTo>
                    <a:cubicBezTo>
                      <a:pt x="970" y="57"/>
                      <a:pt x="969" y="58"/>
                      <a:pt x="969" y="59"/>
                    </a:cubicBezTo>
                    <a:cubicBezTo>
                      <a:pt x="968" y="60"/>
                      <a:pt x="967" y="60"/>
                      <a:pt x="967" y="61"/>
                    </a:cubicBezTo>
                    <a:cubicBezTo>
                      <a:pt x="966" y="62"/>
                      <a:pt x="966" y="63"/>
                      <a:pt x="965" y="63"/>
                    </a:cubicBezTo>
                    <a:cubicBezTo>
                      <a:pt x="965" y="64"/>
                      <a:pt x="964" y="65"/>
                      <a:pt x="963" y="66"/>
                    </a:cubicBezTo>
                    <a:cubicBezTo>
                      <a:pt x="963" y="66"/>
                      <a:pt x="962" y="68"/>
                      <a:pt x="962" y="68"/>
                    </a:cubicBezTo>
                    <a:cubicBezTo>
                      <a:pt x="961" y="68"/>
                      <a:pt x="961" y="70"/>
                      <a:pt x="960" y="70"/>
                    </a:cubicBezTo>
                    <a:cubicBezTo>
                      <a:pt x="960" y="70"/>
                      <a:pt x="958" y="69"/>
                      <a:pt x="958" y="68"/>
                    </a:cubicBezTo>
                    <a:cubicBezTo>
                      <a:pt x="958" y="68"/>
                      <a:pt x="959" y="67"/>
                      <a:pt x="960" y="66"/>
                    </a:cubicBezTo>
                    <a:cubicBezTo>
                      <a:pt x="960" y="65"/>
                      <a:pt x="961" y="65"/>
                      <a:pt x="961" y="64"/>
                    </a:cubicBezTo>
                    <a:cubicBezTo>
                      <a:pt x="962" y="63"/>
                      <a:pt x="962" y="62"/>
                      <a:pt x="963" y="62"/>
                    </a:cubicBezTo>
                    <a:cubicBezTo>
                      <a:pt x="962" y="61"/>
                      <a:pt x="961" y="61"/>
                      <a:pt x="961" y="60"/>
                    </a:cubicBezTo>
                    <a:cubicBezTo>
                      <a:pt x="960" y="60"/>
                      <a:pt x="959" y="58"/>
                      <a:pt x="958" y="58"/>
                    </a:cubicBezTo>
                    <a:cubicBezTo>
                      <a:pt x="958" y="58"/>
                      <a:pt x="957" y="60"/>
                      <a:pt x="957" y="61"/>
                    </a:cubicBezTo>
                    <a:cubicBezTo>
                      <a:pt x="956" y="61"/>
                      <a:pt x="955" y="59"/>
                      <a:pt x="955" y="59"/>
                    </a:cubicBezTo>
                    <a:cubicBezTo>
                      <a:pt x="954" y="59"/>
                      <a:pt x="953" y="61"/>
                      <a:pt x="953" y="61"/>
                    </a:cubicBezTo>
                    <a:cubicBezTo>
                      <a:pt x="952" y="61"/>
                      <a:pt x="951" y="60"/>
                      <a:pt x="951" y="59"/>
                    </a:cubicBezTo>
                    <a:cubicBezTo>
                      <a:pt x="950" y="59"/>
                      <a:pt x="949" y="58"/>
                      <a:pt x="948" y="58"/>
                    </a:cubicBezTo>
                    <a:cubicBezTo>
                      <a:pt x="948" y="58"/>
                      <a:pt x="947" y="56"/>
                      <a:pt x="946" y="56"/>
                    </a:cubicBezTo>
                    <a:cubicBezTo>
                      <a:pt x="946" y="56"/>
                      <a:pt x="945" y="58"/>
                      <a:pt x="944" y="58"/>
                    </a:cubicBezTo>
                    <a:cubicBezTo>
                      <a:pt x="944" y="58"/>
                      <a:pt x="943" y="56"/>
                      <a:pt x="942" y="56"/>
                    </a:cubicBezTo>
                    <a:cubicBezTo>
                      <a:pt x="942" y="57"/>
                      <a:pt x="941" y="59"/>
                      <a:pt x="940" y="59"/>
                    </a:cubicBezTo>
                    <a:cubicBezTo>
                      <a:pt x="940" y="59"/>
                      <a:pt x="939" y="57"/>
                      <a:pt x="938" y="57"/>
                    </a:cubicBezTo>
                    <a:cubicBezTo>
                      <a:pt x="938" y="57"/>
                      <a:pt x="937" y="59"/>
                      <a:pt x="937" y="59"/>
                    </a:cubicBezTo>
                    <a:cubicBezTo>
                      <a:pt x="936" y="59"/>
                      <a:pt x="935" y="57"/>
                      <a:pt x="934" y="58"/>
                    </a:cubicBezTo>
                    <a:cubicBezTo>
                      <a:pt x="934" y="58"/>
                      <a:pt x="933" y="60"/>
                      <a:pt x="933" y="60"/>
                    </a:cubicBezTo>
                    <a:cubicBezTo>
                      <a:pt x="932" y="60"/>
                      <a:pt x="931" y="58"/>
                      <a:pt x="930" y="58"/>
                    </a:cubicBezTo>
                    <a:cubicBezTo>
                      <a:pt x="930" y="58"/>
                      <a:pt x="929" y="60"/>
                      <a:pt x="929" y="60"/>
                    </a:cubicBezTo>
                    <a:cubicBezTo>
                      <a:pt x="929" y="61"/>
                      <a:pt x="931" y="61"/>
                      <a:pt x="931" y="62"/>
                    </a:cubicBezTo>
                    <a:cubicBezTo>
                      <a:pt x="931" y="62"/>
                      <a:pt x="929" y="64"/>
                      <a:pt x="929" y="64"/>
                    </a:cubicBezTo>
                    <a:cubicBezTo>
                      <a:pt x="929" y="64"/>
                      <a:pt x="927" y="62"/>
                      <a:pt x="927" y="63"/>
                    </a:cubicBezTo>
                    <a:cubicBezTo>
                      <a:pt x="926" y="63"/>
                      <a:pt x="926" y="65"/>
                      <a:pt x="925" y="65"/>
                    </a:cubicBezTo>
                    <a:cubicBezTo>
                      <a:pt x="925" y="64"/>
                      <a:pt x="923" y="64"/>
                      <a:pt x="923" y="63"/>
                    </a:cubicBezTo>
                    <a:cubicBezTo>
                      <a:pt x="923" y="63"/>
                      <a:pt x="925" y="61"/>
                      <a:pt x="925" y="61"/>
                    </a:cubicBezTo>
                    <a:cubicBezTo>
                      <a:pt x="925" y="60"/>
                      <a:pt x="926" y="59"/>
                      <a:pt x="926" y="59"/>
                    </a:cubicBezTo>
                    <a:cubicBezTo>
                      <a:pt x="927" y="58"/>
                      <a:pt x="928" y="57"/>
                      <a:pt x="928" y="56"/>
                    </a:cubicBezTo>
                    <a:cubicBezTo>
                      <a:pt x="928" y="56"/>
                      <a:pt x="926" y="55"/>
                      <a:pt x="926" y="55"/>
                    </a:cubicBezTo>
                    <a:cubicBezTo>
                      <a:pt x="926" y="54"/>
                      <a:pt x="928" y="53"/>
                      <a:pt x="928" y="52"/>
                    </a:cubicBezTo>
                    <a:cubicBezTo>
                      <a:pt x="928" y="52"/>
                      <a:pt x="925" y="51"/>
                      <a:pt x="925" y="51"/>
                    </a:cubicBezTo>
                    <a:cubicBezTo>
                      <a:pt x="926" y="50"/>
                      <a:pt x="927" y="49"/>
                      <a:pt x="927" y="48"/>
                    </a:cubicBezTo>
                    <a:cubicBezTo>
                      <a:pt x="928" y="48"/>
                      <a:pt x="928" y="47"/>
                      <a:pt x="929" y="46"/>
                    </a:cubicBezTo>
                    <a:cubicBezTo>
                      <a:pt x="929" y="46"/>
                      <a:pt x="930" y="44"/>
                      <a:pt x="930" y="44"/>
                    </a:cubicBezTo>
                    <a:cubicBezTo>
                      <a:pt x="930" y="44"/>
                      <a:pt x="929" y="42"/>
                      <a:pt x="928" y="42"/>
                    </a:cubicBezTo>
                    <a:cubicBezTo>
                      <a:pt x="928" y="42"/>
                      <a:pt x="927" y="44"/>
                      <a:pt x="927" y="45"/>
                    </a:cubicBezTo>
                    <a:cubicBezTo>
                      <a:pt x="926" y="45"/>
                      <a:pt x="924" y="43"/>
                      <a:pt x="924" y="43"/>
                    </a:cubicBezTo>
                    <a:cubicBezTo>
                      <a:pt x="924" y="43"/>
                      <a:pt x="923" y="45"/>
                      <a:pt x="923" y="45"/>
                    </a:cubicBezTo>
                    <a:cubicBezTo>
                      <a:pt x="923" y="46"/>
                      <a:pt x="925" y="46"/>
                      <a:pt x="925" y="47"/>
                    </a:cubicBezTo>
                    <a:cubicBezTo>
                      <a:pt x="925" y="47"/>
                      <a:pt x="923" y="48"/>
                      <a:pt x="923" y="49"/>
                    </a:cubicBezTo>
                    <a:cubicBezTo>
                      <a:pt x="923" y="50"/>
                      <a:pt x="925" y="50"/>
                      <a:pt x="925" y="51"/>
                    </a:cubicBezTo>
                    <a:cubicBezTo>
                      <a:pt x="925" y="51"/>
                      <a:pt x="924" y="52"/>
                      <a:pt x="924" y="53"/>
                    </a:cubicBezTo>
                    <a:cubicBezTo>
                      <a:pt x="924" y="53"/>
                      <a:pt x="926" y="54"/>
                      <a:pt x="926" y="55"/>
                    </a:cubicBezTo>
                    <a:cubicBezTo>
                      <a:pt x="926" y="55"/>
                      <a:pt x="925" y="56"/>
                      <a:pt x="924" y="57"/>
                    </a:cubicBezTo>
                    <a:cubicBezTo>
                      <a:pt x="924" y="57"/>
                      <a:pt x="923" y="59"/>
                      <a:pt x="923" y="59"/>
                    </a:cubicBezTo>
                    <a:cubicBezTo>
                      <a:pt x="922" y="59"/>
                      <a:pt x="920" y="58"/>
                      <a:pt x="920" y="57"/>
                    </a:cubicBezTo>
                    <a:cubicBezTo>
                      <a:pt x="920" y="57"/>
                      <a:pt x="919" y="56"/>
                      <a:pt x="918" y="56"/>
                    </a:cubicBezTo>
                    <a:cubicBezTo>
                      <a:pt x="918" y="56"/>
                      <a:pt x="916" y="54"/>
                      <a:pt x="916" y="54"/>
                    </a:cubicBezTo>
                    <a:cubicBezTo>
                      <a:pt x="915" y="54"/>
                      <a:pt x="914" y="56"/>
                      <a:pt x="914" y="56"/>
                    </a:cubicBezTo>
                    <a:cubicBezTo>
                      <a:pt x="914" y="57"/>
                      <a:pt x="913" y="58"/>
                      <a:pt x="912" y="58"/>
                    </a:cubicBezTo>
                    <a:cubicBezTo>
                      <a:pt x="912" y="59"/>
                      <a:pt x="910" y="57"/>
                      <a:pt x="910" y="57"/>
                    </a:cubicBezTo>
                    <a:cubicBezTo>
                      <a:pt x="910" y="57"/>
                      <a:pt x="908" y="55"/>
                      <a:pt x="908" y="55"/>
                    </a:cubicBezTo>
                    <a:cubicBezTo>
                      <a:pt x="908" y="55"/>
                      <a:pt x="906" y="57"/>
                      <a:pt x="906" y="57"/>
                    </a:cubicBezTo>
                    <a:cubicBezTo>
                      <a:pt x="906" y="57"/>
                      <a:pt x="905" y="60"/>
                      <a:pt x="905" y="60"/>
                    </a:cubicBezTo>
                    <a:cubicBezTo>
                      <a:pt x="904" y="59"/>
                      <a:pt x="903" y="58"/>
                      <a:pt x="902" y="58"/>
                    </a:cubicBezTo>
                    <a:cubicBezTo>
                      <a:pt x="902" y="57"/>
                      <a:pt x="901" y="57"/>
                      <a:pt x="900" y="56"/>
                    </a:cubicBezTo>
                    <a:cubicBezTo>
                      <a:pt x="900" y="56"/>
                      <a:pt x="898" y="55"/>
                      <a:pt x="898" y="54"/>
                    </a:cubicBezTo>
                    <a:cubicBezTo>
                      <a:pt x="898" y="54"/>
                      <a:pt x="899" y="52"/>
                      <a:pt x="900" y="52"/>
                    </a:cubicBezTo>
                    <a:cubicBezTo>
                      <a:pt x="899" y="52"/>
                      <a:pt x="898" y="50"/>
                      <a:pt x="897" y="50"/>
                    </a:cubicBezTo>
                    <a:cubicBezTo>
                      <a:pt x="897" y="51"/>
                      <a:pt x="896" y="52"/>
                      <a:pt x="896" y="53"/>
                    </a:cubicBezTo>
                    <a:cubicBezTo>
                      <a:pt x="895" y="53"/>
                      <a:pt x="895" y="54"/>
                      <a:pt x="894" y="55"/>
                    </a:cubicBezTo>
                    <a:cubicBezTo>
                      <a:pt x="893" y="56"/>
                      <a:pt x="893" y="56"/>
                      <a:pt x="892" y="57"/>
                    </a:cubicBezTo>
                    <a:cubicBezTo>
                      <a:pt x="892" y="58"/>
                      <a:pt x="891" y="59"/>
                      <a:pt x="890" y="59"/>
                    </a:cubicBezTo>
                    <a:cubicBezTo>
                      <a:pt x="890" y="59"/>
                      <a:pt x="889" y="58"/>
                      <a:pt x="888" y="58"/>
                    </a:cubicBezTo>
                    <a:cubicBezTo>
                      <a:pt x="888" y="58"/>
                      <a:pt x="886" y="56"/>
                      <a:pt x="886" y="56"/>
                    </a:cubicBezTo>
                    <a:cubicBezTo>
                      <a:pt x="886" y="56"/>
                      <a:pt x="888" y="54"/>
                      <a:pt x="888" y="54"/>
                    </a:cubicBezTo>
                    <a:cubicBezTo>
                      <a:pt x="887" y="54"/>
                      <a:pt x="886" y="52"/>
                      <a:pt x="885" y="52"/>
                    </a:cubicBezTo>
                    <a:cubicBezTo>
                      <a:pt x="885" y="52"/>
                      <a:pt x="884" y="54"/>
                      <a:pt x="884" y="54"/>
                    </a:cubicBezTo>
                    <a:cubicBezTo>
                      <a:pt x="883" y="55"/>
                      <a:pt x="883" y="56"/>
                      <a:pt x="882" y="57"/>
                    </a:cubicBezTo>
                    <a:cubicBezTo>
                      <a:pt x="882" y="57"/>
                      <a:pt x="881" y="59"/>
                      <a:pt x="880" y="59"/>
                    </a:cubicBezTo>
                    <a:cubicBezTo>
                      <a:pt x="880" y="59"/>
                      <a:pt x="878" y="57"/>
                      <a:pt x="878" y="57"/>
                    </a:cubicBezTo>
                    <a:cubicBezTo>
                      <a:pt x="878" y="57"/>
                      <a:pt x="876" y="59"/>
                      <a:pt x="876" y="59"/>
                    </a:cubicBezTo>
                    <a:cubicBezTo>
                      <a:pt x="877" y="60"/>
                      <a:pt x="879" y="61"/>
                      <a:pt x="879" y="61"/>
                    </a:cubicBezTo>
                    <a:cubicBezTo>
                      <a:pt x="879" y="62"/>
                      <a:pt x="877" y="63"/>
                      <a:pt x="877" y="63"/>
                    </a:cubicBezTo>
                    <a:cubicBezTo>
                      <a:pt x="876" y="64"/>
                      <a:pt x="876" y="65"/>
                      <a:pt x="875" y="65"/>
                    </a:cubicBezTo>
                    <a:cubicBezTo>
                      <a:pt x="875" y="66"/>
                      <a:pt x="874" y="68"/>
                      <a:pt x="874" y="68"/>
                    </a:cubicBezTo>
                    <a:cubicBezTo>
                      <a:pt x="873" y="68"/>
                      <a:pt x="872" y="66"/>
                      <a:pt x="871" y="66"/>
                    </a:cubicBezTo>
                    <a:cubicBezTo>
                      <a:pt x="871" y="66"/>
                      <a:pt x="870" y="68"/>
                      <a:pt x="870" y="68"/>
                    </a:cubicBezTo>
                    <a:cubicBezTo>
                      <a:pt x="868" y="67"/>
                      <a:pt x="867" y="66"/>
                      <a:pt x="865" y="65"/>
                    </a:cubicBezTo>
                    <a:cubicBezTo>
                      <a:pt x="866" y="64"/>
                      <a:pt x="866" y="63"/>
                      <a:pt x="867" y="63"/>
                    </a:cubicBezTo>
                    <a:cubicBezTo>
                      <a:pt x="867" y="62"/>
                      <a:pt x="869" y="61"/>
                      <a:pt x="869" y="60"/>
                    </a:cubicBezTo>
                    <a:cubicBezTo>
                      <a:pt x="869" y="60"/>
                      <a:pt x="866" y="59"/>
                      <a:pt x="866" y="59"/>
                    </a:cubicBezTo>
                    <a:cubicBezTo>
                      <a:pt x="867" y="58"/>
                      <a:pt x="868" y="56"/>
                      <a:pt x="868" y="56"/>
                    </a:cubicBezTo>
                    <a:cubicBezTo>
                      <a:pt x="869" y="56"/>
                      <a:pt x="870" y="58"/>
                      <a:pt x="870" y="58"/>
                    </a:cubicBezTo>
                    <a:cubicBezTo>
                      <a:pt x="871" y="58"/>
                      <a:pt x="872" y="59"/>
                      <a:pt x="873" y="60"/>
                    </a:cubicBezTo>
                    <a:cubicBezTo>
                      <a:pt x="873" y="60"/>
                      <a:pt x="874" y="61"/>
                      <a:pt x="875" y="62"/>
                    </a:cubicBezTo>
                    <a:cubicBezTo>
                      <a:pt x="875" y="61"/>
                      <a:pt x="877" y="60"/>
                      <a:pt x="876" y="59"/>
                    </a:cubicBezTo>
                    <a:cubicBezTo>
                      <a:pt x="876" y="59"/>
                      <a:pt x="874" y="58"/>
                      <a:pt x="874" y="58"/>
                    </a:cubicBezTo>
                    <a:cubicBezTo>
                      <a:pt x="874" y="57"/>
                      <a:pt x="876" y="56"/>
                      <a:pt x="876" y="55"/>
                    </a:cubicBezTo>
                    <a:cubicBezTo>
                      <a:pt x="876" y="55"/>
                      <a:pt x="874" y="54"/>
                      <a:pt x="874" y="54"/>
                    </a:cubicBezTo>
                    <a:cubicBezTo>
                      <a:pt x="874" y="53"/>
                      <a:pt x="876" y="52"/>
                      <a:pt x="875" y="51"/>
                    </a:cubicBezTo>
                    <a:cubicBezTo>
                      <a:pt x="875" y="51"/>
                      <a:pt x="874" y="50"/>
                      <a:pt x="873" y="50"/>
                    </a:cubicBezTo>
                    <a:cubicBezTo>
                      <a:pt x="873" y="50"/>
                      <a:pt x="872" y="52"/>
                      <a:pt x="871" y="52"/>
                    </a:cubicBezTo>
                    <a:cubicBezTo>
                      <a:pt x="871" y="52"/>
                      <a:pt x="870" y="50"/>
                      <a:pt x="869" y="50"/>
                    </a:cubicBezTo>
                    <a:cubicBezTo>
                      <a:pt x="869" y="51"/>
                      <a:pt x="868" y="52"/>
                      <a:pt x="868" y="52"/>
                    </a:cubicBezTo>
                    <a:cubicBezTo>
                      <a:pt x="867" y="53"/>
                      <a:pt x="866" y="55"/>
                      <a:pt x="866" y="55"/>
                    </a:cubicBezTo>
                    <a:cubicBezTo>
                      <a:pt x="865" y="55"/>
                      <a:pt x="864" y="53"/>
                      <a:pt x="864" y="53"/>
                    </a:cubicBezTo>
                    <a:cubicBezTo>
                      <a:pt x="863" y="52"/>
                      <a:pt x="862" y="52"/>
                      <a:pt x="861" y="51"/>
                    </a:cubicBezTo>
                    <a:cubicBezTo>
                      <a:pt x="861" y="51"/>
                      <a:pt x="859" y="50"/>
                      <a:pt x="859" y="50"/>
                    </a:cubicBezTo>
                    <a:cubicBezTo>
                      <a:pt x="859" y="50"/>
                      <a:pt x="858" y="51"/>
                      <a:pt x="857" y="52"/>
                    </a:cubicBezTo>
                    <a:cubicBezTo>
                      <a:pt x="857" y="53"/>
                      <a:pt x="856" y="53"/>
                      <a:pt x="856" y="54"/>
                    </a:cubicBezTo>
                    <a:cubicBezTo>
                      <a:pt x="855" y="55"/>
                      <a:pt x="855" y="56"/>
                      <a:pt x="854" y="56"/>
                    </a:cubicBezTo>
                    <a:cubicBezTo>
                      <a:pt x="853" y="57"/>
                      <a:pt x="853" y="58"/>
                      <a:pt x="852" y="59"/>
                    </a:cubicBezTo>
                    <a:cubicBezTo>
                      <a:pt x="852" y="59"/>
                      <a:pt x="851" y="61"/>
                      <a:pt x="851" y="61"/>
                    </a:cubicBezTo>
                    <a:cubicBezTo>
                      <a:pt x="850" y="61"/>
                      <a:pt x="849" y="59"/>
                      <a:pt x="848" y="59"/>
                    </a:cubicBezTo>
                    <a:cubicBezTo>
                      <a:pt x="848" y="58"/>
                      <a:pt x="847" y="58"/>
                      <a:pt x="846" y="57"/>
                    </a:cubicBezTo>
                    <a:cubicBezTo>
                      <a:pt x="846" y="57"/>
                      <a:pt x="844" y="56"/>
                      <a:pt x="844" y="56"/>
                    </a:cubicBezTo>
                    <a:cubicBezTo>
                      <a:pt x="843" y="56"/>
                      <a:pt x="842" y="54"/>
                      <a:pt x="842" y="54"/>
                    </a:cubicBezTo>
                    <a:cubicBezTo>
                      <a:pt x="841" y="54"/>
                      <a:pt x="840" y="56"/>
                      <a:pt x="840" y="56"/>
                    </a:cubicBezTo>
                    <a:cubicBezTo>
                      <a:pt x="840" y="57"/>
                      <a:pt x="839" y="58"/>
                      <a:pt x="838" y="58"/>
                    </a:cubicBezTo>
                    <a:cubicBezTo>
                      <a:pt x="838" y="59"/>
                      <a:pt x="837" y="57"/>
                      <a:pt x="836" y="57"/>
                    </a:cubicBezTo>
                    <a:cubicBezTo>
                      <a:pt x="835" y="57"/>
                      <a:pt x="835" y="59"/>
                      <a:pt x="834" y="59"/>
                    </a:cubicBezTo>
                    <a:cubicBezTo>
                      <a:pt x="834" y="59"/>
                      <a:pt x="833" y="57"/>
                      <a:pt x="832" y="57"/>
                    </a:cubicBezTo>
                    <a:cubicBezTo>
                      <a:pt x="832" y="57"/>
                      <a:pt x="831" y="59"/>
                      <a:pt x="830" y="59"/>
                    </a:cubicBezTo>
                    <a:cubicBezTo>
                      <a:pt x="830" y="60"/>
                      <a:pt x="829" y="62"/>
                      <a:pt x="829" y="62"/>
                    </a:cubicBezTo>
                    <a:cubicBezTo>
                      <a:pt x="828" y="62"/>
                      <a:pt x="827" y="60"/>
                      <a:pt x="826" y="60"/>
                    </a:cubicBezTo>
                    <a:cubicBezTo>
                      <a:pt x="826" y="60"/>
                      <a:pt x="825" y="62"/>
                      <a:pt x="825" y="62"/>
                    </a:cubicBezTo>
                    <a:cubicBezTo>
                      <a:pt x="824" y="62"/>
                      <a:pt x="823" y="60"/>
                      <a:pt x="823" y="61"/>
                    </a:cubicBezTo>
                    <a:cubicBezTo>
                      <a:pt x="822" y="61"/>
                      <a:pt x="822" y="62"/>
                      <a:pt x="821" y="63"/>
                    </a:cubicBezTo>
                    <a:cubicBezTo>
                      <a:pt x="820" y="63"/>
                      <a:pt x="820" y="64"/>
                      <a:pt x="819" y="65"/>
                    </a:cubicBezTo>
                    <a:cubicBezTo>
                      <a:pt x="819" y="65"/>
                      <a:pt x="817" y="63"/>
                      <a:pt x="817" y="63"/>
                    </a:cubicBezTo>
                    <a:cubicBezTo>
                      <a:pt x="817" y="63"/>
                      <a:pt x="818" y="61"/>
                      <a:pt x="819" y="61"/>
                    </a:cubicBezTo>
                    <a:cubicBezTo>
                      <a:pt x="819" y="61"/>
                      <a:pt x="820" y="59"/>
                      <a:pt x="820" y="59"/>
                    </a:cubicBezTo>
                    <a:cubicBezTo>
                      <a:pt x="821" y="59"/>
                      <a:pt x="822" y="61"/>
                      <a:pt x="823" y="61"/>
                    </a:cubicBezTo>
                    <a:cubicBezTo>
                      <a:pt x="823" y="60"/>
                      <a:pt x="824" y="59"/>
                      <a:pt x="824" y="58"/>
                    </a:cubicBezTo>
                    <a:cubicBezTo>
                      <a:pt x="825" y="58"/>
                      <a:pt x="825" y="57"/>
                      <a:pt x="826" y="56"/>
                    </a:cubicBezTo>
                    <a:cubicBezTo>
                      <a:pt x="826" y="55"/>
                      <a:pt x="827" y="55"/>
                      <a:pt x="828" y="54"/>
                    </a:cubicBezTo>
                    <a:cubicBezTo>
                      <a:pt x="828" y="53"/>
                      <a:pt x="829" y="52"/>
                      <a:pt x="829" y="52"/>
                    </a:cubicBezTo>
                    <a:cubicBezTo>
                      <a:pt x="830" y="52"/>
                      <a:pt x="831" y="53"/>
                      <a:pt x="832" y="53"/>
                    </a:cubicBezTo>
                    <a:cubicBezTo>
                      <a:pt x="832" y="53"/>
                      <a:pt x="834" y="55"/>
                      <a:pt x="834" y="55"/>
                    </a:cubicBezTo>
                    <a:cubicBezTo>
                      <a:pt x="834" y="54"/>
                      <a:pt x="835" y="53"/>
                      <a:pt x="836" y="53"/>
                    </a:cubicBezTo>
                    <a:cubicBezTo>
                      <a:pt x="836" y="53"/>
                      <a:pt x="837" y="51"/>
                      <a:pt x="837" y="51"/>
                    </a:cubicBezTo>
                    <a:cubicBezTo>
                      <a:pt x="837" y="50"/>
                      <a:pt x="835" y="49"/>
                      <a:pt x="835" y="49"/>
                    </a:cubicBezTo>
                    <a:cubicBezTo>
                      <a:pt x="835" y="48"/>
                      <a:pt x="836" y="47"/>
                      <a:pt x="837" y="47"/>
                    </a:cubicBezTo>
                    <a:cubicBezTo>
                      <a:pt x="837" y="46"/>
                      <a:pt x="838" y="45"/>
                      <a:pt x="838" y="44"/>
                    </a:cubicBezTo>
                    <a:cubicBezTo>
                      <a:pt x="839" y="44"/>
                      <a:pt x="840" y="43"/>
                      <a:pt x="840" y="42"/>
                    </a:cubicBezTo>
                    <a:cubicBezTo>
                      <a:pt x="839" y="41"/>
                      <a:pt x="837" y="40"/>
                      <a:pt x="836" y="39"/>
                    </a:cubicBezTo>
                    <a:cubicBezTo>
                      <a:pt x="835" y="38"/>
                      <a:pt x="834" y="38"/>
                      <a:pt x="833" y="37"/>
                    </a:cubicBezTo>
                    <a:cubicBezTo>
                      <a:pt x="833" y="38"/>
                      <a:pt x="832" y="39"/>
                      <a:pt x="832" y="39"/>
                    </a:cubicBezTo>
                    <a:cubicBezTo>
                      <a:pt x="832" y="40"/>
                      <a:pt x="834" y="40"/>
                      <a:pt x="834" y="41"/>
                    </a:cubicBezTo>
                    <a:cubicBezTo>
                      <a:pt x="834" y="42"/>
                      <a:pt x="832" y="43"/>
                      <a:pt x="832" y="43"/>
                    </a:cubicBezTo>
                    <a:cubicBezTo>
                      <a:pt x="832" y="43"/>
                      <a:pt x="834" y="45"/>
                      <a:pt x="834" y="45"/>
                    </a:cubicBezTo>
                    <a:cubicBezTo>
                      <a:pt x="834" y="45"/>
                      <a:pt x="833" y="47"/>
                      <a:pt x="833" y="47"/>
                    </a:cubicBezTo>
                    <a:cubicBezTo>
                      <a:pt x="832" y="47"/>
                      <a:pt x="831" y="46"/>
                      <a:pt x="831" y="45"/>
                    </a:cubicBezTo>
                    <a:cubicBezTo>
                      <a:pt x="830" y="45"/>
                      <a:pt x="829" y="44"/>
                      <a:pt x="828" y="44"/>
                    </a:cubicBezTo>
                    <a:cubicBezTo>
                      <a:pt x="828" y="44"/>
                      <a:pt x="827" y="46"/>
                      <a:pt x="827" y="46"/>
                    </a:cubicBezTo>
                    <a:cubicBezTo>
                      <a:pt x="826" y="46"/>
                      <a:pt x="825" y="44"/>
                      <a:pt x="824" y="44"/>
                    </a:cubicBezTo>
                    <a:cubicBezTo>
                      <a:pt x="824" y="44"/>
                      <a:pt x="823" y="46"/>
                      <a:pt x="823" y="46"/>
                    </a:cubicBezTo>
                    <a:cubicBezTo>
                      <a:pt x="822" y="47"/>
                      <a:pt x="821" y="49"/>
                      <a:pt x="821" y="49"/>
                    </a:cubicBezTo>
                    <a:cubicBezTo>
                      <a:pt x="821" y="49"/>
                      <a:pt x="819" y="47"/>
                      <a:pt x="819" y="47"/>
                    </a:cubicBezTo>
                    <a:cubicBezTo>
                      <a:pt x="818" y="47"/>
                      <a:pt x="817" y="49"/>
                      <a:pt x="817" y="49"/>
                    </a:cubicBezTo>
                    <a:cubicBezTo>
                      <a:pt x="816" y="50"/>
                      <a:pt x="816" y="51"/>
                      <a:pt x="815" y="51"/>
                    </a:cubicBezTo>
                    <a:cubicBezTo>
                      <a:pt x="815" y="52"/>
                      <a:pt x="814" y="53"/>
                      <a:pt x="814" y="54"/>
                    </a:cubicBezTo>
                    <a:cubicBezTo>
                      <a:pt x="813" y="54"/>
                      <a:pt x="812" y="56"/>
                      <a:pt x="812" y="56"/>
                    </a:cubicBezTo>
                    <a:cubicBezTo>
                      <a:pt x="811" y="56"/>
                      <a:pt x="810" y="54"/>
                      <a:pt x="810" y="54"/>
                    </a:cubicBezTo>
                    <a:cubicBezTo>
                      <a:pt x="809" y="54"/>
                      <a:pt x="809" y="56"/>
                      <a:pt x="808" y="56"/>
                    </a:cubicBezTo>
                    <a:cubicBezTo>
                      <a:pt x="808" y="57"/>
                      <a:pt x="806" y="55"/>
                      <a:pt x="806" y="55"/>
                    </a:cubicBezTo>
                    <a:cubicBezTo>
                      <a:pt x="805" y="55"/>
                      <a:pt x="804" y="53"/>
                      <a:pt x="803" y="53"/>
                    </a:cubicBezTo>
                    <a:cubicBezTo>
                      <a:pt x="803" y="53"/>
                      <a:pt x="805" y="51"/>
                      <a:pt x="805" y="51"/>
                    </a:cubicBezTo>
                    <a:cubicBezTo>
                      <a:pt x="806" y="50"/>
                      <a:pt x="806" y="49"/>
                      <a:pt x="807" y="49"/>
                    </a:cubicBezTo>
                    <a:cubicBezTo>
                      <a:pt x="807" y="48"/>
                      <a:pt x="808" y="47"/>
                      <a:pt x="809" y="46"/>
                    </a:cubicBezTo>
                    <a:cubicBezTo>
                      <a:pt x="808" y="46"/>
                      <a:pt x="807" y="45"/>
                      <a:pt x="806" y="45"/>
                    </a:cubicBezTo>
                    <a:cubicBezTo>
                      <a:pt x="806" y="45"/>
                      <a:pt x="805" y="47"/>
                      <a:pt x="805" y="47"/>
                    </a:cubicBezTo>
                    <a:cubicBezTo>
                      <a:pt x="804" y="47"/>
                      <a:pt x="803" y="45"/>
                      <a:pt x="802" y="45"/>
                    </a:cubicBezTo>
                    <a:cubicBezTo>
                      <a:pt x="802" y="45"/>
                      <a:pt x="801" y="47"/>
                      <a:pt x="801" y="47"/>
                    </a:cubicBezTo>
                    <a:cubicBezTo>
                      <a:pt x="800" y="48"/>
                      <a:pt x="800" y="49"/>
                      <a:pt x="799" y="50"/>
                    </a:cubicBezTo>
                    <a:cubicBezTo>
                      <a:pt x="798" y="50"/>
                      <a:pt x="798" y="51"/>
                      <a:pt x="797" y="52"/>
                    </a:cubicBezTo>
                    <a:cubicBezTo>
                      <a:pt x="797" y="51"/>
                      <a:pt x="796" y="51"/>
                      <a:pt x="795" y="50"/>
                    </a:cubicBezTo>
                    <a:cubicBezTo>
                      <a:pt x="795" y="50"/>
                      <a:pt x="793" y="48"/>
                      <a:pt x="793" y="48"/>
                    </a:cubicBezTo>
                    <a:cubicBezTo>
                      <a:pt x="792" y="49"/>
                      <a:pt x="792" y="50"/>
                      <a:pt x="791" y="51"/>
                    </a:cubicBezTo>
                    <a:cubicBezTo>
                      <a:pt x="793" y="52"/>
                      <a:pt x="794" y="53"/>
                      <a:pt x="796" y="54"/>
                    </a:cubicBezTo>
                    <a:cubicBezTo>
                      <a:pt x="796" y="55"/>
                      <a:pt x="797" y="55"/>
                      <a:pt x="798" y="56"/>
                    </a:cubicBezTo>
                    <a:cubicBezTo>
                      <a:pt x="799" y="56"/>
                      <a:pt x="799" y="57"/>
                      <a:pt x="800" y="58"/>
                    </a:cubicBezTo>
                    <a:cubicBezTo>
                      <a:pt x="800" y="58"/>
                      <a:pt x="802" y="59"/>
                      <a:pt x="802" y="59"/>
                    </a:cubicBezTo>
                    <a:cubicBezTo>
                      <a:pt x="802" y="59"/>
                      <a:pt x="804" y="57"/>
                      <a:pt x="804" y="57"/>
                    </a:cubicBezTo>
                    <a:cubicBezTo>
                      <a:pt x="804" y="57"/>
                      <a:pt x="806" y="58"/>
                      <a:pt x="806" y="59"/>
                    </a:cubicBezTo>
                    <a:cubicBezTo>
                      <a:pt x="806" y="59"/>
                      <a:pt x="805" y="61"/>
                      <a:pt x="805" y="61"/>
                    </a:cubicBezTo>
                    <a:cubicBezTo>
                      <a:pt x="804" y="61"/>
                      <a:pt x="803" y="63"/>
                      <a:pt x="803" y="63"/>
                    </a:cubicBezTo>
                    <a:cubicBezTo>
                      <a:pt x="802" y="63"/>
                      <a:pt x="801" y="62"/>
                      <a:pt x="801" y="61"/>
                    </a:cubicBezTo>
                    <a:cubicBezTo>
                      <a:pt x="800" y="62"/>
                      <a:pt x="799" y="63"/>
                      <a:pt x="799" y="64"/>
                    </a:cubicBezTo>
                    <a:cubicBezTo>
                      <a:pt x="799" y="64"/>
                      <a:pt x="797" y="66"/>
                      <a:pt x="797" y="66"/>
                    </a:cubicBezTo>
                    <a:cubicBezTo>
                      <a:pt x="796" y="66"/>
                      <a:pt x="796" y="64"/>
                      <a:pt x="795" y="64"/>
                    </a:cubicBezTo>
                    <a:cubicBezTo>
                      <a:pt x="795" y="64"/>
                      <a:pt x="793" y="67"/>
                      <a:pt x="793" y="66"/>
                    </a:cubicBezTo>
                    <a:cubicBezTo>
                      <a:pt x="793" y="66"/>
                      <a:pt x="791" y="65"/>
                      <a:pt x="791" y="65"/>
                    </a:cubicBezTo>
                    <a:cubicBezTo>
                      <a:pt x="791" y="64"/>
                      <a:pt x="793" y="63"/>
                      <a:pt x="793" y="63"/>
                    </a:cubicBezTo>
                    <a:cubicBezTo>
                      <a:pt x="793" y="62"/>
                      <a:pt x="795" y="60"/>
                      <a:pt x="794" y="60"/>
                    </a:cubicBezTo>
                    <a:cubicBezTo>
                      <a:pt x="794" y="60"/>
                      <a:pt x="792" y="59"/>
                      <a:pt x="792" y="59"/>
                    </a:cubicBezTo>
                    <a:cubicBezTo>
                      <a:pt x="792" y="59"/>
                      <a:pt x="791" y="61"/>
                      <a:pt x="791" y="61"/>
                    </a:cubicBezTo>
                    <a:cubicBezTo>
                      <a:pt x="790" y="61"/>
                      <a:pt x="789" y="60"/>
                      <a:pt x="788" y="59"/>
                    </a:cubicBezTo>
                    <a:cubicBezTo>
                      <a:pt x="788" y="59"/>
                      <a:pt x="786" y="58"/>
                      <a:pt x="786" y="57"/>
                    </a:cubicBezTo>
                    <a:cubicBezTo>
                      <a:pt x="786" y="57"/>
                      <a:pt x="788" y="55"/>
                      <a:pt x="788" y="55"/>
                    </a:cubicBezTo>
                    <a:cubicBezTo>
                      <a:pt x="788" y="54"/>
                      <a:pt x="789" y="54"/>
                      <a:pt x="789" y="53"/>
                    </a:cubicBezTo>
                    <a:cubicBezTo>
                      <a:pt x="790" y="52"/>
                      <a:pt x="791" y="51"/>
                      <a:pt x="791" y="51"/>
                    </a:cubicBezTo>
                    <a:cubicBezTo>
                      <a:pt x="791" y="50"/>
                      <a:pt x="789" y="49"/>
                      <a:pt x="789" y="49"/>
                    </a:cubicBezTo>
                    <a:cubicBezTo>
                      <a:pt x="789" y="48"/>
                      <a:pt x="791" y="47"/>
                      <a:pt x="791" y="47"/>
                    </a:cubicBezTo>
                    <a:cubicBezTo>
                      <a:pt x="791" y="46"/>
                      <a:pt x="788" y="46"/>
                      <a:pt x="788" y="45"/>
                    </a:cubicBezTo>
                    <a:cubicBezTo>
                      <a:pt x="788" y="46"/>
                      <a:pt x="787" y="47"/>
                      <a:pt x="787" y="47"/>
                    </a:cubicBezTo>
                    <a:cubicBezTo>
                      <a:pt x="786" y="48"/>
                      <a:pt x="785" y="49"/>
                      <a:pt x="785" y="50"/>
                    </a:cubicBezTo>
                    <a:cubicBezTo>
                      <a:pt x="785" y="50"/>
                      <a:pt x="787" y="51"/>
                      <a:pt x="787" y="51"/>
                    </a:cubicBezTo>
                    <a:cubicBezTo>
                      <a:pt x="787" y="52"/>
                      <a:pt x="786" y="53"/>
                      <a:pt x="786" y="53"/>
                    </a:cubicBezTo>
                    <a:cubicBezTo>
                      <a:pt x="785" y="54"/>
                      <a:pt x="784" y="52"/>
                      <a:pt x="783" y="52"/>
                    </a:cubicBezTo>
                    <a:cubicBezTo>
                      <a:pt x="782" y="53"/>
                      <a:pt x="781" y="55"/>
                      <a:pt x="780" y="56"/>
                    </a:cubicBezTo>
                    <a:cubicBezTo>
                      <a:pt x="778" y="55"/>
                      <a:pt x="777" y="54"/>
                      <a:pt x="775" y="53"/>
                    </a:cubicBezTo>
                    <a:cubicBezTo>
                      <a:pt x="777" y="51"/>
                      <a:pt x="778" y="50"/>
                      <a:pt x="779" y="48"/>
                    </a:cubicBezTo>
                    <a:cubicBezTo>
                      <a:pt x="779" y="48"/>
                      <a:pt x="780" y="50"/>
                      <a:pt x="781" y="50"/>
                    </a:cubicBezTo>
                    <a:cubicBezTo>
                      <a:pt x="781" y="50"/>
                      <a:pt x="783" y="48"/>
                      <a:pt x="783" y="48"/>
                    </a:cubicBezTo>
                    <a:cubicBezTo>
                      <a:pt x="783" y="48"/>
                      <a:pt x="781" y="46"/>
                      <a:pt x="781" y="46"/>
                    </a:cubicBezTo>
                    <a:cubicBezTo>
                      <a:pt x="780" y="46"/>
                      <a:pt x="782" y="44"/>
                      <a:pt x="782" y="44"/>
                    </a:cubicBezTo>
                    <a:cubicBezTo>
                      <a:pt x="782" y="43"/>
                      <a:pt x="780" y="43"/>
                      <a:pt x="780" y="42"/>
                    </a:cubicBezTo>
                    <a:cubicBezTo>
                      <a:pt x="779" y="44"/>
                      <a:pt x="778" y="45"/>
                      <a:pt x="777" y="47"/>
                    </a:cubicBezTo>
                    <a:cubicBezTo>
                      <a:pt x="776" y="47"/>
                      <a:pt x="776" y="48"/>
                      <a:pt x="775" y="49"/>
                    </a:cubicBezTo>
                    <a:cubicBezTo>
                      <a:pt x="775" y="49"/>
                      <a:pt x="773" y="47"/>
                      <a:pt x="773" y="47"/>
                    </a:cubicBezTo>
                    <a:cubicBezTo>
                      <a:pt x="772" y="47"/>
                      <a:pt x="771" y="49"/>
                      <a:pt x="771" y="49"/>
                    </a:cubicBezTo>
                    <a:cubicBezTo>
                      <a:pt x="771" y="50"/>
                      <a:pt x="770" y="52"/>
                      <a:pt x="769" y="52"/>
                    </a:cubicBezTo>
                    <a:cubicBezTo>
                      <a:pt x="769" y="52"/>
                      <a:pt x="767" y="50"/>
                      <a:pt x="767" y="50"/>
                    </a:cubicBezTo>
                    <a:cubicBezTo>
                      <a:pt x="767" y="50"/>
                      <a:pt x="765" y="48"/>
                      <a:pt x="765" y="48"/>
                    </a:cubicBezTo>
                    <a:cubicBezTo>
                      <a:pt x="765" y="48"/>
                      <a:pt x="763" y="50"/>
                      <a:pt x="763" y="50"/>
                    </a:cubicBezTo>
                    <a:cubicBezTo>
                      <a:pt x="763" y="51"/>
                      <a:pt x="765" y="52"/>
                      <a:pt x="765" y="52"/>
                    </a:cubicBezTo>
                    <a:cubicBezTo>
                      <a:pt x="765" y="53"/>
                      <a:pt x="764" y="54"/>
                      <a:pt x="764" y="54"/>
                    </a:cubicBezTo>
                    <a:cubicBezTo>
                      <a:pt x="763" y="55"/>
                      <a:pt x="763" y="56"/>
                      <a:pt x="762" y="57"/>
                    </a:cubicBezTo>
                    <a:cubicBezTo>
                      <a:pt x="762" y="57"/>
                      <a:pt x="760" y="55"/>
                      <a:pt x="760" y="55"/>
                    </a:cubicBezTo>
                    <a:cubicBezTo>
                      <a:pt x="759" y="55"/>
                      <a:pt x="758" y="57"/>
                      <a:pt x="758" y="57"/>
                    </a:cubicBezTo>
                    <a:cubicBezTo>
                      <a:pt x="758" y="58"/>
                      <a:pt x="756" y="59"/>
                      <a:pt x="756" y="59"/>
                    </a:cubicBezTo>
                    <a:cubicBezTo>
                      <a:pt x="756" y="60"/>
                      <a:pt x="759" y="61"/>
                      <a:pt x="758" y="61"/>
                    </a:cubicBezTo>
                    <a:cubicBezTo>
                      <a:pt x="758" y="62"/>
                      <a:pt x="757" y="63"/>
                      <a:pt x="757" y="63"/>
                    </a:cubicBezTo>
                    <a:cubicBezTo>
                      <a:pt x="756" y="64"/>
                      <a:pt x="756" y="65"/>
                      <a:pt x="755" y="66"/>
                    </a:cubicBezTo>
                    <a:cubicBezTo>
                      <a:pt x="755" y="66"/>
                      <a:pt x="753" y="64"/>
                      <a:pt x="753" y="64"/>
                    </a:cubicBezTo>
                    <a:cubicBezTo>
                      <a:pt x="753" y="64"/>
                      <a:pt x="754" y="62"/>
                      <a:pt x="755" y="62"/>
                    </a:cubicBezTo>
                    <a:cubicBezTo>
                      <a:pt x="755" y="61"/>
                      <a:pt x="756" y="60"/>
                      <a:pt x="756" y="59"/>
                    </a:cubicBezTo>
                    <a:cubicBezTo>
                      <a:pt x="756" y="59"/>
                      <a:pt x="754" y="58"/>
                      <a:pt x="754" y="58"/>
                    </a:cubicBezTo>
                    <a:cubicBezTo>
                      <a:pt x="754" y="57"/>
                      <a:pt x="756" y="56"/>
                      <a:pt x="756" y="55"/>
                    </a:cubicBezTo>
                    <a:cubicBezTo>
                      <a:pt x="756" y="55"/>
                      <a:pt x="754" y="54"/>
                      <a:pt x="753" y="54"/>
                    </a:cubicBezTo>
                    <a:cubicBezTo>
                      <a:pt x="753" y="53"/>
                      <a:pt x="752" y="53"/>
                      <a:pt x="751" y="52"/>
                    </a:cubicBezTo>
                    <a:cubicBezTo>
                      <a:pt x="751" y="53"/>
                      <a:pt x="749" y="54"/>
                      <a:pt x="750" y="54"/>
                    </a:cubicBezTo>
                    <a:cubicBezTo>
                      <a:pt x="750" y="55"/>
                      <a:pt x="752" y="55"/>
                      <a:pt x="752" y="56"/>
                    </a:cubicBezTo>
                    <a:cubicBezTo>
                      <a:pt x="752" y="56"/>
                      <a:pt x="750" y="58"/>
                      <a:pt x="750" y="58"/>
                    </a:cubicBezTo>
                    <a:cubicBezTo>
                      <a:pt x="750" y="58"/>
                      <a:pt x="748" y="56"/>
                      <a:pt x="748" y="57"/>
                    </a:cubicBezTo>
                    <a:cubicBezTo>
                      <a:pt x="747" y="57"/>
                      <a:pt x="747" y="59"/>
                      <a:pt x="746" y="59"/>
                    </a:cubicBezTo>
                    <a:cubicBezTo>
                      <a:pt x="747" y="59"/>
                      <a:pt x="748" y="61"/>
                      <a:pt x="748" y="60"/>
                    </a:cubicBezTo>
                    <a:cubicBezTo>
                      <a:pt x="748" y="61"/>
                      <a:pt x="747" y="63"/>
                      <a:pt x="747" y="63"/>
                    </a:cubicBezTo>
                    <a:cubicBezTo>
                      <a:pt x="746" y="63"/>
                      <a:pt x="745" y="61"/>
                      <a:pt x="744" y="61"/>
                    </a:cubicBezTo>
                    <a:cubicBezTo>
                      <a:pt x="744" y="61"/>
                      <a:pt x="742" y="60"/>
                      <a:pt x="742" y="59"/>
                    </a:cubicBezTo>
                    <a:cubicBezTo>
                      <a:pt x="742" y="59"/>
                      <a:pt x="744" y="58"/>
                      <a:pt x="744" y="57"/>
                    </a:cubicBezTo>
                    <a:cubicBezTo>
                      <a:pt x="744" y="56"/>
                      <a:pt x="742" y="56"/>
                      <a:pt x="742" y="55"/>
                    </a:cubicBezTo>
                    <a:cubicBezTo>
                      <a:pt x="742" y="55"/>
                      <a:pt x="744" y="54"/>
                      <a:pt x="743" y="53"/>
                    </a:cubicBezTo>
                    <a:cubicBezTo>
                      <a:pt x="743" y="52"/>
                      <a:pt x="742" y="52"/>
                      <a:pt x="741" y="51"/>
                    </a:cubicBezTo>
                    <a:cubicBezTo>
                      <a:pt x="740" y="53"/>
                      <a:pt x="739" y="54"/>
                      <a:pt x="738" y="56"/>
                    </a:cubicBezTo>
                    <a:cubicBezTo>
                      <a:pt x="737" y="57"/>
                      <a:pt x="736" y="57"/>
                      <a:pt x="736" y="58"/>
                    </a:cubicBezTo>
                    <a:cubicBezTo>
                      <a:pt x="736" y="58"/>
                      <a:pt x="738" y="59"/>
                      <a:pt x="738" y="60"/>
                    </a:cubicBezTo>
                    <a:cubicBezTo>
                      <a:pt x="738" y="60"/>
                      <a:pt x="737" y="62"/>
                      <a:pt x="737" y="62"/>
                    </a:cubicBezTo>
                    <a:cubicBezTo>
                      <a:pt x="736" y="63"/>
                      <a:pt x="735" y="64"/>
                      <a:pt x="735" y="64"/>
                    </a:cubicBezTo>
                    <a:cubicBezTo>
                      <a:pt x="732" y="62"/>
                      <a:pt x="729" y="60"/>
                      <a:pt x="726" y="57"/>
                    </a:cubicBezTo>
                    <a:cubicBezTo>
                      <a:pt x="727" y="57"/>
                      <a:pt x="727" y="55"/>
                      <a:pt x="728" y="55"/>
                    </a:cubicBezTo>
                    <a:cubicBezTo>
                      <a:pt x="728" y="55"/>
                      <a:pt x="729" y="57"/>
                      <a:pt x="730" y="57"/>
                    </a:cubicBezTo>
                    <a:cubicBezTo>
                      <a:pt x="730" y="57"/>
                      <a:pt x="731" y="55"/>
                      <a:pt x="732" y="55"/>
                    </a:cubicBezTo>
                    <a:cubicBezTo>
                      <a:pt x="732" y="54"/>
                      <a:pt x="733" y="53"/>
                      <a:pt x="733" y="52"/>
                    </a:cubicBezTo>
                    <a:cubicBezTo>
                      <a:pt x="734" y="52"/>
                      <a:pt x="734" y="51"/>
                      <a:pt x="735" y="50"/>
                    </a:cubicBezTo>
                    <a:cubicBezTo>
                      <a:pt x="735" y="50"/>
                      <a:pt x="737" y="49"/>
                      <a:pt x="737" y="48"/>
                    </a:cubicBezTo>
                    <a:cubicBezTo>
                      <a:pt x="737" y="48"/>
                      <a:pt x="735" y="47"/>
                      <a:pt x="734" y="46"/>
                    </a:cubicBezTo>
                    <a:cubicBezTo>
                      <a:pt x="734" y="47"/>
                      <a:pt x="733" y="48"/>
                      <a:pt x="733" y="49"/>
                    </a:cubicBezTo>
                    <a:cubicBezTo>
                      <a:pt x="733" y="49"/>
                      <a:pt x="731" y="51"/>
                      <a:pt x="731" y="51"/>
                    </a:cubicBezTo>
                    <a:cubicBezTo>
                      <a:pt x="731" y="51"/>
                      <a:pt x="729" y="49"/>
                      <a:pt x="729" y="49"/>
                    </a:cubicBezTo>
                    <a:cubicBezTo>
                      <a:pt x="729" y="49"/>
                      <a:pt x="731" y="47"/>
                      <a:pt x="731" y="47"/>
                    </a:cubicBezTo>
                    <a:cubicBezTo>
                      <a:pt x="730" y="47"/>
                      <a:pt x="729" y="45"/>
                      <a:pt x="728" y="45"/>
                    </a:cubicBezTo>
                    <a:cubicBezTo>
                      <a:pt x="728" y="45"/>
                      <a:pt x="727" y="47"/>
                      <a:pt x="727" y="47"/>
                    </a:cubicBezTo>
                    <a:cubicBezTo>
                      <a:pt x="726" y="47"/>
                      <a:pt x="725" y="46"/>
                      <a:pt x="724" y="46"/>
                    </a:cubicBezTo>
                    <a:cubicBezTo>
                      <a:pt x="724" y="46"/>
                      <a:pt x="723" y="44"/>
                      <a:pt x="722" y="44"/>
                    </a:cubicBezTo>
                    <a:cubicBezTo>
                      <a:pt x="722" y="44"/>
                      <a:pt x="721" y="46"/>
                      <a:pt x="720" y="46"/>
                    </a:cubicBezTo>
                    <a:cubicBezTo>
                      <a:pt x="720" y="46"/>
                      <a:pt x="719" y="44"/>
                      <a:pt x="718" y="44"/>
                    </a:cubicBezTo>
                    <a:cubicBezTo>
                      <a:pt x="718" y="45"/>
                      <a:pt x="717" y="47"/>
                      <a:pt x="716" y="47"/>
                    </a:cubicBezTo>
                    <a:cubicBezTo>
                      <a:pt x="716" y="47"/>
                      <a:pt x="715" y="45"/>
                      <a:pt x="714" y="45"/>
                    </a:cubicBezTo>
                    <a:cubicBezTo>
                      <a:pt x="714" y="45"/>
                      <a:pt x="713" y="47"/>
                      <a:pt x="713" y="47"/>
                    </a:cubicBezTo>
                    <a:cubicBezTo>
                      <a:pt x="713" y="48"/>
                      <a:pt x="715" y="48"/>
                      <a:pt x="715" y="49"/>
                    </a:cubicBezTo>
                    <a:cubicBezTo>
                      <a:pt x="715" y="50"/>
                      <a:pt x="713" y="50"/>
                      <a:pt x="713" y="51"/>
                    </a:cubicBezTo>
                    <a:cubicBezTo>
                      <a:pt x="715" y="52"/>
                      <a:pt x="716" y="53"/>
                      <a:pt x="718" y="55"/>
                    </a:cubicBezTo>
                    <a:cubicBezTo>
                      <a:pt x="718" y="55"/>
                      <a:pt x="719" y="56"/>
                      <a:pt x="720" y="56"/>
                    </a:cubicBezTo>
                    <a:cubicBezTo>
                      <a:pt x="719" y="58"/>
                      <a:pt x="717" y="59"/>
                      <a:pt x="716" y="61"/>
                    </a:cubicBezTo>
                    <a:cubicBezTo>
                      <a:pt x="715" y="60"/>
                      <a:pt x="713" y="58"/>
                      <a:pt x="712" y="57"/>
                    </a:cubicBezTo>
                    <a:cubicBezTo>
                      <a:pt x="712" y="57"/>
                      <a:pt x="714" y="56"/>
                      <a:pt x="714" y="55"/>
                    </a:cubicBezTo>
                    <a:cubicBezTo>
                      <a:pt x="714" y="55"/>
                      <a:pt x="712" y="54"/>
                      <a:pt x="711" y="53"/>
                    </a:cubicBezTo>
                    <a:cubicBezTo>
                      <a:pt x="711" y="53"/>
                      <a:pt x="710" y="52"/>
                      <a:pt x="709" y="52"/>
                    </a:cubicBezTo>
                    <a:cubicBezTo>
                      <a:pt x="708" y="53"/>
                      <a:pt x="707" y="55"/>
                      <a:pt x="706" y="56"/>
                    </a:cubicBezTo>
                    <a:cubicBezTo>
                      <a:pt x="705" y="57"/>
                      <a:pt x="705" y="58"/>
                      <a:pt x="704" y="58"/>
                    </a:cubicBezTo>
                    <a:cubicBezTo>
                      <a:pt x="704" y="58"/>
                      <a:pt x="702" y="57"/>
                      <a:pt x="702" y="57"/>
                    </a:cubicBezTo>
                    <a:cubicBezTo>
                      <a:pt x="702" y="56"/>
                      <a:pt x="700" y="55"/>
                      <a:pt x="700" y="55"/>
                    </a:cubicBezTo>
                    <a:cubicBezTo>
                      <a:pt x="699" y="55"/>
                      <a:pt x="698" y="57"/>
                      <a:pt x="698" y="57"/>
                    </a:cubicBezTo>
                    <a:cubicBezTo>
                      <a:pt x="698" y="57"/>
                      <a:pt x="696" y="56"/>
                      <a:pt x="696" y="56"/>
                    </a:cubicBezTo>
                    <a:cubicBezTo>
                      <a:pt x="696" y="55"/>
                      <a:pt x="697" y="53"/>
                      <a:pt x="697" y="53"/>
                    </a:cubicBezTo>
                    <a:cubicBezTo>
                      <a:pt x="698" y="53"/>
                      <a:pt x="699" y="55"/>
                      <a:pt x="700" y="55"/>
                    </a:cubicBezTo>
                    <a:cubicBezTo>
                      <a:pt x="700" y="54"/>
                      <a:pt x="701" y="53"/>
                      <a:pt x="701" y="53"/>
                    </a:cubicBezTo>
                    <a:cubicBezTo>
                      <a:pt x="701" y="52"/>
                      <a:pt x="699" y="51"/>
                      <a:pt x="699" y="51"/>
                    </a:cubicBezTo>
                    <a:cubicBezTo>
                      <a:pt x="699" y="50"/>
                      <a:pt x="697" y="50"/>
                      <a:pt x="697" y="49"/>
                    </a:cubicBezTo>
                    <a:cubicBezTo>
                      <a:pt x="696" y="49"/>
                      <a:pt x="695" y="48"/>
                      <a:pt x="695" y="48"/>
                    </a:cubicBezTo>
                    <a:cubicBezTo>
                      <a:pt x="694" y="47"/>
                      <a:pt x="693" y="47"/>
                      <a:pt x="692" y="46"/>
                    </a:cubicBezTo>
                    <a:cubicBezTo>
                      <a:pt x="692" y="47"/>
                      <a:pt x="691" y="47"/>
                      <a:pt x="691" y="48"/>
                    </a:cubicBezTo>
                    <a:cubicBezTo>
                      <a:pt x="690" y="48"/>
                      <a:pt x="689" y="50"/>
                      <a:pt x="689" y="50"/>
                    </a:cubicBezTo>
                    <a:cubicBezTo>
                      <a:pt x="689" y="51"/>
                      <a:pt x="691" y="52"/>
                      <a:pt x="691" y="52"/>
                    </a:cubicBezTo>
                    <a:cubicBezTo>
                      <a:pt x="691" y="52"/>
                      <a:pt x="690" y="54"/>
                      <a:pt x="689" y="54"/>
                    </a:cubicBezTo>
                    <a:cubicBezTo>
                      <a:pt x="689" y="54"/>
                      <a:pt x="688" y="53"/>
                      <a:pt x="687" y="53"/>
                    </a:cubicBezTo>
                    <a:cubicBezTo>
                      <a:pt x="686" y="52"/>
                      <a:pt x="686" y="51"/>
                      <a:pt x="685" y="51"/>
                    </a:cubicBezTo>
                    <a:cubicBezTo>
                      <a:pt x="685" y="51"/>
                      <a:pt x="683" y="49"/>
                      <a:pt x="683" y="49"/>
                    </a:cubicBezTo>
                    <a:cubicBezTo>
                      <a:pt x="682" y="49"/>
                      <a:pt x="681" y="51"/>
                      <a:pt x="681" y="51"/>
                    </a:cubicBezTo>
                    <a:cubicBezTo>
                      <a:pt x="680" y="52"/>
                      <a:pt x="680" y="53"/>
                      <a:pt x="679" y="54"/>
                    </a:cubicBezTo>
                    <a:cubicBezTo>
                      <a:pt x="679" y="54"/>
                      <a:pt x="678" y="56"/>
                      <a:pt x="678" y="56"/>
                    </a:cubicBezTo>
                    <a:cubicBezTo>
                      <a:pt x="677" y="56"/>
                      <a:pt x="676" y="54"/>
                      <a:pt x="675" y="54"/>
                    </a:cubicBezTo>
                    <a:cubicBezTo>
                      <a:pt x="675" y="54"/>
                      <a:pt x="674" y="53"/>
                      <a:pt x="673" y="53"/>
                    </a:cubicBezTo>
                    <a:cubicBezTo>
                      <a:pt x="673" y="52"/>
                      <a:pt x="672" y="55"/>
                      <a:pt x="671" y="55"/>
                    </a:cubicBezTo>
                    <a:cubicBezTo>
                      <a:pt x="671" y="55"/>
                      <a:pt x="670" y="53"/>
                      <a:pt x="669" y="53"/>
                    </a:cubicBezTo>
                    <a:cubicBezTo>
                      <a:pt x="669" y="54"/>
                      <a:pt x="668" y="55"/>
                      <a:pt x="668" y="55"/>
                    </a:cubicBezTo>
                    <a:cubicBezTo>
                      <a:pt x="668" y="55"/>
                      <a:pt x="665" y="54"/>
                      <a:pt x="665" y="54"/>
                    </a:cubicBezTo>
                    <a:cubicBezTo>
                      <a:pt x="665" y="53"/>
                      <a:pt x="667" y="52"/>
                      <a:pt x="667" y="51"/>
                    </a:cubicBezTo>
                    <a:cubicBezTo>
                      <a:pt x="667" y="51"/>
                      <a:pt x="668" y="50"/>
                      <a:pt x="669" y="49"/>
                    </a:cubicBezTo>
                    <a:cubicBezTo>
                      <a:pt x="669" y="49"/>
                      <a:pt x="670" y="47"/>
                      <a:pt x="670" y="47"/>
                    </a:cubicBezTo>
                    <a:cubicBezTo>
                      <a:pt x="670" y="46"/>
                      <a:pt x="668" y="46"/>
                      <a:pt x="668" y="45"/>
                    </a:cubicBezTo>
                    <a:cubicBezTo>
                      <a:pt x="668" y="45"/>
                      <a:pt x="670" y="43"/>
                      <a:pt x="670" y="43"/>
                    </a:cubicBezTo>
                    <a:cubicBezTo>
                      <a:pt x="670" y="42"/>
                      <a:pt x="668" y="42"/>
                      <a:pt x="668" y="41"/>
                    </a:cubicBezTo>
                    <a:cubicBezTo>
                      <a:pt x="668" y="41"/>
                      <a:pt x="666" y="40"/>
                      <a:pt x="665" y="40"/>
                    </a:cubicBezTo>
                    <a:cubicBezTo>
                      <a:pt x="665" y="40"/>
                      <a:pt x="664" y="41"/>
                      <a:pt x="664" y="42"/>
                    </a:cubicBezTo>
                    <a:cubicBezTo>
                      <a:pt x="664" y="42"/>
                      <a:pt x="666" y="43"/>
                      <a:pt x="666" y="43"/>
                    </a:cubicBezTo>
                    <a:cubicBezTo>
                      <a:pt x="666" y="44"/>
                      <a:pt x="665" y="45"/>
                      <a:pt x="664" y="46"/>
                    </a:cubicBezTo>
                    <a:cubicBezTo>
                      <a:pt x="664" y="46"/>
                      <a:pt x="663" y="47"/>
                      <a:pt x="663" y="48"/>
                    </a:cubicBezTo>
                    <a:cubicBezTo>
                      <a:pt x="662" y="48"/>
                      <a:pt x="665" y="49"/>
                      <a:pt x="665" y="50"/>
                    </a:cubicBezTo>
                    <a:cubicBezTo>
                      <a:pt x="665" y="50"/>
                      <a:pt x="663" y="51"/>
                      <a:pt x="663" y="52"/>
                    </a:cubicBezTo>
                    <a:cubicBezTo>
                      <a:pt x="663" y="53"/>
                      <a:pt x="661" y="53"/>
                      <a:pt x="661" y="54"/>
                    </a:cubicBezTo>
                    <a:cubicBezTo>
                      <a:pt x="661" y="55"/>
                      <a:pt x="663" y="55"/>
                      <a:pt x="664" y="56"/>
                    </a:cubicBezTo>
                    <a:cubicBezTo>
                      <a:pt x="662" y="57"/>
                      <a:pt x="661" y="59"/>
                      <a:pt x="660" y="60"/>
                    </a:cubicBezTo>
                    <a:cubicBezTo>
                      <a:pt x="660" y="61"/>
                      <a:pt x="659" y="62"/>
                      <a:pt x="659" y="63"/>
                    </a:cubicBezTo>
                    <a:cubicBezTo>
                      <a:pt x="657" y="61"/>
                      <a:pt x="656" y="60"/>
                      <a:pt x="654" y="59"/>
                    </a:cubicBezTo>
                    <a:cubicBezTo>
                      <a:pt x="655" y="58"/>
                      <a:pt x="655" y="58"/>
                      <a:pt x="656" y="57"/>
                    </a:cubicBezTo>
                    <a:cubicBezTo>
                      <a:pt x="656" y="56"/>
                      <a:pt x="657" y="55"/>
                      <a:pt x="657" y="55"/>
                    </a:cubicBezTo>
                    <a:cubicBezTo>
                      <a:pt x="657" y="54"/>
                      <a:pt x="655" y="53"/>
                      <a:pt x="655" y="53"/>
                    </a:cubicBezTo>
                    <a:cubicBezTo>
                      <a:pt x="655" y="53"/>
                      <a:pt x="653" y="52"/>
                      <a:pt x="653" y="51"/>
                    </a:cubicBezTo>
                    <a:cubicBezTo>
                      <a:pt x="653" y="51"/>
                      <a:pt x="655" y="50"/>
                      <a:pt x="655" y="49"/>
                    </a:cubicBezTo>
                    <a:cubicBezTo>
                      <a:pt x="654" y="48"/>
                      <a:pt x="653" y="48"/>
                      <a:pt x="652" y="47"/>
                    </a:cubicBezTo>
                    <a:cubicBezTo>
                      <a:pt x="652" y="47"/>
                      <a:pt x="651" y="46"/>
                      <a:pt x="650" y="46"/>
                    </a:cubicBezTo>
                    <a:cubicBezTo>
                      <a:pt x="650" y="46"/>
                      <a:pt x="649" y="47"/>
                      <a:pt x="649" y="48"/>
                    </a:cubicBezTo>
                    <a:cubicBezTo>
                      <a:pt x="648" y="48"/>
                      <a:pt x="647" y="50"/>
                      <a:pt x="647" y="50"/>
                    </a:cubicBezTo>
                    <a:cubicBezTo>
                      <a:pt x="647" y="50"/>
                      <a:pt x="649" y="51"/>
                      <a:pt x="649" y="52"/>
                    </a:cubicBezTo>
                    <a:cubicBezTo>
                      <a:pt x="649" y="52"/>
                      <a:pt x="648" y="53"/>
                      <a:pt x="647" y="54"/>
                    </a:cubicBezTo>
                    <a:cubicBezTo>
                      <a:pt x="647" y="54"/>
                      <a:pt x="646" y="56"/>
                      <a:pt x="646" y="56"/>
                    </a:cubicBezTo>
                    <a:cubicBezTo>
                      <a:pt x="646" y="57"/>
                      <a:pt x="648" y="57"/>
                      <a:pt x="648" y="58"/>
                    </a:cubicBezTo>
                    <a:cubicBezTo>
                      <a:pt x="648" y="59"/>
                      <a:pt x="646" y="59"/>
                      <a:pt x="646" y="60"/>
                    </a:cubicBezTo>
                    <a:cubicBezTo>
                      <a:pt x="646" y="60"/>
                      <a:pt x="644" y="59"/>
                      <a:pt x="644" y="58"/>
                    </a:cubicBezTo>
                    <a:cubicBezTo>
                      <a:pt x="644" y="58"/>
                      <a:pt x="646" y="57"/>
                      <a:pt x="646" y="56"/>
                    </a:cubicBezTo>
                    <a:cubicBezTo>
                      <a:pt x="645" y="56"/>
                      <a:pt x="644" y="55"/>
                      <a:pt x="643" y="55"/>
                    </a:cubicBezTo>
                    <a:cubicBezTo>
                      <a:pt x="643" y="54"/>
                      <a:pt x="642" y="53"/>
                      <a:pt x="641" y="53"/>
                    </a:cubicBezTo>
                    <a:cubicBezTo>
                      <a:pt x="641" y="53"/>
                      <a:pt x="639" y="51"/>
                      <a:pt x="639" y="51"/>
                    </a:cubicBezTo>
                    <a:cubicBezTo>
                      <a:pt x="638" y="51"/>
                      <a:pt x="638" y="53"/>
                      <a:pt x="637" y="53"/>
                    </a:cubicBezTo>
                    <a:cubicBezTo>
                      <a:pt x="637" y="53"/>
                      <a:pt x="636" y="51"/>
                      <a:pt x="635" y="52"/>
                    </a:cubicBezTo>
                    <a:cubicBezTo>
                      <a:pt x="634" y="52"/>
                      <a:pt x="634" y="54"/>
                      <a:pt x="633" y="54"/>
                    </a:cubicBezTo>
                    <a:cubicBezTo>
                      <a:pt x="634" y="55"/>
                      <a:pt x="635" y="55"/>
                      <a:pt x="636" y="56"/>
                    </a:cubicBezTo>
                    <a:cubicBezTo>
                      <a:pt x="636" y="56"/>
                      <a:pt x="634" y="57"/>
                      <a:pt x="634" y="58"/>
                    </a:cubicBezTo>
                    <a:cubicBezTo>
                      <a:pt x="633" y="58"/>
                      <a:pt x="632" y="59"/>
                      <a:pt x="632" y="60"/>
                    </a:cubicBezTo>
                    <a:cubicBezTo>
                      <a:pt x="632" y="60"/>
                      <a:pt x="634" y="61"/>
                      <a:pt x="634" y="62"/>
                    </a:cubicBezTo>
                    <a:cubicBezTo>
                      <a:pt x="634" y="62"/>
                      <a:pt x="633" y="64"/>
                      <a:pt x="633" y="64"/>
                    </a:cubicBezTo>
                    <a:cubicBezTo>
                      <a:pt x="632" y="65"/>
                      <a:pt x="631" y="65"/>
                      <a:pt x="631" y="66"/>
                    </a:cubicBezTo>
                    <a:cubicBezTo>
                      <a:pt x="631" y="66"/>
                      <a:pt x="629" y="65"/>
                      <a:pt x="629" y="64"/>
                    </a:cubicBezTo>
                    <a:cubicBezTo>
                      <a:pt x="629" y="64"/>
                      <a:pt x="631" y="63"/>
                      <a:pt x="630" y="62"/>
                    </a:cubicBezTo>
                    <a:cubicBezTo>
                      <a:pt x="630" y="62"/>
                      <a:pt x="628" y="61"/>
                      <a:pt x="628" y="61"/>
                    </a:cubicBezTo>
                    <a:cubicBezTo>
                      <a:pt x="628" y="60"/>
                      <a:pt x="626" y="60"/>
                      <a:pt x="626" y="59"/>
                    </a:cubicBezTo>
                    <a:cubicBezTo>
                      <a:pt x="626" y="58"/>
                      <a:pt x="628" y="57"/>
                      <a:pt x="628" y="57"/>
                    </a:cubicBezTo>
                    <a:cubicBezTo>
                      <a:pt x="628" y="56"/>
                      <a:pt x="629" y="55"/>
                      <a:pt x="629" y="54"/>
                    </a:cubicBezTo>
                    <a:cubicBezTo>
                      <a:pt x="629" y="54"/>
                      <a:pt x="627" y="53"/>
                      <a:pt x="627" y="53"/>
                    </a:cubicBezTo>
                    <a:cubicBezTo>
                      <a:pt x="627" y="52"/>
                      <a:pt x="629" y="51"/>
                      <a:pt x="629" y="50"/>
                    </a:cubicBezTo>
                    <a:cubicBezTo>
                      <a:pt x="629" y="50"/>
                      <a:pt x="627" y="49"/>
                      <a:pt x="627" y="49"/>
                    </a:cubicBezTo>
                    <a:cubicBezTo>
                      <a:pt x="626" y="48"/>
                      <a:pt x="625" y="48"/>
                      <a:pt x="624" y="47"/>
                    </a:cubicBezTo>
                    <a:cubicBezTo>
                      <a:pt x="624" y="48"/>
                      <a:pt x="623" y="49"/>
                      <a:pt x="623" y="49"/>
                    </a:cubicBezTo>
                    <a:cubicBezTo>
                      <a:pt x="623" y="50"/>
                      <a:pt x="625" y="51"/>
                      <a:pt x="625" y="51"/>
                    </a:cubicBezTo>
                    <a:cubicBezTo>
                      <a:pt x="625" y="52"/>
                      <a:pt x="624" y="53"/>
                      <a:pt x="623" y="53"/>
                    </a:cubicBezTo>
                    <a:cubicBezTo>
                      <a:pt x="623" y="54"/>
                      <a:pt x="622" y="55"/>
                      <a:pt x="621" y="55"/>
                    </a:cubicBezTo>
                    <a:cubicBezTo>
                      <a:pt x="621" y="56"/>
                      <a:pt x="624" y="57"/>
                      <a:pt x="624" y="57"/>
                    </a:cubicBezTo>
                    <a:cubicBezTo>
                      <a:pt x="624" y="58"/>
                      <a:pt x="622" y="59"/>
                      <a:pt x="622" y="59"/>
                    </a:cubicBezTo>
                    <a:cubicBezTo>
                      <a:pt x="622" y="60"/>
                      <a:pt x="621" y="61"/>
                      <a:pt x="620" y="62"/>
                    </a:cubicBezTo>
                    <a:cubicBezTo>
                      <a:pt x="620" y="62"/>
                      <a:pt x="618" y="60"/>
                      <a:pt x="618" y="60"/>
                    </a:cubicBezTo>
                    <a:cubicBezTo>
                      <a:pt x="618" y="60"/>
                      <a:pt x="620" y="58"/>
                      <a:pt x="620" y="58"/>
                    </a:cubicBezTo>
                    <a:cubicBezTo>
                      <a:pt x="619" y="57"/>
                      <a:pt x="618" y="56"/>
                      <a:pt x="618" y="56"/>
                    </a:cubicBezTo>
                    <a:cubicBezTo>
                      <a:pt x="617" y="56"/>
                      <a:pt x="616" y="54"/>
                      <a:pt x="615" y="54"/>
                    </a:cubicBezTo>
                    <a:cubicBezTo>
                      <a:pt x="615" y="54"/>
                      <a:pt x="614" y="56"/>
                      <a:pt x="614" y="57"/>
                    </a:cubicBezTo>
                    <a:cubicBezTo>
                      <a:pt x="613" y="57"/>
                      <a:pt x="612" y="58"/>
                      <a:pt x="612" y="59"/>
                    </a:cubicBezTo>
                    <a:cubicBezTo>
                      <a:pt x="612" y="59"/>
                      <a:pt x="614" y="60"/>
                      <a:pt x="614" y="60"/>
                    </a:cubicBezTo>
                    <a:cubicBezTo>
                      <a:pt x="614" y="61"/>
                      <a:pt x="616" y="62"/>
                      <a:pt x="616" y="62"/>
                    </a:cubicBezTo>
                    <a:cubicBezTo>
                      <a:pt x="616" y="62"/>
                      <a:pt x="615" y="64"/>
                      <a:pt x="615" y="64"/>
                    </a:cubicBezTo>
                    <a:cubicBezTo>
                      <a:pt x="614" y="64"/>
                      <a:pt x="613" y="62"/>
                      <a:pt x="612" y="63"/>
                    </a:cubicBezTo>
                    <a:cubicBezTo>
                      <a:pt x="612" y="63"/>
                      <a:pt x="611" y="65"/>
                      <a:pt x="611" y="65"/>
                    </a:cubicBezTo>
                    <a:cubicBezTo>
                      <a:pt x="610" y="64"/>
                      <a:pt x="609" y="64"/>
                      <a:pt x="609" y="63"/>
                    </a:cubicBezTo>
                    <a:cubicBezTo>
                      <a:pt x="608" y="63"/>
                      <a:pt x="606" y="62"/>
                      <a:pt x="606" y="62"/>
                    </a:cubicBezTo>
                    <a:cubicBezTo>
                      <a:pt x="606" y="61"/>
                      <a:pt x="608" y="60"/>
                      <a:pt x="608" y="59"/>
                    </a:cubicBezTo>
                    <a:cubicBezTo>
                      <a:pt x="608" y="59"/>
                      <a:pt x="606" y="58"/>
                      <a:pt x="606" y="58"/>
                    </a:cubicBezTo>
                    <a:cubicBezTo>
                      <a:pt x="606" y="57"/>
                      <a:pt x="608" y="56"/>
                      <a:pt x="607" y="55"/>
                    </a:cubicBezTo>
                    <a:cubicBezTo>
                      <a:pt x="607" y="55"/>
                      <a:pt x="605" y="54"/>
                      <a:pt x="605" y="54"/>
                    </a:cubicBezTo>
                    <a:cubicBezTo>
                      <a:pt x="605" y="53"/>
                      <a:pt x="607" y="52"/>
                      <a:pt x="607" y="51"/>
                    </a:cubicBezTo>
                    <a:cubicBezTo>
                      <a:pt x="607" y="51"/>
                      <a:pt x="609" y="49"/>
                      <a:pt x="609" y="49"/>
                    </a:cubicBezTo>
                    <a:cubicBezTo>
                      <a:pt x="609" y="49"/>
                      <a:pt x="606" y="48"/>
                      <a:pt x="606" y="47"/>
                    </a:cubicBezTo>
                    <a:cubicBezTo>
                      <a:pt x="607" y="47"/>
                      <a:pt x="608" y="46"/>
                      <a:pt x="608" y="45"/>
                    </a:cubicBezTo>
                    <a:cubicBezTo>
                      <a:pt x="609" y="44"/>
                      <a:pt x="609" y="44"/>
                      <a:pt x="610" y="43"/>
                    </a:cubicBezTo>
                    <a:cubicBezTo>
                      <a:pt x="609" y="43"/>
                      <a:pt x="608" y="41"/>
                      <a:pt x="608" y="41"/>
                    </a:cubicBezTo>
                    <a:cubicBezTo>
                      <a:pt x="607" y="41"/>
                      <a:pt x="607" y="43"/>
                      <a:pt x="606" y="44"/>
                    </a:cubicBezTo>
                    <a:cubicBezTo>
                      <a:pt x="605" y="44"/>
                      <a:pt x="604" y="42"/>
                      <a:pt x="604" y="42"/>
                    </a:cubicBezTo>
                    <a:cubicBezTo>
                      <a:pt x="603" y="42"/>
                      <a:pt x="602" y="44"/>
                      <a:pt x="602" y="44"/>
                    </a:cubicBezTo>
                    <a:cubicBezTo>
                      <a:pt x="602" y="44"/>
                      <a:pt x="604" y="46"/>
                      <a:pt x="604" y="46"/>
                    </a:cubicBezTo>
                    <a:cubicBezTo>
                      <a:pt x="604" y="46"/>
                      <a:pt x="603" y="48"/>
                      <a:pt x="602" y="48"/>
                    </a:cubicBezTo>
                    <a:cubicBezTo>
                      <a:pt x="602" y="49"/>
                      <a:pt x="601" y="50"/>
                      <a:pt x="601" y="50"/>
                    </a:cubicBezTo>
                    <a:cubicBezTo>
                      <a:pt x="600" y="51"/>
                      <a:pt x="600" y="52"/>
                      <a:pt x="599" y="52"/>
                    </a:cubicBezTo>
                    <a:cubicBezTo>
                      <a:pt x="599" y="53"/>
                      <a:pt x="597" y="51"/>
                      <a:pt x="597" y="51"/>
                    </a:cubicBezTo>
                    <a:cubicBezTo>
                      <a:pt x="596" y="51"/>
                      <a:pt x="596" y="53"/>
                      <a:pt x="595" y="53"/>
                    </a:cubicBezTo>
                    <a:cubicBezTo>
                      <a:pt x="594" y="53"/>
                      <a:pt x="594" y="55"/>
                      <a:pt x="593" y="55"/>
                    </a:cubicBezTo>
                    <a:cubicBezTo>
                      <a:pt x="593" y="55"/>
                      <a:pt x="591" y="53"/>
                      <a:pt x="591" y="54"/>
                    </a:cubicBezTo>
                    <a:cubicBezTo>
                      <a:pt x="591" y="54"/>
                      <a:pt x="590" y="55"/>
                      <a:pt x="589" y="56"/>
                    </a:cubicBezTo>
                    <a:cubicBezTo>
                      <a:pt x="589" y="56"/>
                      <a:pt x="588" y="57"/>
                      <a:pt x="588" y="58"/>
                    </a:cubicBezTo>
                    <a:cubicBezTo>
                      <a:pt x="587" y="59"/>
                      <a:pt x="587" y="59"/>
                      <a:pt x="586" y="60"/>
                    </a:cubicBezTo>
                    <a:cubicBezTo>
                      <a:pt x="586" y="61"/>
                      <a:pt x="585" y="62"/>
                      <a:pt x="584" y="62"/>
                    </a:cubicBezTo>
                    <a:cubicBezTo>
                      <a:pt x="584" y="62"/>
                      <a:pt x="586" y="64"/>
                      <a:pt x="587" y="64"/>
                    </a:cubicBezTo>
                    <a:cubicBezTo>
                      <a:pt x="587" y="64"/>
                      <a:pt x="588" y="62"/>
                      <a:pt x="588" y="62"/>
                    </a:cubicBezTo>
                    <a:cubicBezTo>
                      <a:pt x="588" y="62"/>
                      <a:pt x="590" y="63"/>
                      <a:pt x="591" y="64"/>
                    </a:cubicBezTo>
                    <a:cubicBezTo>
                      <a:pt x="591" y="64"/>
                      <a:pt x="589" y="66"/>
                      <a:pt x="589" y="66"/>
                    </a:cubicBezTo>
                    <a:cubicBezTo>
                      <a:pt x="589" y="66"/>
                      <a:pt x="587" y="64"/>
                      <a:pt x="587" y="64"/>
                    </a:cubicBezTo>
                    <a:cubicBezTo>
                      <a:pt x="586" y="64"/>
                      <a:pt x="586" y="66"/>
                      <a:pt x="585" y="66"/>
                    </a:cubicBezTo>
                    <a:cubicBezTo>
                      <a:pt x="584" y="66"/>
                      <a:pt x="583" y="65"/>
                      <a:pt x="583" y="65"/>
                    </a:cubicBezTo>
                    <a:cubicBezTo>
                      <a:pt x="582" y="64"/>
                      <a:pt x="580" y="63"/>
                      <a:pt x="580" y="63"/>
                    </a:cubicBezTo>
                    <a:cubicBezTo>
                      <a:pt x="580" y="63"/>
                      <a:pt x="582" y="61"/>
                      <a:pt x="582" y="61"/>
                    </a:cubicBezTo>
                    <a:cubicBezTo>
                      <a:pt x="582" y="61"/>
                      <a:pt x="584" y="59"/>
                      <a:pt x="584" y="59"/>
                    </a:cubicBezTo>
                    <a:cubicBezTo>
                      <a:pt x="584" y="58"/>
                      <a:pt x="582" y="57"/>
                      <a:pt x="582" y="57"/>
                    </a:cubicBezTo>
                    <a:cubicBezTo>
                      <a:pt x="581" y="57"/>
                      <a:pt x="580" y="59"/>
                      <a:pt x="580" y="59"/>
                    </a:cubicBezTo>
                    <a:cubicBezTo>
                      <a:pt x="579" y="59"/>
                      <a:pt x="578" y="58"/>
                      <a:pt x="578" y="57"/>
                    </a:cubicBezTo>
                    <a:cubicBezTo>
                      <a:pt x="577" y="57"/>
                      <a:pt x="576" y="56"/>
                      <a:pt x="575" y="56"/>
                    </a:cubicBezTo>
                    <a:cubicBezTo>
                      <a:pt x="575" y="55"/>
                      <a:pt x="577" y="54"/>
                      <a:pt x="577" y="53"/>
                    </a:cubicBezTo>
                    <a:cubicBezTo>
                      <a:pt x="577" y="53"/>
                      <a:pt x="579" y="51"/>
                      <a:pt x="579" y="51"/>
                    </a:cubicBezTo>
                    <a:cubicBezTo>
                      <a:pt x="579" y="50"/>
                      <a:pt x="577" y="50"/>
                      <a:pt x="577" y="49"/>
                    </a:cubicBezTo>
                    <a:cubicBezTo>
                      <a:pt x="576" y="49"/>
                      <a:pt x="575" y="48"/>
                      <a:pt x="574" y="48"/>
                    </a:cubicBezTo>
                    <a:cubicBezTo>
                      <a:pt x="573" y="49"/>
                      <a:pt x="572" y="51"/>
                      <a:pt x="571" y="52"/>
                    </a:cubicBezTo>
                    <a:cubicBezTo>
                      <a:pt x="570" y="54"/>
                      <a:pt x="569" y="55"/>
                      <a:pt x="568" y="57"/>
                    </a:cubicBezTo>
                    <a:cubicBezTo>
                      <a:pt x="566" y="58"/>
                      <a:pt x="565" y="60"/>
                      <a:pt x="564" y="61"/>
                    </a:cubicBezTo>
                    <a:cubicBezTo>
                      <a:pt x="564" y="62"/>
                      <a:pt x="563" y="63"/>
                      <a:pt x="562" y="63"/>
                    </a:cubicBezTo>
                    <a:cubicBezTo>
                      <a:pt x="562" y="64"/>
                      <a:pt x="561" y="65"/>
                      <a:pt x="561" y="66"/>
                    </a:cubicBezTo>
                    <a:cubicBezTo>
                      <a:pt x="561" y="66"/>
                      <a:pt x="559" y="64"/>
                      <a:pt x="559" y="64"/>
                    </a:cubicBezTo>
                    <a:cubicBezTo>
                      <a:pt x="558" y="63"/>
                      <a:pt x="560" y="62"/>
                      <a:pt x="560" y="62"/>
                    </a:cubicBezTo>
                    <a:cubicBezTo>
                      <a:pt x="559" y="61"/>
                      <a:pt x="559" y="60"/>
                      <a:pt x="558" y="60"/>
                    </a:cubicBezTo>
                    <a:cubicBezTo>
                      <a:pt x="557" y="60"/>
                      <a:pt x="556" y="58"/>
                      <a:pt x="556" y="58"/>
                    </a:cubicBezTo>
                    <a:cubicBezTo>
                      <a:pt x="555" y="58"/>
                      <a:pt x="555" y="61"/>
                      <a:pt x="554" y="60"/>
                    </a:cubicBezTo>
                    <a:cubicBezTo>
                      <a:pt x="553" y="60"/>
                      <a:pt x="553" y="59"/>
                      <a:pt x="552" y="59"/>
                    </a:cubicBezTo>
                    <a:cubicBezTo>
                      <a:pt x="551" y="59"/>
                      <a:pt x="551" y="61"/>
                      <a:pt x="550" y="61"/>
                    </a:cubicBezTo>
                    <a:cubicBezTo>
                      <a:pt x="550" y="61"/>
                      <a:pt x="548" y="60"/>
                      <a:pt x="548" y="59"/>
                    </a:cubicBezTo>
                    <a:cubicBezTo>
                      <a:pt x="547" y="59"/>
                      <a:pt x="546" y="58"/>
                      <a:pt x="546" y="58"/>
                    </a:cubicBezTo>
                    <a:cubicBezTo>
                      <a:pt x="546" y="58"/>
                      <a:pt x="547" y="56"/>
                      <a:pt x="547" y="55"/>
                    </a:cubicBezTo>
                    <a:cubicBezTo>
                      <a:pt x="548" y="55"/>
                      <a:pt x="549" y="54"/>
                      <a:pt x="549" y="53"/>
                    </a:cubicBezTo>
                    <a:cubicBezTo>
                      <a:pt x="549" y="53"/>
                      <a:pt x="547" y="51"/>
                      <a:pt x="547" y="51"/>
                    </a:cubicBezTo>
                    <a:cubicBezTo>
                      <a:pt x="546" y="51"/>
                      <a:pt x="546" y="54"/>
                      <a:pt x="545" y="54"/>
                    </a:cubicBezTo>
                    <a:cubicBezTo>
                      <a:pt x="544" y="54"/>
                      <a:pt x="544" y="52"/>
                      <a:pt x="543" y="52"/>
                    </a:cubicBezTo>
                    <a:cubicBezTo>
                      <a:pt x="541" y="51"/>
                      <a:pt x="540" y="50"/>
                      <a:pt x="538" y="49"/>
                    </a:cubicBezTo>
                    <a:cubicBezTo>
                      <a:pt x="538" y="49"/>
                      <a:pt x="537" y="50"/>
                      <a:pt x="537" y="51"/>
                    </a:cubicBezTo>
                    <a:cubicBezTo>
                      <a:pt x="537" y="51"/>
                      <a:pt x="539" y="52"/>
                      <a:pt x="539" y="53"/>
                    </a:cubicBezTo>
                    <a:cubicBezTo>
                      <a:pt x="539" y="53"/>
                      <a:pt x="541" y="54"/>
                      <a:pt x="541" y="54"/>
                    </a:cubicBezTo>
                    <a:cubicBezTo>
                      <a:pt x="541" y="55"/>
                      <a:pt x="540" y="56"/>
                      <a:pt x="539" y="56"/>
                    </a:cubicBezTo>
                    <a:cubicBezTo>
                      <a:pt x="540" y="57"/>
                      <a:pt x="541" y="58"/>
                      <a:pt x="542" y="58"/>
                    </a:cubicBezTo>
                    <a:cubicBezTo>
                      <a:pt x="542" y="58"/>
                      <a:pt x="540" y="60"/>
                      <a:pt x="540" y="60"/>
                    </a:cubicBezTo>
                    <a:cubicBezTo>
                      <a:pt x="540" y="60"/>
                      <a:pt x="538" y="59"/>
                      <a:pt x="538" y="59"/>
                    </a:cubicBezTo>
                    <a:cubicBezTo>
                      <a:pt x="537" y="58"/>
                      <a:pt x="536" y="57"/>
                      <a:pt x="536" y="57"/>
                    </a:cubicBezTo>
                    <a:cubicBezTo>
                      <a:pt x="535" y="56"/>
                      <a:pt x="534" y="56"/>
                      <a:pt x="533" y="55"/>
                    </a:cubicBezTo>
                    <a:cubicBezTo>
                      <a:pt x="533" y="55"/>
                      <a:pt x="531" y="53"/>
                      <a:pt x="531" y="54"/>
                    </a:cubicBezTo>
                    <a:cubicBezTo>
                      <a:pt x="531" y="54"/>
                      <a:pt x="529" y="56"/>
                      <a:pt x="529" y="56"/>
                    </a:cubicBezTo>
                    <a:cubicBezTo>
                      <a:pt x="529" y="56"/>
                      <a:pt x="532" y="57"/>
                      <a:pt x="532" y="57"/>
                    </a:cubicBezTo>
                    <a:cubicBezTo>
                      <a:pt x="532" y="58"/>
                      <a:pt x="530" y="59"/>
                      <a:pt x="530" y="60"/>
                    </a:cubicBezTo>
                    <a:cubicBezTo>
                      <a:pt x="530" y="60"/>
                      <a:pt x="529" y="61"/>
                      <a:pt x="528" y="62"/>
                    </a:cubicBezTo>
                    <a:cubicBezTo>
                      <a:pt x="528" y="63"/>
                      <a:pt x="527" y="63"/>
                      <a:pt x="526" y="64"/>
                    </a:cubicBezTo>
                    <a:cubicBezTo>
                      <a:pt x="526" y="64"/>
                      <a:pt x="525" y="66"/>
                      <a:pt x="525" y="66"/>
                    </a:cubicBezTo>
                    <a:cubicBezTo>
                      <a:pt x="525" y="66"/>
                      <a:pt x="523" y="65"/>
                      <a:pt x="523" y="65"/>
                    </a:cubicBezTo>
                    <a:cubicBezTo>
                      <a:pt x="522" y="64"/>
                      <a:pt x="524" y="63"/>
                      <a:pt x="524" y="62"/>
                    </a:cubicBezTo>
                    <a:cubicBezTo>
                      <a:pt x="524" y="62"/>
                      <a:pt x="526" y="61"/>
                      <a:pt x="526" y="60"/>
                    </a:cubicBezTo>
                    <a:cubicBezTo>
                      <a:pt x="526" y="60"/>
                      <a:pt x="524" y="59"/>
                      <a:pt x="524" y="59"/>
                    </a:cubicBezTo>
                    <a:cubicBezTo>
                      <a:pt x="523" y="58"/>
                      <a:pt x="522" y="57"/>
                      <a:pt x="522" y="57"/>
                    </a:cubicBezTo>
                    <a:cubicBezTo>
                      <a:pt x="521" y="57"/>
                      <a:pt x="520" y="59"/>
                      <a:pt x="520" y="59"/>
                    </a:cubicBezTo>
                    <a:cubicBezTo>
                      <a:pt x="519" y="60"/>
                      <a:pt x="519" y="61"/>
                      <a:pt x="518" y="61"/>
                    </a:cubicBezTo>
                    <a:cubicBezTo>
                      <a:pt x="517" y="63"/>
                      <a:pt x="516" y="64"/>
                      <a:pt x="515" y="66"/>
                    </a:cubicBezTo>
                    <a:cubicBezTo>
                      <a:pt x="513" y="65"/>
                      <a:pt x="512" y="64"/>
                      <a:pt x="510" y="62"/>
                    </a:cubicBezTo>
                    <a:cubicBezTo>
                      <a:pt x="511" y="61"/>
                      <a:pt x="512" y="59"/>
                      <a:pt x="514" y="58"/>
                    </a:cubicBezTo>
                    <a:cubicBezTo>
                      <a:pt x="515" y="56"/>
                      <a:pt x="516" y="55"/>
                      <a:pt x="517" y="53"/>
                    </a:cubicBezTo>
                    <a:cubicBezTo>
                      <a:pt x="516" y="53"/>
                      <a:pt x="515" y="52"/>
                      <a:pt x="515" y="52"/>
                    </a:cubicBezTo>
                    <a:cubicBezTo>
                      <a:pt x="514" y="52"/>
                      <a:pt x="514" y="54"/>
                      <a:pt x="513" y="54"/>
                    </a:cubicBezTo>
                    <a:cubicBezTo>
                      <a:pt x="512" y="54"/>
                      <a:pt x="512" y="52"/>
                      <a:pt x="511" y="52"/>
                    </a:cubicBezTo>
                    <a:cubicBezTo>
                      <a:pt x="510" y="52"/>
                      <a:pt x="510" y="54"/>
                      <a:pt x="509" y="54"/>
                    </a:cubicBezTo>
                    <a:cubicBezTo>
                      <a:pt x="509" y="55"/>
                      <a:pt x="508" y="53"/>
                      <a:pt x="507" y="53"/>
                    </a:cubicBezTo>
                    <a:cubicBezTo>
                      <a:pt x="506" y="53"/>
                      <a:pt x="506" y="55"/>
                      <a:pt x="505" y="55"/>
                    </a:cubicBezTo>
                    <a:cubicBezTo>
                      <a:pt x="505" y="55"/>
                      <a:pt x="503" y="53"/>
                      <a:pt x="503" y="53"/>
                    </a:cubicBezTo>
                    <a:cubicBezTo>
                      <a:pt x="502" y="54"/>
                      <a:pt x="502" y="55"/>
                      <a:pt x="501" y="56"/>
                    </a:cubicBezTo>
                    <a:cubicBezTo>
                      <a:pt x="501" y="56"/>
                      <a:pt x="500" y="57"/>
                      <a:pt x="500" y="58"/>
                    </a:cubicBezTo>
                    <a:cubicBezTo>
                      <a:pt x="499" y="57"/>
                      <a:pt x="498" y="57"/>
                      <a:pt x="497" y="56"/>
                    </a:cubicBezTo>
                    <a:cubicBezTo>
                      <a:pt x="497" y="56"/>
                      <a:pt x="495" y="55"/>
                      <a:pt x="495" y="54"/>
                    </a:cubicBezTo>
                    <a:cubicBezTo>
                      <a:pt x="495" y="54"/>
                      <a:pt x="497" y="53"/>
                      <a:pt x="497" y="52"/>
                    </a:cubicBezTo>
                    <a:cubicBezTo>
                      <a:pt x="497" y="52"/>
                      <a:pt x="495" y="51"/>
                      <a:pt x="495" y="50"/>
                    </a:cubicBezTo>
                    <a:cubicBezTo>
                      <a:pt x="495" y="50"/>
                      <a:pt x="496" y="49"/>
                      <a:pt x="496" y="48"/>
                    </a:cubicBezTo>
                    <a:cubicBezTo>
                      <a:pt x="496" y="47"/>
                      <a:pt x="494" y="47"/>
                      <a:pt x="494" y="47"/>
                    </a:cubicBezTo>
                    <a:cubicBezTo>
                      <a:pt x="493" y="48"/>
                      <a:pt x="492" y="49"/>
                      <a:pt x="491" y="51"/>
                    </a:cubicBezTo>
                    <a:cubicBezTo>
                      <a:pt x="491" y="52"/>
                      <a:pt x="492" y="52"/>
                      <a:pt x="493" y="53"/>
                    </a:cubicBezTo>
                    <a:cubicBezTo>
                      <a:pt x="493" y="53"/>
                      <a:pt x="495" y="54"/>
                      <a:pt x="495" y="54"/>
                    </a:cubicBezTo>
                    <a:cubicBezTo>
                      <a:pt x="495" y="55"/>
                      <a:pt x="493" y="56"/>
                      <a:pt x="493" y="57"/>
                    </a:cubicBezTo>
                    <a:cubicBezTo>
                      <a:pt x="493" y="57"/>
                      <a:pt x="496" y="58"/>
                      <a:pt x="496" y="58"/>
                    </a:cubicBezTo>
                    <a:cubicBezTo>
                      <a:pt x="496" y="59"/>
                      <a:pt x="494" y="61"/>
                      <a:pt x="494" y="61"/>
                    </a:cubicBezTo>
                    <a:cubicBezTo>
                      <a:pt x="493" y="61"/>
                      <a:pt x="492" y="59"/>
                      <a:pt x="492" y="59"/>
                    </a:cubicBezTo>
                    <a:cubicBezTo>
                      <a:pt x="492" y="58"/>
                      <a:pt x="490" y="58"/>
                      <a:pt x="489" y="57"/>
                    </a:cubicBezTo>
                    <a:cubicBezTo>
                      <a:pt x="489" y="57"/>
                      <a:pt x="491" y="55"/>
                      <a:pt x="491" y="55"/>
                    </a:cubicBezTo>
                    <a:cubicBezTo>
                      <a:pt x="491" y="54"/>
                      <a:pt x="490" y="54"/>
                      <a:pt x="489" y="53"/>
                    </a:cubicBezTo>
                    <a:cubicBezTo>
                      <a:pt x="489" y="53"/>
                      <a:pt x="487" y="51"/>
                      <a:pt x="487" y="52"/>
                    </a:cubicBezTo>
                    <a:cubicBezTo>
                      <a:pt x="486" y="52"/>
                      <a:pt x="485" y="54"/>
                      <a:pt x="485" y="54"/>
                    </a:cubicBezTo>
                    <a:cubicBezTo>
                      <a:pt x="484" y="54"/>
                      <a:pt x="483" y="52"/>
                      <a:pt x="483" y="52"/>
                    </a:cubicBezTo>
                    <a:cubicBezTo>
                      <a:pt x="482" y="52"/>
                      <a:pt x="481" y="51"/>
                      <a:pt x="481" y="50"/>
                    </a:cubicBezTo>
                    <a:cubicBezTo>
                      <a:pt x="481" y="50"/>
                      <a:pt x="482" y="48"/>
                      <a:pt x="482" y="48"/>
                    </a:cubicBezTo>
                    <a:cubicBezTo>
                      <a:pt x="483" y="47"/>
                      <a:pt x="483" y="47"/>
                      <a:pt x="484" y="46"/>
                    </a:cubicBezTo>
                    <a:cubicBezTo>
                      <a:pt x="484" y="45"/>
                      <a:pt x="486" y="44"/>
                      <a:pt x="486" y="44"/>
                    </a:cubicBezTo>
                    <a:cubicBezTo>
                      <a:pt x="486" y="43"/>
                      <a:pt x="484" y="42"/>
                      <a:pt x="483" y="42"/>
                    </a:cubicBezTo>
                    <a:cubicBezTo>
                      <a:pt x="483" y="43"/>
                      <a:pt x="482" y="43"/>
                      <a:pt x="482" y="44"/>
                    </a:cubicBezTo>
                    <a:cubicBezTo>
                      <a:pt x="481" y="44"/>
                      <a:pt x="480" y="46"/>
                      <a:pt x="480" y="46"/>
                    </a:cubicBezTo>
                    <a:cubicBezTo>
                      <a:pt x="480" y="46"/>
                      <a:pt x="478" y="45"/>
                      <a:pt x="478" y="45"/>
                    </a:cubicBezTo>
                    <a:cubicBezTo>
                      <a:pt x="478" y="45"/>
                      <a:pt x="476" y="43"/>
                      <a:pt x="476" y="43"/>
                    </a:cubicBezTo>
                    <a:cubicBezTo>
                      <a:pt x="475" y="43"/>
                      <a:pt x="474" y="45"/>
                      <a:pt x="474" y="45"/>
                    </a:cubicBezTo>
                    <a:cubicBezTo>
                      <a:pt x="473" y="46"/>
                      <a:pt x="473" y="47"/>
                      <a:pt x="472" y="47"/>
                    </a:cubicBezTo>
                    <a:cubicBezTo>
                      <a:pt x="472" y="48"/>
                      <a:pt x="471" y="49"/>
                      <a:pt x="470" y="50"/>
                    </a:cubicBezTo>
                    <a:cubicBezTo>
                      <a:pt x="470" y="50"/>
                      <a:pt x="473" y="51"/>
                      <a:pt x="473" y="51"/>
                    </a:cubicBezTo>
                    <a:cubicBezTo>
                      <a:pt x="473" y="52"/>
                      <a:pt x="471" y="53"/>
                      <a:pt x="471" y="54"/>
                    </a:cubicBezTo>
                    <a:cubicBezTo>
                      <a:pt x="470" y="54"/>
                      <a:pt x="470" y="55"/>
                      <a:pt x="469" y="56"/>
                    </a:cubicBezTo>
                    <a:cubicBezTo>
                      <a:pt x="469" y="57"/>
                      <a:pt x="468" y="57"/>
                      <a:pt x="468" y="58"/>
                    </a:cubicBezTo>
                    <a:cubicBezTo>
                      <a:pt x="467" y="58"/>
                      <a:pt x="466" y="60"/>
                      <a:pt x="466" y="60"/>
                    </a:cubicBezTo>
                    <a:cubicBezTo>
                      <a:pt x="466" y="60"/>
                      <a:pt x="464" y="59"/>
                      <a:pt x="464" y="59"/>
                    </a:cubicBezTo>
                    <a:cubicBezTo>
                      <a:pt x="464" y="58"/>
                      <a:pt x="466" y="57"/>
                      <a:pt x="465" y="56"/>
                    </a:cubicBezTo>
                    <a:cubicBezTo>
                      <a:pt x="465" y="56"/>
                      <a:pt x="463" y="55"/>
                      <a:pt x="463" y="55"/>
                    </a:cubicBezTo>
                    <a:cubicBezTo>
                      <a:pt x="464" y="54"/>
                      <a:pt x="464" y="53"/>
                      <a:pt x="465" y="52"/>
                    </a:cubicBezTo>
                    <a:cubicBezTo>
                      <a:pt x="465" y="52"/>
                      <a:pt x="466" y="51"/>
                      <a:pt x="467" y="50"/>
                    </a:cubicBezTo>
                    <a:cubicBezTo>
                      <a:pt x="467" y="50"/>
                      <a:pt x="468" y="48"/>
                      <a:pt x="468" y="48"/>
                    </a:cubicBezTo>
                    <a:cubicBezTo>
                      <a:pt x="468" y="48"/>
                      <a:pt x="466" y="47"/>
                      <a:pt x="466" y="46"/>
                    </a:cubicBezTo>
                    <a:cubicBezTo>
                      <a:pt x="465" y="46"/>
                      <a:pt x="464" y="45"/>
                      <a:pt x="464" y="45"/>
                    </a:cubicBezTo>
                    <a:cubicBezTo>
                      <a:pt x="464" y="45"/>
                      <a:pt x="462" y="46"/>
                      <a:pt x="462" y="47"/>
                    </a:cubicBezTo>
                    <a:cubicBezTo>
                      <a:pt x="462" y="47"/>
                      <a:pt x="464" y="48"/>
                      <a:pt x="464" y="49"/>
                    </a:cubicBezTo>
                    <a:cubicBezTo>
                      <a:pt x="464" y="49"/>
                      <a:pt x="463" y="51"/>
                      <a:pt x="463" y="51"/>
                    </a:cubicBezTo>
                    <a:cubicBezTo>
                      <a:pt x="462" y="51"/>
                      <a:pt x="460" y="49"/>
                      <a:pt x="460" y="49"/>
                    </a:cubicBezTo>
                    <a:cubicBezTo>
                      <a:pt x="460" y="49"/>
                      <a:pt x="459" y="51"/>
                      <a:pt x="459" y="51"/>
                    </a:cubicBezTo>
                    <a:cubicBezTo>
                      <a:pt x="459" y="52"/>
                      <a:pt x="461" y="52"/>
                      <a:pt x="461" y="53"/>
                    </a:cubicBezTo>
                    <a:cubicBezTo>
                      <a:pt x="461" y="54"/>
                      <a:pt x="459" y="54"/>
                      <a:pt x="459" y="55"/>
                    </a:cubicBezTo>
                    <a:cubicBezTo>
                      <a:pt x="458" y="57"/>
                      <a:pt x="457" y="58"/>
                      <a:pt x="456" y="60"/>
                    </a:cubicBezTo>
                    <a:cubicBezTo>
                      <a:pt x="455" y="60"/>
                      <a:pt x="454" y="62"/>
                      <a:pt x="454" y="62"/>
                    </a:cubicBezTo>
                    <a:cubicBezTo>
                      <a:pt x="454" y="62"/>
                      <a:pt x="452" y="60"/>
                      <a:pt x="452" y="60"/>
                    </a:cubicBezTo>
                    <a:cubicBezTo>
                      <a:pt x="452" y="60"/>
                      <a:pt x="453" y="58"/>
                      <a:pt x="454" y="58"/>
                    </a:cubicBezTo>
                    <a:cubicBezTo>
                      <a:pt x="454" y="57"/>
                      <a:pt x="455" y="56"/>
                      <a:pt x="455" y="56"/>
                    </a:cubicBezTo>
                    <a:cubicBezTo>
                      <a:pt x="456" y="55"/>
                      <a:pt x="456" y="54"/>
                      <a:pt x="457" y="53"/>
                    </a:cubicBezTo>
                    <a:cubicBezTo>
                      <a:pt x="456" y="53"/>
                      <a:pt x="455" y="52"/>
                      <a:pt x="455" y="52"/>
                    </a:cubicBezTo>
                    <a:cubicBezTo>
                      <a:pt x="454" y="52"/>
                      <a:pt x="453" y="50"/>
                      <a:pt x="452" y="50"/>
                    </a:cubicBezTo>
                    <a:cubicBezTo>
                      <a:pt x="452" y="50"/>
                      <a:pt x="454" y="48"/>
                      <a:pt x="454" y="48"/>
                    </a:cubicBezTo>
                    <a:cubicBezTo>
                      <a:pt x="455" y="47"/>
                      <a:pt x="455" y="46"/>
                      <a:pt x="456" y="46"/>
                    </a:cubicBezTo>
                    <a:cubicBezTo>
                      <a:pt x="456" y="45"/>
                      <a:pt x="457" y="44"/>
                      <a:pt x="458" y="43"/>
                    </a:cubicBezTo>
                    <a:cubicBezTo>
                      <a:pt x="458" y="43"/>
                      <a:pt x="455" y="42"/>
                      <a:pt x="455" y="42"/>
                    </a:cubicBezTo>
                    <a:cubicBezTo>
                      <a:pt x="455" y="41"/>
                      <a:pt x="457" y="40"/>
                      <a:pt x="457" y="39"/>
                    </a:cubicBezTo>
                    <a:cubicBezTo>
                      <a:pt x="457" y="39"/>
                      <a:pt x="455" y="38"/>
                      <a:pt x="455" y="38"/>
                    </a:cubicBezTo>
                    <a:cubicBezTo>
                      <a:pt x="455" y="38"/>
                      <a:pt x="453" y="39"/>
                      <a:pt x="453" y="40"/>
                    </a:cubicBezTo>
                    <a:cubicBezTo>
                      <a:pt x="453" y="41"/>
                      <a:pt x="455" y="41"/>
                      <a:pt x="455" y="42"/>
                    </a:cubicBezTo>
                    <a:cubicBezTo>
                      <a:pt x="455" y="42"/>
                      <a:pt x="454" y="43"/>
                      <a:pt x="454" y="44"/>
                    </a:cubicBezTo>
                    <a:cubicBezTo>
                      <a:pt x="453" y="45"/>
                      <a:pt x="453" y="45"/>
                      <a:pt x="452" y="46"/>
                    </a:cubicBezTo>
                    <a:cubicBezTo>
                      <a:pt x="452" y="46"/>
                      <a:pt x="451" y="48"/>
                      <a:pt x="450" y="48"/>
                    </a:cubicBezTo>
                    <a:cubicBezTo>
                      <a:pt x="450" y="48"/>
                      <a:pt x="448" y="47"/>
                      <a:pt x="448" y="47"/>
                    </a:cubicBezTo>
                    <a:cubicBezTo>
                      <a:pt x="448" y="47"/>
                      <a:pt x="446" y="49"/>
                      <a:pt x="446" y="49"/>
                    </a:cubicBezTo>
                    <a:cubicBezTo>
                      <a:pt x="446" y="49"/>
                      <a:pt x="449" y="50"/>
                      <a:pt x="449" y="51"/>
                    </a:cubicBezTo>
                    <a:cubicBezTo>
                      <a:pt x="448" y="51"/>
                      <a:pt x="447" y="52"/>
                      <a:pt x="447" y="53"/>
                    </a:cubicBezTo>
                    <a:cubicBezTo>
                      <a:pt x="447" y="53"/>
                      <a:pt x="445" y="55"/>
                      <a:pt x="445" y="55"/>
                    </a:cubicBezTo>
                    <a:cubicBezTo>
                      <a:pt x="445" y="55"/>
                      <a:pt x="443" y="53"/>
                      <a:pt x="443" y="53"/>
                    </a:cubicBezTo>
                    <a:cubicBezTo>
                      <a:pt x="443" y="54"/>
                      <a:pt x="441" y="55"/>
                      <a:pt x="441" y="56"/>
                    </a:cubicBezTo>
                    <a:cubicBezTo>
                      <a:pt x="441" y="56"/>
                      <a:pt x="443" y="57"/>
                      <a:pt x="443" y="57"/>
                    </a:cubicBezTo>
                    <a:cubicBezTo>
                      <a:pt x="444" y="58"/>
                      <a:pt x="442" y="59"/>
                      <a:pt x="442" y="60"/>
                    </a:cubicBezTo>
                    <a:cubicBezTo>
                      <a:pt x="442" y="60"/>
                      <a:pt x="444" y="61"/>
                      <a:pt x="444" y="61"/>
                    </a:cubicBezTo>
                    <a:cubicBezTo>
                      <a:pt x="444" y="62"/>
                      <a:pt x="443" y="63"/>
                      <a:pt x="442" y="63"/>
                    </a:cubicBezTo>
                    <a:cubicBezTo>
                      <a:pt x="442" y="64"/>
                      <a:pt x="441" y="62"/>
                      <a:pt x="440" y="62"/>
                    </a:cubicBezTo>
                    <a:cubicBezTo>
                      <a:pt x="439" y="62"/>
                      <a:pt x="439" y="64"/>
                      <a:pt x="438" y="64"/>
                    </a:cubicBezTo>
                    <a:cubicBezTo>
                      <a:pt x="438" y="64"/>
                      <a:pt x="437" y="62"/>
                      <a:pt x="436" y="62"/>
                    </a:cubicBezTo>
                    <a:cubicBezTo>
                      <a:pt x="436" y="62"/>
                      <a:pt x="435" y="64"/>
                      <a:pt x="434" y="65"/>
                    </a:cubicBezTo>
                    <a:cubicBezTo>
                      <a:pt x="434" y="65"/>
                      <a:pt x="432" y="63"/>
                      <a:pt x="432" y="63"/>
                    </a:cubicBezTo>
                    <a:cubicBezTo>
                      <a:pt x="432" y="63"/>
                      <a:pt x="434" y="61"/>
                      <a:pt x="434" y="61"/>
                    </a:cubicBezTo>
                    <a:cubicBezTo>
                      <a:pt x="434" y="60"/>
                      <a:pt x="432" y="59"/>
                      <a:pt x="432" y="59"/>
                    </a:cubicBezTo>
                    <a:cubicBezTo>
                      <a:pt x="432" y="59"/>
                      <a:pt x="430" y="61"/>
                      <a:pt x="430" y="61"/>
                    </a:cubicBezTo>
                    <a:cubicBezTo>
                      <a:pt x="430" y="62"/>
                      <a:pt x="432" y="62"/>
                      <a:pt x="432" y="63"/>
                    </a:cubicBezTo>
                    <a:cubicBezTo>
                      <a:pt x="432" y="63"/>
                      <a:pt x="430" y="64"/>
                      <a:pt x="430" y="65"/>
                    </a:cubicBezTo>
                    <a:cubicBezTo>
                      <a:pt x="430" y="65"/>
                      <a:pt x="433" y="67"/>
                      <a:pt x="433" y="67"/>
                    </a:cubicBezTo>
                    <a:cubicBezTo>
                      <a:pt x="432" y="67"/>
                      <a:pt x="432" y="69"/>
                      <a:pt x="431" y="69"/>
                    </a:cubicBezTo>
                    <a:cubicBezTo>
                      <a:pt x="430" y="69"/>
                      <a:pt x="429" y="67"/>
                      <a:pt x="429" y="67"/>
                    </a:cubicBezTo>
                    <a:cubicBezTo>
                      <a:pt x="429" y="67"/>
                      <a:pt x="427" y="66"/>
                      <a:pt x="427" y="66"/>
                    </a:cubicBezTo>
                    <a:cubicBezTo>
                      <a:pt x="426" y="65"/>
                      <a:pt x="428" y="64"/>
                      <a:pt x="428" y="63"/>
                    </a:cubicBezTo>
                    <a:cubicBezTo>
                      <a:pt x="428" y="63"/>
                      <a:pt x="426" y="62"/>
                      <a:pt x="426" y="62"/>
                    </a:cubicBezTo>
                    <a:cubicBezTo>
                      <a:pt x="426" y="61"/>
                      <a:pt x="428" y="60"/>
                      <a:pt x="428" y="59"/>
                    </a:cubicBezTo>
                    <a:cubicBezTo>
                      <a:pt x="428" y="59"/>
                      <a:pt x="426" y="58"/>
                      <a:pt x="425" y="58"/>
                    </a:cubicBezTo>
                    <a:cubicBezTo>
                      <a:pt x="425" y="58"/>
                      <a:pt x="423" y="56"/>
                      <a:pt x="423" y="56"/>
                    </a:cubicBezTo>
                    <a:cubicBezTo>
                      <a:pt x="423" y="56"/>
                      <a:pt x="425" y="54"/>
                      <a:pt x="425" y="54"/>
                    </a:cubicBezTo>
                    <a:cubicBezTo>
                      <a:pt x="425" y="53"/>
                      <a:pt x="423" y="52"/>
                      <a:pt x="423" y="52"/>
                    </a:cubicBezTo>
                    <a:cubicBezTo>
                      <a:pt x="422" y="52"/>
                      <a:pt x="421" y="51"/>
                      <a:pt x="420" y="50"/>
                    </a:cubicBezTo>
                    <a:cubicBezTo>
                      <a:pt x="420" y="50"/>
                      <a:pt x="418" y="49"/>
                      <a:pt x="418" y="49"/>
                    </a:cubicBezTo>
                    <a:cubicBezTo>
                      <a:pt x="418" y="48"/>
                      <a:pt x="420" y="47"/>
                      <a:pt x="420" y="46"/>
                    </a:cubicBezTo>
                    <a:cubicBezTo>
                      <a:pt x="420" y="46"/>
                      <a:pt x="418" y="45"/>
                      <a:pt x="418" y="45"/>
                    </a:cubicBezTo>
                    <a:cubicBezTo>
                      <a:pt x="417" y="45"/>
                      <a:pt x="416" y="47"/>
                      <a:pt x="416" y="47"/>
                    </a:cubicBezTo>
                    <a:cubicBezTo>
                      <a:pt x="416" y="47"/>
                      <a:pt x="418" y="48"/>
                      <a:pt x="418" y="49"/>
                    </a:cubicBezTo>
                    <a:cubicBezTo>
                      <a:pt x="418" y="49"/>
                      <a:pt x="417" y="50"/>
                      <a:pt x="417" y="51"/>
                    </a:cubicBezTo>
                    <a:cubicBezTo>
                      <a:pt x="416" y="51"/>
                      <a:pt x="415" y="52"/>
                      <a:pt x="415" y="53"/>
                    </a:cubicBezTo>
                    <a:cubicBezTo>
                      <a:pt x="415" y="54"/>
                      <a:pt x="413" y="55"/>
                      <a:pt x="413" y="55"/>
                    </a:cubicBezTo>
                    <a:cubicBezTo>
                      <a:pt x="413" y="56"/>
                      <a:pt x="415" y="57"/>
                      <a:pt x="415" y="57"/>
                    </a:cubicBezTo>
                    <a:cubicBezTo>
                      <a:pt x="415" y="58"/>
                      <a:pt x="414" y="59"/>
                      <a:pt x="414" y="59"/>
                    </a:cubicBezTo>
                    <a:cubicBezTo>
                      <a:pt x="413" y="60"/>
                      <a:pt x="413" y="61"/>
                      <a:pt x="412" y="62"/>
                    </a:cubicBezTo>
                    <a:cubicBezTo>
                      <a:pt x="411" y="63"/>
                      <a:pt x="410" y="65"/>
                      <a:pt x="409" y="66"/>
                    </a:cubicBezTo>
                    <a:cubicBezTo>
                      <a:pt x="407" y="65"/>
                      <a:pt x="406" y="64"/>
                      <a:pt x="404" y="63"/>
                    </a:cubicBezTo>
                    <a:cubicBezTo>
                      <a:pt x="404" y="62"/>
                      <a:pt x="402" y="62"/>
                      <a:pt x="402" y="61"/>
                    </a:cubicBezTo>
                    <a:cubicBezTo>
                      <a:pt x="402" y="60"/>
                      <a:pt x="404" y="59"/>
                      <a:pt x="404" y="59"/>
                    </a:cubicBezTo>
                    <a:cubicBezTo>
                      <a:pt x="403" y="58"/>
                      <a:pt x="401" y="58"/>
                      <a:pt x="401" y="57"/>
                    </a:cubicBezTo>
                    <a:cubicBezTo>
                      <a:pt x="401" y="57"/>
                      <a:pt x="403" y="55"/>
                      <a:pt x="403" y="55"/>
                    </a:cubicBezTo>
                    <a:cubicBezTo>
                      <a:pt x="403" y="54"/>
                      <a:pt x="401" y="53"/>
                      <a:pt x="401" y="53"/>
                    </a:cubicBezTo>
                    <a:cubicBezTo>
                      <a:pt x="400" y="53"/>
                      <a:pt x="399" y="55"/>
                      <a:pt x="399" y="55"/>
                    </a:cubicBezTo>
                    <a:cubicBezTo>
                      <a:pt x="399" y="55"/>
                      <a:pt x="398" y="58"/>
                      <a:pt x="397" y="57"/>
                    </a:cubicBezTo>
                    <a:cubicBezTo>
                      <a:pt x="397" y="57"/>
                      <a:pt x="395" y="56"/>
                      <a:pt x="395" y="56"/>
                    </a:cubicBezTo>
                    <a:cubicBezTo>
                      <a:pt x="395" y="55"/>
                      <a:pt x="397" y="54"/>
                      <a:pt x="397" y="54"/>
                    </a:cubicBezTo>
                    <a:cubicBezTo>
                      <a:pt x="397" y="53"/>
                      <a:pt x="395" y="53"/>
                      <a:pt x="395" y="52"/>
                    </a:cubicBezTo>
                    <a:cubicBezTo>
                      <a:pt x="393" y="53"/>
                      <a:pt x="392" y="55"/>
                      <a:pt x="391" y="56"/>
                    </a:cubicBezTo>
                    <a:cubicBezTo>
                      <a:pt x="391" y="57"/>
                      <a:pt x="390" y="58"/>
                      <a:pt x="390" y="59"/>
                    </a:cubicBezTo>
                    <a:cubicBezTo>
                      <a:pt x="389" y="59"/>
                      <a:pt x="392" y="60"/>
                      <a:pt x="392" y="60"/>
                    </a:cubicBezTo>
                    <a:cubicBezTo>
                      <a:pt x="392" y="61"/>
                      <a:pt x="390" y="62"/>
                      <a:pt x="390" y="62"/>
                    </a:cubicBezTo>
                    <a:cubicBezTo>
                      <a:pt x="390" y="63"/>
                      <a:pt x="389" y="65"/>
                      <a:pt x="388" y="65"/>
                    </a:cubicBezTo>
                    <a:cubicBezTo>
                      <a:pt x="388" y="65"/>
                      <a:pt x="386" y="63"/>
                      <a:pt x="386" y="63"/>
                    </a:cubicBezTo>
                    <a:cubicBezTo>
                      <a:pt x="386" y="62"/>
                      <a:pt x="388" y="61"/>
                      <a:pt x="388" y="61"/>
                    </a:cubicBezTo>
                    <a:cubicBezTo>
                      <a:pt x="387" y="60"/>
                      <a:pt x="386" y="60"/>
                      <a:pt x="386" y="59"/>
                    </a:cubicBezTo>
                    <a:cubicBezTo>
                      <a:pt x="385" y="59"/>
                      <a:pt x="383" y="58"/>
                      <a:pt x="383" y="57"/>
                    </a:cubicBezTo>
                    <a:cubicBezTo>
                      <a:pt x="383" y="57"/>
                      <a:pt x="385" y="55"/>
                      <a:pt x="385" y="55"/>
                    </a:cubicBezTo>
                    <a:cubicBezTo>
                      <a:pt x="385" y="55"/>
                      <a:pt x="383" y="54"/>
                      <a:pt x="383" y="53"/>
                    </a:cubicBezTo>
                    <a:cubicBezTo>
                      <a:pt x="382" y="53"/>
                      <a:pt x="381" y="52"/>
                      <a:pt x="381" y="52"/>
                    </a:cubicBezTo>
                    <a:cubicBezTo>
                      <a:pt x="381" y="51"/>
                      <a:pt x="382" y="50"/>
                      <a:pt x="382" y="49"/>
                    </a:cubicBezTo>
                    <a:cubicBezTo>
                      <a:pt x="383" y="49"/>
                      <a:pt x="384" y="48"/>
                      <a:pt x="384" y="47"/>
                    </a:cubicBezTo>
                    <a:cubicBezTo>
                      <a:pt x="384" y="47"/>
                      <a:pt x="382" y="46"/>
                      <a:pt x="382" y="46"/>
                    </a:cubicBezTo>
                    <a:cubicBezTo>
                      <a:pt x="382" y="45"/>
                      <a:pt x="383" y="44"/>
                      <a:pt x="383" y="43"/>
                    </a:cubicBezTo>
                    <a:cubicBezTo>
                      <a:pt x="384" y="43"/>
                      <a:pt x="381" y="42"/>
                      <a:pt x="381" y="42"/>
                    </a:cubicBezTo>
                    <a:cubicBezTo>
                      <a:pt x="381" y="42"/>
                      <a:pt x="379" y="43"/>
                      <a:pt x="380" y="44"/>
                    </a:cubicBezTo>
                    <a:cubicBezTo>
                      <a:pt x="380" y="44"/>
                      <a:pt x="382" y="45"/>
                      <a:pt x="382" y="46"/>
                    </a:cubicBezTo>
                    <a:cubicBezTo>
                      <a:pt x="382" y="46"/>
                      <a:pt x="380" y="47"/>
                      <a:pt x="380" y="48"/>
                    </a:cubicBezTo>
                    <a:cubicBezTo>
                      <a:pt x="380" y="49"/>
                      <a:pt x="379" y="49"/>
                      <a:pt x="378" y="50"/>
                    </a:cubicBezTo>
                    <a:cubicBezTo>
                      <a:pt x="378" y="51"/>
                      <a:pt x="377" y="52"/>
                      <a:pt x="377" y="52"/>
                    </a:cubicBezTo>
                    <a:cubicBezTo>
                      <a:pt x="376" y="54"/>
                      <a:pt x="374" y="55"/>
                      <a:pt x="373" y="57"/>
                    </a:cubicBezTo>
                    <a:cubicBezTo>
                      <a:pt x="372" y="58"/>
                      <a:pt x="371" y="60"/>
                      <a:pt x="370" y="61"/>
                    </a:cubicBezTo>
                    <a:cubicBezTo>
                      <a:pt x="369" y="62"/>
                      <a:pt x="369" y="63"/>
                      <a:pt x="368" y="63"/>
                    </a:cubicBezTo>
                    <a:cubicBezTo>
                      <a:pt x="368" y="64"/>
                      <a:pt x="367" y="65"/>
                      <a:pt x="366" y="66"/>
                    </a:cubicBezTo>
                    <a:cubicBezTo>
                      <a:pt x="366" y="66"/>
                      <a:pt x="364" y="64"/>
                      <a:pt x="364" y="64"/>
                    </a:cubicBezTo>
                    <a:cubicBezTo>
                      <a:pt x="364" y="64"/>
                      <a:pt x="362" y="62"/>
                      <a:pt x="362" y="62"/>
                    </a:cubicBezTo>
                    <a:cubicBezTo>
                      <a:pt x="361" y="62"/>
                      <a:pt x="361" y="64"/>
                      <a:pt x="360" y="64"/>
                    </a:cubicBezTo>
                    <a:cubicBezTo>
                      <a:pt x="360" y="64"/>
                      <a:pt x="359" y="63"/>
                      <a:pt x="358" y="63"/>
                    </a:cubicBezTo>
                    <a:cubicBezTo>
                      <a:pt x="358" y="63"/>
                      <a:pt x="356" y="65"/>
                      <a:pt x="356" y="65"/>
                    </a:cubicBezTo>
                    <a:cubicBezTo>
                      <a:pt x="356" y="65"/>
                      <a:pt x="354" y="64"/>
                      <a:pt x="354" y="63"/>
                    </a:cubicBezTo>
                    <a:cubicBezTo>
                      <a:pt x="354" y="63"/>
                      <a:pt x="356" y="62"/>
                      <a:pt x="356" y="61"/>
                    </a:cubicBezTo>
                    <a:cubicBezTo>
                      <a:pt x="356" y="60"/>
                      <a:pt x="357" y="59"/>
                      <a:pt x="357" y="59"/>
                    </a:cubicBezTo>
                    <a:cubicBezTo>
                      <a:pt x="358" y="58"/>
                      <a:pt x="359" y="57"/>
                      <a:pt x="359" y="57"/>
                    </a:cubicBezTo>
                    <a:cubicBezTo>
                      <a:pt x="360" y="56"/>
                      <a:pt x="360" y="55"/>
                      <a:pt x="361" y="54"/>
                    </a:cubicBezTo>
                    <a:cubicBezTo>
                      <a:pt x="361" y="54"/>
                      <a:pt x="362" y="52"/>
                      <a:pt x="363" y="52"/>
                    </a:cubicBezTo>
                    <a:cubicBezTo>
                      <a:pt x="363" y="52"/>
                      <a:pt x="365" y="54"/>
                      <a:pt x="365" y="54"/>
                    </a:cubicBezTo>
                    <a:cubicBezTo>
                      <a:pt x="365" y="53"/>
                      <a:pt x="367" y="52"/>
                      <a:pt x="367" y="52"/>
                    </a:cubicBezTo>
                    <a:cubicBezTo>
                      <a:pt x="366" y="51"/>
                      <a:pt x="365" y="51"/>
                      <a:pt x="364" y="50"/>
                    </a:cubicBezTo>
                    <a:cubicBezTo>
                      <a:pt x="364" y="49"/>
                      <a:pt x="362" y="49"/>
                      <a:pt x="362" y="48"/>
                    </a:cubicBezTo>
                    <a:cubicBezTo>
                      <a:pt x="362" y="48"/>
                      <a:pt x="364" y="47"/>
                      <a:pt x="364" y="46"/>
                    </a:cubicBezTo>
                    <a:cubicBezTo>
                      <a:pt x="363" y="46"/>
                      <a:pt x="362" y="44"/>
                      <a:pt x="362" y="44"/>
                    </a:cubicBezTo>
                    <a:cubicBezTo>
                      <a:pt x="361" y="44"/>
                      <a:pt x="360" y="46"/>
                      <a:pt x="360" y="46"/>
                    </a:cubicBezTo>
                    <a:cubicBezTo>
                      <a:pt x="360" y="47"/>
                      <a:pt x="358" y="48"/>
                      <a:pt x="358" y="49"/>
                    </a:cubicBezTo>
                    <a:cubicBezTo>
                      <a:pt x="358" y="49"/>
                      <a:pt x="360" y="50"/>
                      <a:pt x="360" y="50"/>
                    </a:cubicBezTo>
                    <a:cubicBezTo>
                      <a:pt x="360" y="51"/>
                      <a:pt x="359" y="53"/>
                      <a:pt x="359" y="53"/>
                    </a:cubicBezTo>
                    <a:cubicBezTo>
                      <a:pt x="358" y="53"/>
                      <a:pt x="357" y="51"/>
                      <a:pt x="356" y="51"/>
                    </a:cubicBezTo>
                    <a:cubicBezTo>
                      <a:pt x="356" y="51"/>
                      <a:pt x="355" y="53"/>
                      <a:pt x="355" y="53"/>
                    </a:cubicBezTo>
                    <a:cubicBezTo>
                      <a:pt x="354" y="54"/>
                      <a:pt x="354" y="55"/>
                      <a:pt x="353" y="55"/>
                    </a:cubicBezTo>
                    <a:cubicBezTo>
                      <a:pt x="353" y="56"/>
                      <a:pt x="352" y="58"/>
                      <a:pt x="351" y="58"/>
                    </a:cubicBezTo>
                    <a:cubicBezTo>
                      <a:pt x="351" y="58"/>
                      <a:pt x="349" y="56"/>
                      <a:pt x="349" y="56"/>
                    </a:cubicBezTo>
                    <a:cubicBezTo>
                      <a:pt x="348" y="56"/>
                      <a:pt x="348" y="58"/>
                      <a:pt x="347" y="58"/>
                    </a:cubicBezTo>
                    <a:cubicBezTo>
                      <a:pt x="347" y="59"/>
                      <a:pt x="346" y="60"/>
                      <a:pt x="346" y="60"/>
                    </a:cubicBezTo>
                    <a:cubicBezTo>
                      <a:pt x="346" y="60"/>
                      <a:pt x="343" y="59"/>
                      <a:pt x="343" y="59"/>
                    </a:cubicBezTo>
                    <a:cubicBezTo>
                      <a:pt x="343" y="58"/>
                      <a:pt x="345" y="57"/>
                      <a:pt x="345" y="56"/>
                    </a:cubicBezTo>
                    <a:cubicBezTo>
                      <a:pt x="345" y="56"/>
                      <a:pt x="343" y="55"/>
                      <a:pt x="343" y="55"/>
                    </a:cubicBezTo>
                    <a:cubicBezTo>
                      <a:pt x="342" y="55"/>
                      <a:pt x="342" y="57"/>
                      <a:pt x="341" y="57"/>
                    </a:cubicBezTo>
                    <a:cubicBezTo>
                      <a:pt x="341" y="57"/>
                      <a:pt x="340" y="55"/>
                      <a:pt x="339" y="55"/>
                    </a:cubicBezTo>
                    <a:cubicBezTo>
                      <a:pt x="338" y="55"/>
                      <a:pt x="338" y="57"/>
                      <a:pt x="337" y="58"/>
                    </a:cubicBezTo>
                    <a:cubicBezTo>
                      <a:pt x="337" y="58"/>
                      <a:pt x="336" y="56"/>
                      <a:pt x="335" y="56"/>
                    </a:cubicBezTo>
                    <a:cubicBezTo>
                      <a:pt x="334" y="56"/>
                      <a:pt x="334" y="58"/>
                      <a:pt x="333" y="58"/>
                    </a:cubicBezTo>
                    <a:cubicBezTo>
                      <a:pt x="332" y="57"/>
                      <a:pt x="330" y="56"/>
                      <a:pt x="329" y="55"/>
                    </a:cubicBezTo>
                    <a:cubicBezTo>
                      <a:pt x="330" y="53"/>
                      <a:pt x="331" y="52"/>
                      <a:pt x="332" y="50"/>
                    </a:cubicBezTo>
                    <a:cubicBezTo>
                      <a:pt x="333" y="49"/>
                      <a:pt x="333" y="49"/>
                      <a:pt x="334" y="48"/>
                    </a:cubicBezTo>
                    <a:cubicBezTo>
                      <a:pt x="334" y="48"/>
                      <a:pt x="336" y="46"/>
                      <a:pt x="336" y="46"/>
                    </a:cubicBezTo>
                    <a:cubicBezTo>
                      <a:pt x="336" y="46"/>
                      <a:pt x="334" y="44"/>
                      <a:pt x="333" y="44"/>
                    </a:cubicBezTo>
                    <a:cubicBezTo>
                      <a:pt x="333" y="44"/>
                      <a:pt x="332" y="46"/>
                      <a:pt x="332" y="46"/>
                    </a:cubicBezTo>
                    <a:cubicBezTo>
                      <a:pt x="331" y="47"/>
                      <a:pt x="331" y="48"/>
                      <a:pt x="330" y="48"/>
                    </a:cubicBezTo>
                    <a:cubicBezTo>
                      <a:pt x="329" y="49"/>
                      <a:pt x="329" y="50"/>
                      <a:pt x="328" y="51"/>
                    </a:cubicBezTo>
                    <a:cubicBezTo>
                      <a:pt x="328" y="51"/>
                      <a:pt x="327" y="52"/>
                      <a:pt x="327" y="53"/>
                    </a:cubicBezTo>
                    <a:cubicBezTo>
                      <a:pt x="326" y="54"/>
                      <a:pt x="325" y="55"/>
                      <a:pt x="325" y="55"/>
                    </a:cubicBezTo>
                    <a:cubicBezTo>
                      <a:pt x="325" y="56"/>
                      <a:pt x="327" y="57"/>
                      <a:pt x="327" y="57"/>
                    </a:cubicBezTo>
                    <a:cubicBezTo>
                      <a:pt x="328" y="57"/>
                      <a:pt x="329" y="58"/>
                      <a:pt x="329" y="59"/>
                    </a:cubicBezTo>
                    <a:cubicBezTo>
                      <a:pt x="330" y="59"/>
                      <a:pt x="328" y="60"/>
                      <a:pt x="328" y="61"/>
                    </a:cubicBezTo>
                    <a:cubicBezTo>
                      <a:pt x="327" y="60"/>
                      <a:pt x="326" y="60"/>
                      <a:pt x="325" y="59"/>
                    </a:cubicBezTo>
                    <a:cubicBezTo>
                      <a:pt x="325" y="59"/>
                      <a:pt x="324" y="57"/>
                      <a:pt x="323" y="57"/>
                    </a:cubicBezTo>
                    <a:cubicBezTo>
                      <a:pt x="323" y="57"/>
                      <a:pt x="322" y="59"/>
                      <a:pt x="322" y="60"/>
                    </a:cubicBezTo>
                    <a:cubicBezTo>
                      <a:pt x="321" y="60"/>
                      <a:pt x="320" y="61"/>
                      <a:pt x="320" y="62"/>
                    </a:cubicBezTo>
                    <a:cubicBezTo>
                      <a:pt x="320" y="61"/>
                      <a:pt x="318" y="61"/>
                      <a:pt x="318" y="60"/>
                    </a:cubicBezTo>
                    <a:cubicBezTo>
                      <a:pt x="318" y="60"/>
                      <a:pt x="319" y="58"/>
                      <a:pt x="319" y="58"/>
                    </a:cubicBezTo>
                    <a:cubicBezTo>
                      <a:pt x="320" y="57"/>
                      <a:pt x="320" y="56"/>
                      <a:pt x="321" y="56"/>
                    </a:cubicBezTo>
                    <a:cubicBezTo>
                      <a:pt x="322" y="55"/>
                      <a:pt x="322" y="54"/>
                      <a:pt x="323" y="53"/>
                    </a:cubicBezTo>
                    <a:cubicBezTo>
                      <a:pt x="323" y="53"/>
                      <a:pt x="324" y="52"/>
                      <a:pt x="324" y="51"/>
                    </a:cubicBezTo>
                    <a:cubicBezTo>
                      <a:pt x="324" y="51"/>
                      <a:pt x="323" y="49"/>
                      <a:pt x="322" y="50"/>
                    </a:cubicBezTo>
                    <a:cubicBezTo>
                      <a:pt x="322" y="50"/>
                      <a:pt x="321" y="52"/>
                      <a:pt x="320" y="52"/>
                    </a:cubicBezTo>
                    <a:cubicBezTo>
                      <a:pt x="320" y="52"/>
                      <a:pt x="319" y="50"/>
                      <a:pt x="318" y="50"/>
                    </a:cubicBezTo>
                    <a:cubicBezTo>
                      <a:pt x="318" y="50"/>
                      <a:pt x="317" y="52"/>
                      <a:pt x="317" y="52"/>
                    </a:cubicBezTo>
                    <a:cubicBezTo>
                      <a:pt x="316" y="53"/>
                      <a:pt x="315" y="54"/>
                      <a:pt x="315" y="55"/>
                    </a:cubicBezTo>
                    <a:cubicBezTo>
                      <a:pt x="315" y="55"/>
                      <a:pt x="314" y="57"/>
                      <a:pt x="313" y="57"/>
                    </a:cubicBezTo>
                    <a:cubicBezTo>
                      <a:pt x="313" y="57"/>
                      <a:pt x="311" y="55"/>
                      <a:pt x="311" y="55"/>
                    </a:cubicBezTo>
                    <a:cubicBezTo>
                      <a:pt x="310" y="55"/>
                      <a:pt x="310" y="57"/>
                      <a:pt x="309" y="57"/>
                    </a:cubicBezTo>
                    <a:cubicBezTo>
                      <a:pt x="309" y="57"/>
                      <a:pt x="308" y="56"/>
                      <a:pt x="307" y="56"/>
                    </a:cubicBezTo>
                    <a:cubicBezTo>
                      <a:pt x="306" y="56"/>
                      <a:pt x="306" y="58"/>
                      <a:pt x="305" y="58"/>
                    </a:cubicBezTo>
                    <a:cubicBezTo>
                      <a:pt x="305" y="58"/>
                      <a:pt x="304" y="56"/>
                      <a:pt x="303" y="56"/>
                    </a:cubicBezTo>
                    <a:cubicBezTo>
                      <a:pt x="302" y="56"/>
                      <a:pt x="302" y="58"/>
                      <a:pt x="301" y="58"/>
                    </a:cubicBezTo>
                    <a:cubicBezTo>
                      <a:pt x="301" y="58"/>
                      <a:pt x="300" y="57"/>
                      <a:pt x="299" y="57"/>
                    </a:cubicBezTo>
                    <a:cubicBezTo>
                      <a:pt x="299" y="57"/>
                      <a:pt x="298" y="59"/>
                      <a:pt x="297" y="59"/>
                    </a:cubicBezTo>
                    <a:cubicBezTo>
                      <a:pt x="297" y="59"/>
                      <a:pt x="295" y="57"/>
                      <a:pt x="295" y="57"/>
                    </a:cubicBezTo>
                    <a:cubicBezTo>
                      <a:pt x="295" y="57"/>
                      <a:pt x="294" y="59"/>
                      <a:pt x="293" y="59"/>
                    </a:cubicBezTo>
                    <a:cubicBezTo>
                      <a:pt x="293" y="60"/>
                      <a:pt x="292" y="61"/>
                      <a:pt x="292" y="62"/>
                    </a:cubicBezTo>
                    <a:cubicBezTo>
                      <a:pt x="291" y="61"/>
                      <a:pt x="290" y="61"/>
                      <a:pt x="290" y="60"/>
                    </a:cubicBezTo>
                    <a:cubicBezTo>
                      <a:pt x="289" y="60"/>
                      <a:pt x="287" y="59"/>
                      <a:pt x="287" y="58"/>
                    </a:cubicBezTo>
                    <a:cubicBezTo>
                      <a:pt x="287" y="58"/>
                      <a:pt x="289" y="56"/>
                      <a:pt x="289" y="56"/>
                    </a:cubicBezTo>
                    <a:cubicBezTo>
                      <a:pt x="290" y="55"/>
                      <a:pt x="290" y="55"/>
                      <a:pt x="291" y="54"/>
                    </a:cubicBezTo>
                    <a:cubicBezTo>
                      <a:pt x="291" y="54"/>
                      <a:pt x="292" y="55"/>
                      <a:pt x="293" y="55"/>
                    </a:cubicBezTo>
                    <a:cubicBezTo>
                      <a:pt x="293" y="56"/>
                      <a:pt x="295" y="57"/>
                      <a:pt x="295" y="57"/>
                    </a:cubicBezTo>
                    <a:cubicBezTo>
                      <a:pt x="296" y="57"/>
                      <a:pt x="296" y="55"/>
                      <a:pt x="297" y="55"/>
                    </a:cubicBezTo>
                    <a:cubicBezTo>
                      <a:pt x="298" y="55"/>
                      <a:pt x="298" y="57"/>
                      <a:pt x="299" y="57"/>
                    </a:cubicBezTo>
                    <a:cubicBezTo>
                      <a:pt x="300" y="57"/>
                      <a:pt x="300" y="54"/>
                      <a:pt x="301" y="54"/>
                    </a:cubicBezTo>
                    <a:cubicBezTo>
                      <a:pt x="301" y="54"/>
                      <a:pt x="303" y="56"/>
                      <a:pt x="303" y="56"/>
                    </a:cubicBezTo>
                    <a:cubicBezTo>
                      <a:pt x="304" y="56"/>
                      <a:pt x="304" y="54"/>
                      <a:pt x="305" y="54"/>
                    </a:cubicBezTo>
                    <a:cubicBezTo>
                      <a:pt x="304" y="53"/>
                      <a:pt x="303" y="53"/>
                      <a:pt x="303" y="52"/>
                    </a:cubicBezTo>
                    <a:cubicBezTo>
                      <a:pt x="302" y="52"/>
                      <a:pt x="300" y="51"/>
                      <a:pt x="300" y="50"/>
                    </a:cubicBezTo>
                    <a:cubicBezTo>
                      <a:pt x="300" y="50"/>
                      <a:pt x="302" y="49"/>
                      <a:pt x="302" y="48"/>
                    </a:cubicBezTo>
                    <a:cubicBezTo>
                      <a:pt x="303" y="48"/>
                      <a:pt x="303" y="47"/>
                      <a:pt x="304" y="46"/>
                    </a:cubicBezTo>
                    <a:cubicBezTo>
                      <a:pt x="304" y="45"/>
                      <a:pt x="305" y="45"/>
                      <a:pt x="305" y="44"/>
                    </a:cubicBezTo>
                    <a:cubicBezTo>
                      <a:pt x="305" y="44"/>
                      <a:pt x="304" y="42"/>
                      <a:pt x="303" y="42"/>
                    </a:cubicBezTo>
                    <a:cubicBezTo>
                      <a:pt x="303" y="42"/>
                      <a:pt x="302" y="44"/>
                      <a:pt x="301" y="44"/>
                    </a:cubicBezTo>
                    <a:cubicBezTo>
                      <a:pt x="301" y="45"/>
                      <a:pt x="300" y="46"/>
                      <a:pt x="300" y="47"/>
                    </a:cubicBezTo>
                    <a:cubicBezTo>
                      <a:pt x="299" y="47"/>
                      <a:pt x="299" y="48"/>
                      <a:pt x="298" y="49"/>
                    </a:cubicBezTo>
                    <a:cubicBezTo>
                      <a:pt x="298" y="49"/>
                      <a:pt x="297" y="51"/>
                      <a:pt x="296" y="51"/>
                    </a:cubicBezTo>
                    <a:cubicBezTo>
                      <a:pt x="296" y="51"/>
                      <a:pt x="295" y="49"/>
                      <a:pt x="294" y="49"/>
                    </a:cubicBezTo>
                    <a:cubicBezTo>
                      <a:pt x="294" y="49"/>
                      <a:pt x="293" y="52"/>
                      <a:pt x="292" y="52"/>
                    </a:cubicBezTo>
                    <a:cubicBezTo>
                      <a:pt x="292" y="52"/>
                      <a:pt x="290" y="50"/>
                      <a:pt x="290" y="50"/>
                    </a:cubicBezTo>
                    <a:cubicBezTo>
                      <a:pt x="290" y="50"/>
                      <a:pt x="289" y="51"/>
                      <a:pt x="288" y="52"/>
                    </a:cubicBezTo>
                    <a:cubicBezTo>
                      <a:pt x="288" y="53"/>
                      <a:pt x="287" y="54"/>
                      <a:pt x="287" y="54"/>
                    </a:cubicBezTo>
                    <a:cubicBezTo>
                      <a:pt x="286" y="55"/>
                      <a:pt x="286" y="56"/>
                      <a:pt x="285" y="57"/>
                    </a:cubicBezTo>
                    <a:cubicBezTo>
                      <a:pt x="284" y="57"/>
                      <a:pt x="284" y="58"/>
                      <a:pt x="283" y="59"/>
                    </a:cubicBezTo>
                    <a:cubicBezTo>
                      <a:pt x="283" y="60"/>
                      <a:pt x="282" y="60"/>
                      <a:pt x="282" y="61"/>
                    </a:cubicBezTo>
                    <a:cubicBezTo>
                      <a:pt x="281" y="62"/>
                      <a:pt x="280" y="63"/>
                      <a:pt x="280" y="63"/>
                    </a:cubicBezTo>
                    <a:cubicBezTo>
                      <a:pt x="280" y="64"/>
                      <a:pt x="282" y="65"/>
                      <a:pt x="282" y="65"/>
                    </a:cubicBezTo>
                    <a:cubicBezTo>
                      <a:pt x="282" y="65"/>
                      <a:pt x="281" y="67"/>
                      <a:pt x="280" y="67"/>
                    </a:cubicBezTo>
                    <a:cubicBezTo>
                      <a:pt x="280" y="67"/>
                      <a:pt x="279" y="69"/>
                      <a:pt x="279" y="69"/>
                    </a:cubicBezTo>
                    <a:cubicBezTo>
                      <a:pt x="278" y="69"/>
                      <a:pt x="277" y="68"/>
                      <a:pt x="277" y="68"/>
                    </a:cubicBezTo>
                    <a:cubicBezTo>
                      <a:pt x="276" y="68"/>
                      <a:pt x="275" y="70"/>
                      <a:pt x="275" y="70"/>
                    </a:cubicBezTo>
                    <a:cubicBezTo>
                      <a:pt x="275" y="70"/>
                      <a:pt x="273" y="68"/>
                      <a:pt x="273" y="68"/>
                    </a:cubicBezTo>
                    <a:cubicBezTo>
                      <a:pt x="273" y="67"/>
                      <a:pt x="274" y="67"/>
                      <a:pt x="274" y="66"/>
                    </a:cubicBezTo>
                    <a:cubicBezTo>
                      <a:pt x="275" y="65"/>
                      <a:pt x="276" y="64"/>
                      <a:pt x="276" y="64"/>
                    </a:cubicBezTo>
                    <a:cubicBezTo>
                      <a:pt x="276" y="63"/>
                      <a:pt x="274" y="62"/>
                      <a:pt x="274" y="62"/>
                    </a:cubicBezTo>
                    <a:cubicBezTo>
                      <a:pt x="274" y="62"/>
                      <a:pt x="275" y="60"/>
                      <a:pt x="275" y="60"/>
                    </a:cubicBezTo>
                    <a:cubicBezTo>
                      <a:pt x="276" y="59"/>
                      <a:pt x="277" y="58"/>
                      <a:pt x="277" y="58"/>
                    </a:cubicBezTo>
                    <a:cubicBezTo>
                      <a:pt x="278" y="57"/>
                      <a:pt x="278" y="56"/>
                      <a:pt x="279" y="55"/>
                    </a:cubicBezTo>
                    <a:cubicBezTo>
                      <a:pt x="279" y="55"/>
                      <a:pt x="280" y="54"/>
                      <a:pt x="281" y="53"/>
                    </a:cubicBezTo>
                    <a:cubicBezTo>
                      <a:pt x="281" y="54"/>
                      <a:pt x="282" y="54"/>
                      <a:pt x="283" y="55"/>
                    </a:cubicBezTo>
                    <a:cubicBezTo>
                      <a:pt x="283" y="55"/>
                      <a:pt x="285" y="53"/>
                      <a:pt x="285" y="53"/>
                    </a:cubicBezTo>
                    <a:cubicBezTo>
                      <a:pt x="285" y="52"/>
                      <a:pt x="282" y="51"/>
                      <a:pt x="282" y="51"/>
                    </a:cubicBezTo>
                    <a:cubicBezTo>
                      <a:pt x="282" y="51"/>
                      <a:pt x="281" y="53"/>
                      <a:pt x="281" y="53"/>
                    </a:cubicBezTo>
                    <a:cubicBezTo>
                      <a:pt x="280" y="53"/>
                      <a:pt x="279" y="51"/>
                      <a:pt x="278" y="51"/>
                    </a:cubicBezTo>
                    <a:cubicBezTo>
                      <a:pt x="278" y="51"/>
                      <a:pt x="277" y="54"/>
                      <a:pt x="277" y="54"/>
                    </a:cubicBezTo>
                    <a:cubicBezTo>
                      <a:pt x="276" y="54"/>
                      <a:pt x="274" y="52"/>
                      <a:pt x="274" y="52"/>
                    </a:cubicBezTo>
                    <a:cubicBezTo>
                      <a:pt x="274" y="51"/>
                      <a:pt x="276" y="50"/>
                      <a:pt x="276" y="50"/>
                    </a:cubicBezTo>
                    <a:cubicBezTo>
                      <a:pt x="276" y="50"/>
                      <a:pt x="274" y="48"/>
                      <a:pt x="274" y="48"/>
                    </a:cubicBezTo>
                    <a:cubicBezTo>
                      <a:pt x="274" y="48"/>
                      <a:pt x="272" y="50"/>
                      <a:pt x="272" y="50"/>
                    </a:cubicBezTo>
                    <a:cubicBezTo>
                      <a:pt x="272" y="51"/>
                      <a:pt x="275" y="52"/>
                      <a:pt x="274" y="52"/>
                    </a:cubicBezTo>
                    <a:cubicBezTo>
                      <a:pt x="274" y="52"/>
                      <a:pt x="273" y="54"/>
                      <a:pt x="273" y="54"/>
                    </a:cubicBezTo>
                    <a:cubicBezTo>
                      <a:pt x="272" y="54"/>
                      <a:pt x="271" y="52"/>
                      <a:pt x="270" y="52"/>
                    </a:cubicBezTo>
                    <a:cubicBezTo>
                      <a:pt x="270" y="53"/>
                      <a:pt x="269" y="55"/>
                      <a:pt x="269" y="55"/>
                    </a:cubicBezTo>
                    <a:cubicBezTo>
                      <a:pt x="268" y="55"/>
                      <a:pt x="267" y="53"/>
                      <a:pt x="267" y="53"/>
                    </a:cubicBezTo>
                    <a:cubicBezTo>
                      <a:pt x="266" y="54"/>
                      <a:pt x="265" y="54"/>
                      <a:pt x="265" y="55"/>
                    </a:cubicBezTo>
                    <a:cubicBezTo>
                      <a:pt x="265" y="56"/>
                      <a:pt x="263" y="57"/>
                      <a:pt x="263" y="57"/>
                    </a:cubicBezTo>
                    <a:cubicBezTo>
                      <a:pt x="263" y="58"/>
                      <a:pt x="265" y="59"/>
                      <a:pt x="265" y="59"/>
                    </a:cubicBezTo>
                    <a:cubicBezTo>
                      <a:pt x="265" y="60"/>
                      <a:pt x="264" y="61"/>
                      <a:pt x="264" y="61"/>
                    </a:cubicBezTo>
                    <a:cubicBezTo>
                      <a:pt x="264" y="62"/>
                      <a:pt x="266" y="63"/>
                      <a:pt x="266" y="63"/>
                    </a:cubicBezTo>
                    <a:cubicBezTo>
                      <a:pt x="266" y="64"/>
                      <a:pt x="264" y="65"/>
                      <a:pt x="264" y="65"/>
                    </a:cubicBezTo>
                    <a:cubicBezTo>
                      <a:pt x="264" y="66"/>
                      <a:pt x="262" y="67"/>
                      <a:pt x="262" y="68"/>
                    </a:cubicBezTo>
                    <a:cubicBezTo>
                      <a:pt x="262" y="67"/>
                      <a:pt x="260" y="67"/>
                      <a:pt x="260" y="66"/>
                    </a:cubicBezTo>
                    <a:cubicBezTo>
                      <a:pt x="260" y="65"/>
                      <a:pt x="262" y="64"/>
                      <a:pt x="262" y="64"/>
                    </a:cubicBezTo>
                    <a:cubicBezTo>
                      <a:pt x="262" y="63"/>
                      <a:pt x="260" y="63"/>
                      <a:pt x="260" y="62"/>
                    </a:cubicBezTo>
                    <a:cubicBezTo>
                      <a:pt x="260" y="62"/>
                      <a:pt x="262" y="60"/>
                      <a:pt x="261" y="60"/>
                    </a:cubicBezTo>
                    <a:cubicBezTo>
                      <a:pt x="261" y="59"/>
                      <a:pt x="259" y="58"/>
                      <a:pt x="259" y="58"/>
                    </a:cubicBezTo>
                    <a:cubicBezTo>
                      <a:pt x="259" y="58"/>
                      <a:pt x="258" y="60"/>
                      <a:pt x="257" y="60"/>
                    </a:cubicBezTo>
                    <a:cubicBezTo>
                      <a:pt x="257" y="60"/>
                      <a:pt x="256" y="59"/>
                      <a:pt x="255" y="59"/>
                    </a:cubicBezTo>
                    <a:cubicBezTo>
                      <a:pt x="254" y="60"/>
                      <a:pt x="253" y="62"/>
                      <a:pt x="252" y="63"/>
                    </a:cubicBezTo>
                    <a:cubicBezTo>
                      <a:pt x="251" y="64"/>
                      <a:pt x="251" y="64"/>
                      <a:pt x="250" y="65"/>
                    </a:cubicBezTo>
                    <a:cubicBezTo>
                      <a:pt x="249" y="64"/>
                      <a:pt x="247" y="63"/>
                      <a:pt x="246" y="62"/>
                    </a:cubicBezTo>
                    <a:cubicBezTo>
                      <a:pt x="246" y="61"/>
                      <a:pt x="247" y="60"/>
                      <a:pt x="247" y="60"/>
                    </a:cubicBezTo>
                    <a:cubicBezTo>
                      <a:pt x="247" y="59"/>
                      <a:pt x="245" y="58"/>
                      <a:pt x="245" y="58"/>
                    </a:cubicBezTo>
                    <a:cubicBezTo>
                      <a:pt x="245" y="57"/>
                      <a:pt x="247" y="56"/>
                      <a:pt x="247" y="56"/>
                    </a:cubicBezTo>
                    <a:cubicBezTo>
                      <a:pt x="247" y="55"/>
                      <a:pt x="248" y="53"/>
                      <a:pt x="249" y="53"/>
                    </a:cubicBezTo>
                    <a:cubicBezTo>
                      <a:pt x="249" y="53"/>
                      <a:pt x="250" y="55"/>
                      <a:pt x="251" y="55"/>
                    </a:cubicBezTo>
                    <a:cubicBezTo>
                      <a:pt x="251" y="55"/>
                      <a:pt x="253" y="57"/>
                      <a:pt x="253" y="57"/>
                    </a:cubicBezTo>
                    <a:cubicBezTo>
                      <a:pt x="253" y="56"/>
                      <a:pt x="255" y="55"/>
                      <a:pt x="255" y="55"/>
                    </a:cubicBezTo>
                    <a:cubicBezTo>
                      <a:pt x="255" y="54"/>
                      <a:pt x="253" y="54"/>
                      <a:pt x="253" y="53"/>
                    </a:cubicBezTo>
                    <a:cubicBezTo>
                      <a:pt x="252" y="52"/>
                      <a:pt x="254" y="51"/>
                      <a:pt x="254" y="51"/>
                    </a:cubicBezTo>
                    <a:cubicBezTo>
                      <a:pt x="254" y="50"/>
                      <a:pt x="252" y="49"/>
                      <a:pt x="252" y="49"/>
                    </a:cubicBezTo>
                    <a:cubicBezTo>
                      <a:pt x="252" y="49"/>
                      <a:pt x="251" y="51"/>
                      <a:pt x="250" y="51"/>
                    </a:cubicBezTo>
                    <a:cubicBezTo>
                      <a:pt x="250" y="51"/>
                      <a:pt x="249" y="50"/>
                      <a:pt x="248" y="49"/>
                    </a:cubicBezTo>
                    <a:cubicBezTo>
                      <a:pt x="248" y="49"/>
                      <a:pt x="250" y="48"/>
                      <a:pt x="250" y="47"/>
                    </a:cubicBezTo>
                    <a:cubicBezTo>
                      <a:pt x="250" y="47"/>
                      <a:pt x="247" y="46"/>
                      <a:pt x="248" y="46"/>
                    </a:cubicBezTo>
                    <a:cubicBezTo>
                      <a:pt x="247" y="46"/>
                      <a:pt x="246" y="47"/>
                      <a:pt x="246" y="48"/>
                    </a:cubicBezTo>
                    <a:cubicBezTo>
                      <a:pt x="246" y="48"/>
                      <a:pt x="248" y="49"/>
                      <a:pt x="248" y="49"/>
                    </a:cubicBezTo>
                    <a:cubicBezTo>
                      <a:pt x="248" y="50"/>
                      <a:pt x="247" y="51"/>
                      <a:pt x="246" y="52"/>
                    </a:cubicBezTo>
                    <a:cubicBezTo>
                      <a:pt x="246" y="52"/>
                      <a:pt x="245" y="53"/>
                      <a:pt x="245" y="54"/>
                    </a:cubicBezTo>
                    <a:cubicBezTo>
                      <a:pt x="244" y="55"/>
                      <a:pt x="244" y="56"/>
                      <a:pt x="243" y="56"/>
                    </a:cubicBezTo>
                    <a:cubicBezTo>
                      <a:pt x="243" y="56"/>
                      <a:pt x="241" y="54"/>
                      <a:pt x="241" y="54"/>
                    </a:cubicBezTo>
                    <a:cubicBezTo>
                      <a:pt x="240" y="55"/>
                      <a:pt x="240" y="56"/>
                      <a:pt x="239" y="57"/>
                    </a:cubicBezTo>
                    <a:cubicBezTo>
                      <a:pt x="239" y="57"/>
                      <a:pt x="241" y="58"/>
                      <a:pt x="241" y="58"/>
                    </a:cubicBezTo>
                    <a:cubicBezTo>
                      <a:pt x="241" y="59"/>
                      <a:pt x="240" y="61"/>
                      <a:pt x="240" y="61"/>
                    </a:cubicBezTo>
                    <a:cubicBezTo>
                      <a:pt x="239" y="61"/>
                      <a:pt x="237" y="59"/>
                      <a:pt x="237" y="59"/>
                    </a:cubicBezTo>
                    <a:cubicBezTo>
                      <a:pt x="237" y="59"/>
                      <a:pt x="239" y="57"/>
                      <a:pt x="239" y="57"/>
                    </a:cubicBezTo>
                    <a:cubicBezTo>
                      <a:pt x="239" y="56"/>
                      <a:pt x="237" y="55"/>
                      <a:pt x="237" y="55"/>
                    </a:cubicBezTo>
                    <a:cubicBezTo>
                      <a:pt x="236" y="54"/>
                      <a:pt x="235" y="54"/>
                      <a:pt x="235" y="53"/>
                    </a:cubicBezTo>
                    <a:cubicBezTo>
                      <a:pt x="234" y="53"/>
                      <a:pt x="233" y="52"/>
                      <a:pt x="232" y="52"/>
                    </a:cubicBezTo>
                    <a:cubicBezTo>
                      <a:pt x="231" y="53"/>
                      <a:pt x="230" y="55"/>
                      <a:pt x="229" y="56"/>
                    </a:cubicBezTo>
                    <a:cubicBezTo>
                      <a:pt x="228" y="57"/>
                      <a:pt x="228" y="58"/>
                      <a:pt x="227" y="58"/>
                    </a:cubicBezTo>
                    <a:cubicBezTo>
                      <a:pt x="227" y="58"/>
                      <a:pt x="225" y="57"/>
                      <a:pt x="225" y="57"/>
                    </a:cubicBezTo>
                    <a:cubicBezTo>
                      <a:pt x="224" y="57"/>
                      <a:pt x="224" y="59"/>
                      <a:pt x="223" y="59"/>
                    </a:cubicBezTo>
                    <a:cubicBezTo>
                      <a:pt x="222" y="59"/>
                      <a:pt x="222" y="57"/>
                      <a:pt x="221" y="57"/>
                    </a:cubicBezTo>
                    <a:cubicBezTo>
                      <a:pt x="220" y="57"/>
                      <a:pt x="219" y="55"/>
                      <a:pt x="219" y="55"/>
                    </a:cubicBezTo>
                    <a:cubicBezTo>
                      <a:pt x="218" y="55"/>
                      <a:pt x="218" y="57"/>
                      <a:pt x="217" y="58"/>
                    </a:cubicBezTo>
                    <a:cubicBezTo>
                      <a:pt x="216" y="57"/>
                      <a:pt x="216" y="57"/>
                      <a:pt x="215" y="56"/>
                    </a:cubicBezTo>
                    <a:cubicBezTo>
                      <a:pt x="214" y="56"/>
                      <a:pt x="213" y="55"/>
                      <a:pt x="213" y="54"/>
                    </a:cubicBezTo>
                    <a:cubicBezTo>
                      <a:pt x="213" y="54"/>
                      <a:pt x="214" y="52"/>
                      <a:pt x="214" y="52"/>
                    </a:cubicBezTo>
                    <a:cubicBezTo>
                      <a:pt x="215" y="52"/>
                      <a:pt x="216" y="54"/>
                      <a:pt x="217" y="54"/>
                    </a:cubicBezTo>
                    <a:cubicBezTo>
                      <a:pt x="217" y="53"/>
                      <a:pt x="218" y="52"/>
                      <a:pt x="218" y="51"/>
                    </a:cubicBezTo>
                    <a:cubicBezTo>
                      <a:pt x="217" y="50"/>
                      <a:pt x="215" y="49"/>
                      <a:pt x="214" y="48"/>
                    </a:cubicBezTo>
                    <a:cubicBezTo>
                      <a:pt x="213" y="49"/>
                      <a:pt x="213" y="50"/>
                      <a:pt x="212" y="50"/>
                    </a:cubicBezTo>
                    <a:cubicBezTo>
                      <a:pt x="212" y="51"/>
                      <a:pt x="211" y="53"/>
                      <a:pt x="210" y="53"/>
                    </a:cubicBezTo>
                    <a:cubicBezTo>
                      <a:pt x="210" y="53"/>
                      <a:pt x="208" y="51"/>
                      <a:pt x="208" y="51"/>
                    </a:cubicBezTo>
                    <a:cubicBezTo>
                      <a:pt x="208" y="51"/>
                      <a:pt x="207" y="52"/>
                      <a:pt x="206" y="53"/>
                    </a:cubicBezTo>
                    <a:cubicBezTo>
                      <a:pt x="206" y="54"/>
                      <a:pt x="205" y="55"/>
                      <a:pt x="205" y="55"/>
                    </a:cubicBezTo>
                    <a:cubicBezTo>
                      <a:pt x="205" y="56"/>
                      <a:pt x="203" y="57"/>
                      <a:pt x="203" y="58"/>
                    </a:cubicBezTo>
                    <a:cubicBezTo>
                      <a:pt x="203" y="58"/>
                      <a:pt x="205" y="59"/>
                      <a:pt x="205" y="59"/>
                    </a:cubicBezTo>
                    <a:cubicBezTo>
                      <a:pt x="205" y="59"/>
                      <a:pt x="204" y="61"/>
                      <a:pt x="204" y="61"/>
                    </a:cubicBezTo>
                    <a:cubicBezTo>
                      <a:pt x="203" y="62"/>
                      <a:pt x="202" y="60"/>
                      <a:pt x="201" y="60"/>
                    </a:cubicBezTo>
                    <a:cubicBezTo>
                      <a:pt x="201" y="60"/>
                      <a:pt x="199" y="58"/>
                      <a:pt x="199" y="58"/>
                    </a:cubicBezTo>
                    <a:cubicBezTo>
                      <a:pt x="199" y="57"/>
                      <a:pt x="201" y="56"/>
                      <a:pt x="201" y="56"/>
                    </a:cubicBezTo>
                    <a:cubicBezTo>
                      <a:pt x="201" y="55"/>
                      <a:pt x="203" y="54"/>
                      <a:pt x="203" y="54"/>
                    </a:cubicBezTo>
                    <a:cubicBezTo>
                      <a:pt x="202" y="53"/>
                      <a:pt x="200" y="53"/>
                      <a:pt x="200" y="52"/>
                    </a:cubicBezTo>
                    <a:cubicBezTo>
                      <a:pt x="200" y="51"/>
                      <a:pt x="202" y="50"/>
                      <a:pt x="202" y="50"/>
                    </a:cubicBezTo>
                    <a:cubicBezTo>
                      <a:pt x="202" y="49"/>
                      <a:pt x="200" y="49"/>
                      <a:pt x="200" y="48"/>
                    </a:cubicBezTo>
                    <a:cubicBezTo>
                      <a:pt x="199" y="49"/>
                      <a:pt x="197" y="51"/>
                      <a:pt x="196" y="52"/>
                    </a:cubicBezTo>
                    <a:cubicBezTo>
                      <a:pt x="197" y="53"/>
                      <a:pt x="198" y="53"/>
                      <a:pt x="199" y="54"/>
                    </a:cubicBezTo>
                    <a:cubicBezTo>
                      <a:pt x="199" y="54"/>
                      <a:pt x="197" y="56"/>
                      <a:pt x="197" y="56"/>
                    </a:cubicBezTo>
                    <a:cubicBezTo>
                      <a:pt x="196" y="57"/>
                      <a:pt x="196" y="58"/>
                      <a:pt x="195" y="59"/>
                    </a:cubicBezTo>
                    <a:cubicBezTo>
                      <a:pt x="195" y="59"/>
                      <a:pt x="194" y="60"/>
                      <a:pt x="193" y="61"/>
                    </a:cubicBezTo>
                    <a:cubicBezTo>
                      <a:pt x="193" y="61"/>
                      <a:pt x="192" y="63"/>
                      <a:pt x="192" y="63"/>
                    </a:cubicBezTo>
                    <a:cubicBezTo>
                      <a:pt x="192" y="63"/>
                      <a:pt x="190" y="61"/>
                      <a:pt x="190" y="61"/>
                    </a:cubicBezTo>
                    <a:cubicBezTo>
                      <a:pt x="189" y="61"/>
                      <a:pt x="188" y="60"/>
                      <a:pt x="187" y="60"/>
                    </a:cubicBezTo>
                    <a:cubicBezTo>
                      <a:pt x="187" y="60"/>
                      <a:pt x="186" y="62"/>
                      <a:pt x="186" y="62"/>
                    </a:cubicBezTo>
                    <a:cubicBezTo>
                      <a:pt x="185" y="63"/>
                      <a:pt x="184" y="63"/>
                      <a:pt x="184" y="64"/>
                    </a:cubicBezTo>
                    <a:cubicBezTo>
                      <a:pt x="183" y="65"/>
                      <a:pt x="183" y="66"/>
                      <a:pt x="182" y="66"/>
                    </a:cubicBezTo>
                    <a:cubicBezTo>
                      <a:pt x="182" y="67"/>
                      <a:pt x="181" y="68"/>
                      <a:pt x="180" y="69"/>
                    </a:cubicBezTo>
                    <a:cubicBezTo>
                      <a:pt x="180" y="69"/>
                      <a:pt x="179" y="67"/>
                      <a:pt x="178" y="67"/>
                    </a:cubicBezTo>
                    <a:cubicBezTo>
                      <a:pt x="178" y="67"/>
                      <a:pt x="177" y="69"/>
                      <a:pt x="177" y="69"/>
                    </a:cubicBezTo>
                    <a:cubicBezTo>
                      <a:pt x="176" y="69"/>
                      <a:pt x="174" y="68"/>
                      <a:pt x="174" y="67"/>
                    </a:cubicBezTo>
                    <a:cubicBezTo>
                      <a:pt x="174" y="67"/>
                      <a:pt x="176" y="65"/>
                      <a:pt x="176" y="65"/>
                    </a:cubicBezTo>
                    <a:cubicBezTo>
                      <a:pt x="176" y="65"/>
                      <a:pt x="178" y="67"/>
                      <a:pt x="178" y="67"/>
                    </a:cubicBezTo>
                    <a:cubicBezTo>
                      <a:pt x="179" y="66"/>
                      <a:pt x="179" y="65"/>
                      <a:pt x="180" y="65"/>
                    </a:cubicBezTo>
                    <a:cubicBezTo>
                      <a:pt x="181" y="64"/>
                      <a:pt x="181" y="63"/>
                      <a:pt x="182" y="62"/>
                    </a:cubicBezTo>
                    <a:cubicBezTo>
                      <a:pt x="182" y="62"/>
                      <a:pt x="183" y="61"/>
                      <a:pt x="183" y="60"/>
                    </a:cubicBezTo>
                    <a:cubicBezTo>
                      <a:pt x="184" y="59"/>
                      <a:pt x="184" y="59"/>
                      <a:pt x="185" y="58"/>
                    </a:cubicBezTo>
                    <a:cubicBezTo>
                      <a:pt x="185" y="58"/>
                      <a:pt x="187" y="60"/>
                      <a:pt x="187" y="60"/>
                    </a:cubicBezTo>
                    <a:cubicBezTo>
                      <a:pt x="188" y="60"/>
                      <a:pt x="189" y="58"/>
                      <a:pt x="189" y="57"/>
                    </a:cubicBezTo>
                    <a:cubicBezTo>
                      <a:pt x="190" y="57"/>
                      <a:pt x="190" y="56"/>
                      <a:pt x="191" y="55"/>
                    </a:cubicBezTo>
                    <a:cubicBezTo>
                      <a:pt x="191" y="55"/>
                      <a:pt x="192" y="53"/>
                      <a:pt x="192" y="53"/>
                    </a:cubicBezTo>
                    <a:cubicBezTo>
                      <a:pt x="192" y="52"/>
                      <a:pt x="190" y="52"/>
                      <a:pt x="190" y="51"/>
                    </a:cubicBezTo>
                    <a:cubicBezTo>
                      <a:pt x="190" y="51"/>
                      <a:pt x="192" y="50"/>
                      <a:pt x="192" y="49"/>
                    </a:cubicBezTo>
                    <a:cubicBezTo>
                      <a:pt x="192" y="49"/>
                      <a:pt x="190" y="48"/>
                      <a:pt x="190" y="47"/>
                    </a:cubicBezTo>
                    <a:cubicBezTo>
                      <a:pt x="189" y="49"/>
                      <a:pt x="187" y="50"/>
                      <a:pt x="186" y="52"/>
                    </a:cubicBezTo>
                    <a:cubicBezTo>
                      <a:pt x="186" y="52"/>
                      <a:pt x="185" y="54"/>
                      <a:pt x="185" y="54"/>
                    </a:cubicBezTo>
                    <a:cubicBezTo>
                      <a:pt x="184" y="54"/>
                      <a:pt x="183" y="52"/>
                      <a:pt x="182" y="52"/>
                    </a:cubicBezTo>
                    <a:cubicBezTo>
                      <a:pt x="182" y="52"/>
                      <a:pt x="181" y="55"/>
                      <a:pt x="181" y="55"/>
                    </a:cubicBezTo>
                    <a:cubicBezTo>
                      <a:pt x="180" y="55"/>
                      <a:pt x="178" y="53"/>
                      <a:pt x="178" y="53"/>
                    </a:cubicBezTo>
                    <a:cubicBezTo>
                      <a:pt x="178" y="53"/>
                      <a:pt x="177" y="55"/>
                      <a:pt x="177" y="55"/>
                    </a:cubicBezTo>
                    <a:cubicBezTo>
                      <a:pt x="177" y="56"/>
                      <a:pt x="179" y="56"/>
                      <a:pt x="179" y="57"/>
                    </a:cubicBezTo>
                    <a:cubicBezTo>
                      <a:pt x="179" y="57"/>
                      <a:pt x="177" y="58"/>
                      <a:pt x="177" y="59"/>
                    </a:cubicBezTo>
                    <a:cubicBezTo>
                      <a:pt x="177" y="60"/>
                      <a:pt x="176" y="61"/>
                      <a:pt x="175" y="61"/>
                    </a:cubicBezTo>
                    <a:cubicBezTo>
                      <a:pt x="175" y="62"/>
                      <a:pt x="174" y="63"/>
                      <a:pt x="174" y="63"/>
                    </a:cubicBezTo>
                    <a:cubicBezTo>
                      <a:pt x="174" y="64"/>
                      <a:pt x="172" y="62"/>
                      <a:pt x="172" y="62"/>
                    </a:cubicBezTo>
                    <a:cubicBezTo>
                      <a:pt x="171" y="62"/>
                      <a:pt x="171" y="64"/>
                      <a:pt x="170" y="64"/>
                    </a:cubicBezTo>
                    <a:cubicBezTo>
                      <a:pt x="169" y="64"/>
                      <a:pt x="168" y="62"/>
                      <a:pt x="168" y="62"/>
                    </a:cubicBezTo>
                    <a:cubicBezTo>
                      <a:pt x="167" y="62"/>
                      <a:pt x="167" y="64"/>
                      <a:pt x="166" y="65"/>
                    </a:cubicBezTo>
                    <a:cubicBezTo>
                      <a:pt x="164" y="63"/>
                      <a:pt x="163" y="62"/>
                      <a:pt x="161" y="61"/>
                    </a:cubicBezTo>
                    <a:cubicBezTo>
                      <a:pt x="162" y="60"/>
                      <a:pt x="163" y="60"/>
                      <a:pt x="163" y="59"/>
                    </a:cubicBezTo>
                    <a:cubicBezTo>
                      <a:pt x="163" y="59"/>
                      <a:pt x="165" y="57"/>
                      <a:pt x="165" y="57"/>
                    </a:cubicBezTo>
                    <a:cubicBezTo>
                      <a:pt x="165" y="57"/>
                      <a:pt x="167" y="58"/>
                      <a:pt x="167" y="58"/>
                    </a:cubicBezTo>
                    <a:cubicBezTo>
                      <a:pt x="167" y="58"/>
                      <a:pt x="169" y="56"/>
                      <a:pt x="169" y="56"/>
                    </a:cubicBezTo>
                    <a:cubicBezTo>
                      <a:pt x="169" y="56"/>
                      <a:pt x="167" y="55"/>
                      <a:pt x="167" y="54"/>
                    </a:cubicBezTo>
                    <a:cubicBezTo>
                      <a:pt x="167" y="54"/>
                      <a:pt x="168" y="53"/>
                      <a:pt x="168" y="52"/>
                    </a:cubicBezTo>
                    <a:cubicBezTo>
                      <a:pt x="168" y="52"/>
                      <a:pt x="170" y="51"/>
                      <a:pt x="170" y="50"/>
                    </a:cubicBezTo>
                    <a:cubicBezTo>
                      <a:pt x="170" y="49"/>
                      <a:pt x="168" y="49"/>
                      <a:pt x="168" y="48"/>
                    </a:cubicBezTo>
                    <a:cubicBezTo>
                      <a:pt x="168" y="47"/>
                      <a:pt x="169" y="47"/>
                      <a:pt x="169" y="46"/>
                    </a:cubicBezTo>
                    <a:cubicBezTo>
                      <a:pt x="169" y="45"/>
                      <a:pt x="171" y="44"/>
                      <a:pt x="171" y="44"/>
                    </a:cubicBezTo>
                    <a:cubicBezTo>
                      <a:pt x="171" y="43"/>
                      <a:pt x="169" y="43"/>
                      <a:pt x="169" y="42"/>
                    </a:cubicBezTo>
                    <a:cubicBezTo>
                      <a:pt x="169" y="41"/>
                      <a:pt x="167" y="41"/>
                      <a:pt x="167" y="40"/>
                    </a:cubicBezTo>
                    <a:cubicBezTo>
                      <a:pt x="167" y="40"/>
                      <a:pt x="169" y="39"/>
                      <a:pt x="168" y="38"/>
                    </a:cubicBezTo>
                    <a:cubicBezTo>
                      <a:pt x="168" y="38"/>
                      <a:pt x="166" y="37"/>
                      <a:pt x="166" y="36"/>
                    </a:cubicBezTo>
                    <a:cubicBezTo>
                      <a:pt x="166" y="36"/>
                      <a:pt x="168" y="35"/>
                      <a:pt x="168" y="34"/>
                    </a:cubicBezTo>
                    <a:cubicBezTo>
                      <a:pt x="168" y="34"/>
                      <a:pt x="166" y="33"/>
                      <a:pt x="166" y="32"/>
                    </a:cubicBezTo>
                    <a:cubicBezTo>
                      <a:pt x="165" y="32"/>
                      <a:pt x="164" y="31"/>
                      <a:pt x="163" y="31"/>
                    </a:cubicBezTo>
                    <a:cubicBezTo>
                      <a:pt x="163" y="31"/>
                      <a:pt x="162" y="32"/>
                      <a:pt x="162" y="33"/>
                    </a:cubicBezTo>
                    <a:cubicBezTo>
                      <a:pt x="162" y="34"/>
                      <a:pt x="164" y="34"/>
                      <a:pt x="164" y="35"/>
                    </a:cubicBezTo>
                    <a:cubicBezTo>
                      <a:pt x="164" y="35"/>
                      <a:pt x="162" y="36"/>
                      <a:pt x="162" y="37"/>
                    </a:cubicBezTo>
                    <a:cubicBezTo>
                      <a:pt x="162" y="38"/>
                      <a:pt x="164" y="38"/>
                      <a:pt x="164" y="39"/>
                    </a:cubicBezTo>
                    <a:cubicBezTo>
                      <a:pt x="165" y="39"/>
                      <a:pt x="167" y="40"/>
                      <a:pt x="167" y="40"/>
                    </a:cubicBezTo>
                    <a:cubicBezTo>
                      <a:pt x="167" y="41"/>
                      <a:pt x="165" y="42"/>
                      <a:pt x="165" y="43"/>
                    </a:cubicBezTo>
                    <a:cubicBezTo>
                      <a:pt x="165" y="43"/>
                      <a:pt x="167" y="44"/>
                      <a:pt x="167" y="44"/>
                    </a:cubicBezTo>
                    <a:cubicBezTo>
                      <a:pt x="167" y="45"/>
                      <a:pt x="166" y="46"/>
                      <a:pt x="166" y="47"/>
                    </a:cubicBezTo>
                    <a:cubicBezTo>
                      <a:pt x="165" y="47"/>
                      <a:pt x="164" y="48"/>
                      <a:pt x="164" y="49"/>
                    </a:cubicBezTo>
                    <a:cubicBezTo>
                      <a:pt x="164" y="49"/>
                      <a:pt x="166" y="50"/>
                      <a:pt x="166" y="50"/>
                    </a:cubicBezTo>
                    <a:cubicBezTo>
                      <a:pt x="166" y="51"/>
                      <a:pt x="165" y="53"/>
                      <a:pt x="164" y="53"/>
                    </a:cubicBezTo>
                    <a:cubicBezTo>
                      <a:pt x="164" y="53"/>
                      <a:pt x="163" y="51"/>
                      <a:pt x="162" y="51"/>
                    </a:cubicBezTo>
                    <a:cubicBezTo>
                      <a:pt x="162" y="51"/>
                      <a:pt x="161" y="53"/>
                      <a:pt x="160" y="53"/>
                    </a:cubicBezTo>
                    <a:cubicBezTo>
                      <a:pt x="160" y="54"/>
                      <a:pt x="159" y="55"/>
                      <a:pt x="159" y="55"/>
                    </a:cubicBezTo>
                    <a:cubicBezTo>
                      <a:pt x="158" y="56"/>
                      <a:pt x="157" y="57"/>
                      <a:pt x="157" y="58"/>
                    </a:cubicBezTo>
                    <a:cubicBezTo>
                      <a:pt x="157" y="58"/>
                      <a:pt x="159" y="59"/>
                      <a:pt x="159" y="59"/>
                    </a:cubicBezTo>
                    <a:cubicBezTo>
                      <a:pt x="159" y="60"/>
                      <a:pt x="158" y="61"/>
                      <a:pt x="158" y="62"/>
                    </a:cubicBezTo>
                    <a:cubicBezTo>
                      <a:pt x="157" y="62"/>
                      <a:pt x="160" y="63"/>
                      <a:pt x="160" y="63"/>
                    </a:cubicBezTo>
                    <a:cubicBezTo>
                      <a:pt x="160" y="64"/>
                      <a:pt x="158" y="65"/>
                      <a:pt x="158" y="66"/>
                    </a:cubicBezTo>
                    <a:cubicBezTo>
                      <a:pt x="158" y="66"/>
                      <a:pt x="157" y="67"/>
                      <a:pt x="156" y="68"/>
                    </a:cubicBezTo>
                    <a:cubicBezTo>
                      <a:pt x="156" y="68"/>
                      <a:pt x="154" y="66"/>
                      <a:pt x="154" y="66"/>
                    </a:cubicBezTo>
                    <a:cubicBezTo>
                      <a:pt x="154" y="65"/>
                      <a:pt x="156" y="65"/>
                      <a:pt x="156" y="64"/>
                    </a:cubicBezTo>
                    <a:cubicBezTo>
                      <a:pt x="156" y="63"/>
                      <a:pt x="154" y="63"/>
                      <a:pt x="154" y="62"/>
                    </a:cubicBezTo>
                    <a:cubicBezTo>
                      <a:pt x="154" y="62"/>
                      <a:pt x="155" y="60"/>
                      <a:pt x="155" y="60"/>
                    </a:cubicBezTo>
                    <a:cubicBezTo>
                      <a:pt x="155" y="59"/>
                      <a:pt x="154" y="59"/>
                      <a:pt x="153" y="58"/>
                    </a:cubicBezTo>
                    <a:cubicBezTo>
                      <a:pt x="153" y="58"/>
                      <a:pt x="151" y="57"/>
                      <a:pt x="151" y="57"/>
                    </a:cubicBezTo>
                    <a:cubicBezTo>
                      <a:pt x="151" y="56"/>
                      <a:pt x="152" y="55"/>
                      <a:pt x="153" y="54"/>
                    </a:cubicBezTo>
                    <a:cubicBezTo>
                      <a:pt x="153" y="54"/>
                      <a:pt x="154" y="53"/>
                      <a:pt x="154" y="52"/>
                    </a:cubicBezTo>
                    <a:cubicBezTo>
                      <a:pt x="154" y="52"/>
                      <a:pt x="156" y="50"/>
                      <a:pt x="156" y="50"/>
                    </a:cubicBezTo>
                    <a:cubicBezTo>
                      <a:pt x="156" y="49"/>
                      <a:pt x="154" y="49"/>
                      <a:pt x="154" y="48"/>
                    </a:cubicBezTo>
                    <a:cubicBezTo>
                      <a:pt x="154" y="48"/>
                      <a:pt x="152" y="47"/>
                      <a:pt x="151" y="46"/>
                    </a:cubicBezTo>
                    <a:cubicBezTo>
                      <a:pt x="151" y="47"/>
                      <a:pt x="150" y="48"/>
                      <a:pt x="150" y="49"/>
                    </a:cubicBezTo>
                    <a:cubicBezTo>
                      <a:pt x="150" y="49"/>
                      <a:pt x="148" y="51"/>
                      <a:pt x="148" y="51"/>
                    </a:cubicBezTo>
                    <a:cubicBezTo>
                      <a:pt x="148" y="51"/>
                      <a:pt x="150" y="52"/>
                      <a:pt x="150" y="53"/>
                    </a:cubicBezTo>
                    <a:cubicBezTo>
                      <a:pt x="150" y="53"/>
                      <a:pt x="149" y="54"/>
                      <a:pt x="149" y="55"/>
                    </a:cubicBezTo>
                    <a:cubicBezTo>
                      <a:pt x="148" y="56"/>
                      <a:pt x="147" y="56"/>
                      <a:pt x="147" y="57"/>
                    </a:cubicBezTo>
                    <a:cubicBezTo>
                      <a:pt x="146" y="58"/>
                      <a:pt x="146" y="59"/>
                      <a:pt x="145" y="59"/>
                    </a:cubicBezTo>
                    <a:cubicBezTo>
                      <a:pt x="145" y="59"/>
                      <a:pt x="143" y="58"/>
                      <a:pt x="143" y="58"/>
                    </a:cubicBezTo>
                    <a:cubicBezTo>
                      <a:pt x="143" y="57"/>
                      <a:pt x="145" y="56"/>
                      <a:pt x="145" y="55"/>
                    </a:cubicBezTo>
                    <a:cubicBezTo>
                      <a:pt x="144" y="55"/>
                      <a:pt x="143" y="54"/>
                      <a:pt x="142" y="54"/>
                    </a:cubicBezTo>
                    <a:cubicBezTo>
                      <a:pt x="142" y="54"/>
                      <a:pt x="141" y="56"/>
                      <a:pt x="141" y="56"/>
                    </a:cubicBezTo>
                    <a:cubicBezTo>
                      <a:pt x="140" y="56"/>
                      <a:pt x="139" y="54"/>
                      <a:pt x="138" y="54"/>
                    </a:cubicBezTo>
                    <a:cubicBezTo>
                      <a:pt x="138" y="54"/>
                      <a:pt x="137" y="56"/>
                      <a:pt x="137" y="56"/>
                    </a:cubicBezTo>
                    <a:cubicBezTo>
                      <a:pt x="136" y="57"/>
                      <a:pt x="136" y="58"/>
                      <a:pt x="135" y="59"/>
                    </a:cubicBezTo>
                    <a:cubicBezTo>
                      <a:pt x="134" y="60"/>
                      <a:pt x="133" y="62"/>
                      <a:pt x="132" y="63"/>
                    </a:cubicBezTo>
                    <a:cubicBezTo>
                      <a:pt x="130" y="62"/>
                      <a:pt x="129" y="61"/>
                      <a:pt x="127" y="60"/>
                    </a:cubicBezTo>
                    <a:cubicBezTo>
                      <a:pt x="128" y="59"/>
                      <a:pt x="128" y="58"/>
                      <a:pt x="129" y="57"/>
                    </a:cubicBezTo>
                    <a:cubicBezTo>
                      <a:pt x="129" y="57"/>
                      <a:pt x="131" y="56"/>
                      <a:pt x="131" y="55"/>
                    </a:cubicBezTo>
                    <a:cubicBezTo>
                      <a:pt x="131" y="55"/>
                      <a:pt x="128" y="54"/>
                      <a:pt x="128" y="54"/>
                    </a:cubicBezTo>
                    <a:cubicBezTo>
                      <a:pt x="129" y="53"/>
                      <a:pt x="130" y="51"/>
                      <a:pt x="130" y="51"/>
                    </a:cubicBezTo>
                    <a:cubicBezTo>
                      <a:pt x="130" y="51"/>
                      <a:pt x="132" y="53"/>
                      <a:pt x="132" y="53"/>
                    </a:cubicBezTo>
                    <a:cubicBezTo>
                      <a:pt x="133" y="53"/>
                      <a:pt x="134" y="51"/>
                      <a:pt x="134" y="51"/>
                    </a:cubicBezTo>
                    <a:cubicBezTo>
                      <a:pt x="135" y="50"/>
                      <a:pt x="135" y="49"/>
                      <a:pt x="136" y="49"/>
                    </a:cubicBezTo>
                    <a:cubicBezTo>
                      <a:pt x="136" y="48"/>
                      <a:pt x="137" y="47"/>
                      <a:pt x="137" y="46"/>
                    </a:cubicBezTo>
                    <a:cubicBezTo>
                      <a:pt x="138" y="46"/>
                      <a:pt x="139" y="45"/>
                      <a:pt x="139" y="44"/>
                    </a:cubicBezTo>
                    <a:cubicBezTo>
                      <a:pt x="140" y="43"/>
                      <a:pt x="140" y="43"/>
                      <a:pt x="141" y="42"/>
                    </a:cubicBezTo>
                    <a:cubicBezTo>
                      <a:pt x="141" y="42"/>
                      <a:pt x="139" y="40"/>
                      <a:pt x="139" y="40"/>
                    </a:cubicBezTo>
                    <a:cubicBezTo>
                      <a:pt x="138" y="40"/>
                      <a:pt x="138" y="42"/>
                      <a:pt x="137" y="42"/>
                    </a:cubicBezTo>
                    <a:cubicBezTo>
                      <a:pt x="136" y="42"/>
                      <a:pt x="135" y="40"/>
                      <a:pt x="135" y="41"/>
                    </a:cubicBezTo>
                    <a:cubicBezTo>
                      <a:pt x="134" y="41"/>
                      <a:pt x="133" y="42"/>
                      <a:pt x="133" y="43"/>
                    </a:cubicBezTo>
                    <a:cubicBezTo>
                      <a:pt x="133" y="43"/>
                      <a:pt x="135" y="44"/>
                      <a:pt x="135" y="45"/>
                    </a:cubicBezTo>
                    <a:cubicBezTo>
                      <a:pt x="135" y="45"/>
                      <a:pt x="134" y="47"/>
                      <a:pt x="133" y="47"/>
                    </a:cubicBezTo>
                    <a:cubicBezTo>
                      <a:pt x="133" y="47"/>
                      <a:pt x="131" y="45"/>
                      <a:pt x="131" y="45"/>
                    </a:cubicBezTo>
                    <a:cubicBezTo>
                      <a:pt x="131" y="46"/>
                      <a:pt x="130" y="47"/>
                      <a:pt x="130" y="47"/>
                    </a:cubicBezTo>
                    <a:cubicBezTo>
                      <a:pt x="129" y="48"/>
                      <a:pt x="128" y="49"/>
                      <a:pt x="128" y="50"/>
                    </a:cubicBezTo>
                    <a:cubicBezTo>
                      <a:pt x="127" y="50"/>
                      <a:pt x="127" y="51"/>
                      <a:pt x="126" y="52"/>
                    </a:cubicBezTo>
                    <a:cubicBezTo>
                      <a:pt x="126" y="52"/>
                      <a:pt x="125" y="54"/>
                      <a:pt x="124" y="54"/>
                    </a:cubicBezTo>
                    <a:cubicBezTo>
                      <a:pt x="124" y="54"/>
                      <a:pt x="122" y="52"/>
                      <a:pt x="122" y="52"/>
                    </a:cubicBezTo>
                    <a:cubicBezTo>
                      <a:pt x="122" y="52"/>
                      <a:pt x="121" y="54"/>
                      <a:pt x="121" y="55"/>
                    </a:cubicBezTo>
                    <a:cubicBezTo>
                      <a:pt x="120" y="55"/>
                      <a:pt x="119" y="56"/>
                      <a:pt x="119" y="57"/>
                    </a:cubicBezTo>
                    <a:cubicBezTo>
                      <a:pt x="118" y="57"/>
                      <a:pt x="118" y="59"/>
                      <a:pt x="117" y="59"/>
                    </a:cubicBezTo>
                    <a:cubicBezTo>
                      <a:pt x="117" y="59"/>
                      <a:pt x="115" y="57"/>
                      <a:pt x="115" y="57"/>
                    </a:cubicBezTo>
                    <a:cubicBezTo>
                      <a:pt x="114" y="57"/>
                      <a:pt x="114" y="59"/>
                      <a:pt x="113" y="60"/>
                    </a:cubicBezTo>
                    <a:cubicBezTo>
                      <a:pt x="113" y="60"/>
                      <a:pt x="112" y="58"/>
                      <a:pt x="111" y="58"/>
                    </a:cubicBezTo>
                    <a:cubicBezTo>
                      <a:pt x="111" y="58"/>
                      <a:pt x="110" y="60"/>
                      <a:pt x="109" y="60"/>
                    </a:cubicBezTo>
                    <a:cubicBezTo>
                      <a:pt x="109" y="60"/>
                      <a:pt x="108" y="59"/>
                      <a:pt x="107" y="58"/>
                    </a:cubicBezTo>
                    <a:cubicBezTo>
                      <a:pt x="106" y="58"/>
                      <a:pt x="106" y="57"/>
                      <a:pt x="105" y="57"/>
                    </a:cubicBezTo>
                    <a:cubicBezTo>
                      <a:pt x="104" y="56"/>
                      <a:pt x="103" y="55"/>
                      <a:pt x="103" y="55"/>
                    </a:cubicBezTo>
                    <a:cubicBezTo>
                      <a:pt x="102" y="55"/>
                      <a:pt x="101" y="57"/>
                      <a:pt x="101" y="57"/>
                    </a:cubicBezTo>
                    <a:cubicBezTo>
                      <a:pt x="101" y="57"/>
                      <a:pt x="103" y="59"/>
                      <a:pt x="103" y="59"/>
                    </a:cubicBezTo>
                    <a:cubicBezTo>
                      <a:pt x="103" y="59"/>
                      <a:pt x="102" y="61"/>
                      <a:pt x="101" y="61"/>
                    </a:cubicBezTo>
                    <a:cubicBezTo>
                      <a:pt x="101" y="61"/>
                      <a:pt x="99" y="60"/>
                      <a:pt x="99" y="59"/>
                    </a:cubicBezTo>
                    <a:cubicBezTo>
                      <a:pt x="99" y="59"/>
                      <a:pt x="101" y="57"/>
                      <a:pt x="101" y="57"/>
                    </a:cubicBezTo>
                    <a:cubicBezTo>
                      <a:pt x="101" y="57"/>
                      <a:pt x="99" y="56"/>
                      <a:pt x="99" y="56"/>
                    </a:cubicBezTo>
                    <a:cubicBezTo>
                      <a:pt x="98" y="55"/>
                      <a:pt x="97" y="54"/>
                      <a:pt x="96" y="54"/>
                    </a:cubicBezTo>
                    <a:cubicBezTo>
                      <a:pt x="96" y="53"/>
                      <a:pt x="95" y="53"/>
                      <a:pt x="94" y="52"/>
                    </a:cubicBezTo>
                    <a:cubicBezTo>
                      <a:pt x="93" y="52"/>
                      <a:pt x="93" y="51"/>
                      <a:pt x="92" y="50"/>
                    </a:cubicBezTo>
                    <a:cubicBezTo>
                      <a:pt x="91" y="50"/>
                      <a:pt x="90" y="49"/>
                      <a:pt x="90" y="49"/>
                    </a:cubicBezTo>
                    <a:cubicBezTo>
                      <a:pt x="89" y="49"/>
                      <a:pt x="89" y="50"/>
                      <a:pt x="88" y="51"/>
                    </a:cubicBezTo>
                    <a:cubicBezTo>
                      <a:pt x="88" y="51"/>
                      <a:pt x="87" y="53"/>
                      <a:pt x="86" y="53"/>
                    </a:cubicBezTo>
                    <a:cubicBezTo>
                      <a:pt x="86" y="53"/>
                      <a:pt x="84" y="51"/>
                      <a:pt x="84" y="51"/>
                    </a:cubicBezTo>
                    <a:cubicBezTo>
                      <a:pt x="83" y="52"/>
                      <a:pt x="83" y="53"/>
                      <a:pt x="82" y="54"/>
                    </a:cubicBezTo>
                    <a:cubicBezTo>
                      <a:pt x="82" y="54"/>
                      <a:pt x="81" y="55"/>
                      <a:pt x="81" y="56"/>
                    </a:cubicBezTo>
                    <a:cubicBezTo>
                      <a:pt x="80" y="57"/>
                      <a:pt x="79" y="57"/>
                      <a:pt x="79" y="58"/>
                    </a:cubicBezTo>
                    <a:cubicBezTo>
                      <a:pt x="78" y="59"/>
                      <a:pt x="78" y="60"/>
                      <a:pt x="77" y="60"/>
                    </a:cubicBezTo>
                    <a:cubicBezTo>
                      <a:pt x="77" y="61"/>
                      <a:pt x="76" y="63"/>
                      <a:pt x="76" y="63"/>
                    </a:cubicBezTo>
                    <a:cubicBezTo>
                      <a:pt x="75" y="63"/>
                      <a:pt x="73" y="61"/>
                      <a:pt x="73" y="61"/>
                    </a:cubicBezTo>
                    <a:cubicBezTo>
                      <a:pt x="73" y="61"/>
                      <a:pt x="75" y="59"/>
                      <a:pt x="75" y="59"/>
                    </a:cubicBezTo>
                    <a:cubicBezTo>
                      <a:pt x="75" y="58"/>
                      <a:pt x="73" y="57"/>
                      <a:pt x="73" y="57"/>
                    </a:cubicBezTo>
                    <a:cubicBezTo>
                      <a:pt x="72" y="57"/>
                      <a:pt x="71" y="59"/>
                      <a:pt x="71" y="59"/>
                    </a:cubicBezTo>
                    <a:cubicBezTo>
                      <a:pt x="70" y="59"/>
                      <a:pt x="69" y="58"/>
                      <a:pt x="69" y="58"/>
                    </a:cubicBezTo>
                    <a:cubicBezTo>
                      <a:pt x="68" y="57"/>
                      <a:pt x="67" y="56"/>
                      <a:pt x="67" y="56"/>
                    </a:cubicBezTo>
                    <a:cubicBezTo>
                      <a:pt x="66" y="55"/>
                      <a:pt x="65" y="55"/>
                      <a:pt x="64" y="54"/>
                    </a:cubicBezTo>
                    <a:cubicBezTo>
                      <a:pt x="64" y="55"/>
                      <a:pt x="63" y="56"/>
                      <a:pt x="63" y="56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2" y="15"/>
                      <a:pt x="161" y="15"/>
                    </a:cubicBezTo>
                    <a:cubicBezTo>
                      <a:pt x="161" y="16"/>
                      <a:pt x="160" y="17"/>
                      <a:pt x="160" y="17"/>
                    </a:cubicBezTo>
                    <a:cubicBezTo>
                      <a:pt x="159" y="18"/>
                      <a:pt x="162" y="19"/>
                      <a:pt x="162" y="19"/>
                    </a:cubicBezTo>
                    <a:cubicBezTo>
                      <a:pt x="162" y="19"/>
                      <a:pt x="160" y="21"/>
                      <a:pt x="160" y="21"/>
                    </a:cubicBezTo>
                    <a:cubicBezTo>
                      <a:pt x="160" y="21"/>
                      <a:pt x="162" y="23"/>
                      <a:pt x="162" y="23"/>
                    </a:cubicBezTo>
                    <a:cubicBezTo>
                      <a:pt x="163" y="23"/>
                      <a:pt x="164" y="21"/>
                      <a:pt x="164" y="21"/>
                    </a:cubicBezTo>
                    <a:cubicBezTo>
                      <a:pt x="165" y="20"/>
                      <a:pt x="165" y="19"/>
                      <a:pt x="166" y="18"/>
                    </a:cubicBezTo>
                    <a:cubicBezTo>
                      <a:pt x="166" y="18"/>
                      <a:pt x="164" y="17"/>
                      <a:pt x="164" y="17"/>
                    </a:cubicBezTo>
                    <a:cubicBezTo>
                      <a:pt x="163" y="16"/>
                      <a:pt x="165" y="15"/>
                      <a:pt x="165" y="15"/>
                    </a:cubicBezTo>
                    <a:cubicBezTo>
                      <a:pt x="165" y="15"/>
                      <a:pt x="163" y="13"/>
                      <a:pt x="163" y="13"/>
                    </a:cubicBezTo>
                    <a:close/>
                    <a:moveTo>
                      <a:pt x="367" y="24"/>
                    </a:moveTo>
                    <a:cubicBezTo>
                      <a:pt x="367" y="24"/>
                      <a:pt x="368" y="21"/>
                      <a:pt x="368" y="21"/>
                    </a:cubicBezTo>
                    <a:cubicBezTo>
                      <a:pt x="368" y="21"/>
                      <a:pt x="367" y="20"/>
                      <a:pt x="366" y="20"/>
                    </a:cubicBezTo>
                    <a:cubicBezTo>
                      <a:pt x="366" y="19"/>
                      <a:pt x="364" y="18"/>
                      <a:pt x="364" y="18"/>
                    </a:cubicBezTo>
                    <a:cubicBezTo>
                      <a:pt x="364" y="18"/>
                      <a:pt x="363" y="20"/>
                      <a:pt x="362" y="20"/>
                    </a:cubicBezTo>
                    <a:cubicBezTo>
                      <a:pt x="362" y="21"/>
                      <a:pt x="361" y="22"/>
                      <a:pt x="361" y="22"/>
                    </a:cubicBezTo>
                    <a:cubicBezTo>
                      <a:pt x="360" y="23"/>
                      <a:pt x="359" y="24"/>
                      <a:pt x="359" y="25"/>
                    </a:cubicBezTo>
                    <a:cubicBezTo>
                      <a:pt x="359" y="25"/>
                      <a:pt x="357" y="26"/>
                      <a:pt x="357" y="27"/>
                    </a:cubicBezTo>
                    <a:cubicBezTo>
                      <a:pt x="357" y="27"/>
                      <a:pt x="359" y="29"/>
                      <a:pt x="359" y="29"/>
                    </a:cubicBezTo>
                    <a:cubicBezTo>
                      <a:pt x="360" y="28"/>
                      <a:pt x="361" y="27"/>
                      <a:pt x="361" y="26"/>
                    </a:cubicBezTo>
                    <a:cubicBezTo>
                      <a:pt x="362" y="25"/>
                      <a:pt x="363" y="23"/>
                      <a:pt x="365" y="22"/>
                    </a:cubicBezTo>
                    <a:cubicBezTo>
                      <a:pt x="365" y="22"/>
                      <a:pt x="366" y="24"/>
                      <a:pt x="367" y="24"/>
                    </a:cubicBezTo>
                    <a:close/>
                    <a:moveTo>
                      <a:pt x="592" y="15"/>
                    </a:moveTo>
                    <a:cubicBezTo>
                      <a:pt x="592" y="16"/>
                      <a:pt x="591" y="17"/>
                      <a:pt x="590" y="18"/>
                    </a:cubicBezTo>
                    <a:cubicBezTo>
                      <a:pt x="590" y="18"/>
                      <a:pt x="593" y="19"/>
                      <a:pt x="593" y="19"/>
                    </a:cubicBezTo>
                    <a:cubicBezTo>
                      <a:pt x="593" y="20"/>
                      <a:pt x="591" y="21"/>
                      <a:pt x="591" y="21"/>
                    </a:cubicBezTo>
                    <a:cubicBezTo>
                      <a:pt x="591" y="22"/>
                      <a:pt x="590" y="23"/>
                      <a:pt x="589" y="24"/>
                    </a:cubicBezTo>
                    <a:cubicBezTo>
                      <a:pt x="589" y="24"/>
                      <a:pt x="588" y="25"/>
                      <a:pt x="587" y="26"/>
                    </a:cubicBezTo>
                    <a:cubicBezTo>
                      <a:pt x="588" y="26"/>
                      <a:pt x="589" y="28"/>
                      <a:pt x="590" y="28"/>
                    </a:cubicBezTo>
                    <a:cubicBezTo>
                      <a:pt x="590" y="27"/>
                      <a:pt x="591" y="26"/>
                      <a:pt x="591" y="25"/>
                    </a:cubicBezTo>
                    <a:cubicBezTo>
                      <a:pt x="592" y="25"/>
                      <a:pt x="593" y="24"/>
                      <a:pt x="593" y="23"/>
                    </a:cubicBezTo>
                    <a:cubicBezTo>
                      <a:pt x="594" y="22"/>
                      <a:pt x="594" y="22"/>
                      <a:pt x="595" y="21"/>
                    </a:cubicBezTo>
                    <a:cubicBezTo>
                      <a:pt x="596" y="19"/>
                      <a:pt x="597" y="18"/>
                      <a:pt x="598" y="16"/>
                    </a:cubicBezTo>
                    <a:cubicBezTo>
                      <a:pt x="597" y="15"/>
                      <a:pt x="595" y="14"/>
                      <a:pt x="594" y="13"/>
                    </a:cubicBezTo>
                    <a:cubicBezTo>
                      <a:pt x="593" y="14"/>
                      <a:pt x="593" y="15"/>
                      <a:pt x="592" y="15"/>
                    </a:cubicBezTo>
                    <a:close/>
                    <a:moveTo>
                      <a:pt x="554" y="57"/>
                    </a:moveTo>
                    <a:cubicBezTo>
                      <a:pt x="554" y="56"/>
                      <a:pt x="555" y="55"/>
                      <a:pt x="555" y="54"/>
                    </a:cubicBezTo>
                    <a:cubicBezTo>
                      <a:pt x="555" y="54"/>
                      <a:pt x="553" y="53"/>
                      <a:pt x="553" y="53"/>
                    </a:cubicBezTo>
                    <a:cubicBezTo>
                      <a:pt x="553" y="52"/>
                      <a:pt x="555" y="51"/>
                      <a:pt x="555" y="50"/>
                    </a:cubicBezTo>
                    <a:cubicBezTo>
                      <a:pt x="555" y="50"/>
                      <a:pt x="553" y="49"/>
                      <a:pt x="552" y="49"/>
                    </a:cubicBezTo>
                    <a:cubicBezTo>
                      <a:pt x="552" y="48"/>
                      <a:pt x="554" y="47"/>
                      <a:pt x="554" y="46"/>
                    </a:cubicBezTo>
                    <a:cubicBezTo>
                      <a:pt x="554" y="46"/>
                      <a:pt x="556" y="45"/>
                      <a:pt x="556" y="44"/>
                    </a:cubicBezTo>
                    <a:cubicBezTo>
                      <a:pt x="556" y="44"/>
                      <a:pt x="554" y="43"/>
                      <a:pt x="554" y="43"/>
                    </a:cubicBezTo>
                    <a:cubicBezTo>
                      <a:pt x="553" y="43"/>
                      <a:pt x="553" y="44"/>
                      <a:pt x="552" y="45"/>
                    </a:cubicBezTo>
                    <a:cubicBezTo>
                      <a:pt x="551" y="45"/>
                      <a:pt x="551" y="46"/>
                      <a:pt x="550" y="47"/>
                    </a:cubicBezTo>
                    <a:cubicBezTo>
                      <a:pt x="550" y="48"/>
                      <a:pt x="549" y="49"/>
                      <a:pt x="549" y="49"/>
                    </a:cubicBezTo>
                    <a:cubicBezTo>
                      <a:pt x="548" y="50"/>
                      <a:pt x="551" y="50"/>
                      <a:pt x="551" y="51"/>
                    </a:cubicBezTo>
                    <a:cubicBezTo>
                      <a:pt x="551" y="52"/>
                      <a:pt x="549" y="52"/>
                      <a:pt x="549" y="53"/>
                    </a:cubicBezTo>
                    <a:cubicBezTo>
                      <a:pt x="549" y="54"/>
                      <a:pt x="551" y="54"/>
                      <a:pt x="551" y="55"/>
                    </a:cubicBezTo>
                    <a:cubicBezTo>
                      <a:pt x="551" y="55"/>
                      <a:pt x="550" y="57"/>
                      <a:pt x="550" y="57"/>
                    </a:cubicBezTo>
                    <a:cubicBezTo>
                      <a:pt x="550" y="58"/>
                      <a:pt x="552" y="58"/>
                      <a:pt x="552" y="59"/>
                    </a:cubicBezTo>
                    <a:cubicBezTo>
                      <a:pt x="552" y="58"/>
                      <a:pt x="553" y="57"/>
                      <a:pt x="554" y="57"/>
                    </a:cubicBezTo>
                    <a:close/>
                    <a:moveTo>
                      <a:pt x="352" y="51"/>
                    </a:moveTo>
                    <a:cubicBezTo>
                      <a:pt x="351" y="50"/>
                      <a:pt x="350" y="49"/>
                      <a:pt x="348" y="48"/>
                    </a:cubicBezTo>
                    <a:cubicBezTo>
                      <a:pt x="347" y="50"/>
                      <a:pt x="346" y="51"/>
                      <a:pt x="345" y="53"/>
                    </a:cubicBezTo>
                    <a:cubicBezTo>
                      <a:pt x="346" y="54"/>
                      <a:pt x="348" y="55"/>
                      <a:pt x="349" y="56"/>
                    </a:cubicBezTo>
                    <a:cubicBezTo>
                      <a:pt x="350" y="54"/>
                      <a:pt x="351" y="53"/>
                      <a:pt x="352" y="51"/>
                    </a:cubicBezTo>
                    <a:close/>
                    <a:moveTo>
                      <a:pt x="11" y="45"/>
                    </a:moveTo>
                    <a:cubicBezTo>
                      <a:pt x="11" y="45"/>
                      <a:pt x="13" y="47"/>
                      <a:pt x="13" y="47"/>
                    </a:cubicBezTo>
                    <a:cubicBezTo>
                      <a:pt x="14" y="47"/>
                      <a:pt x="15" y="45"/>
                      <a:pt x="15" y="45"/>
                    </a:cubicBezTo>
                    <a:cubicBezTo>
                      <a:pt x="15" y="44"/>
                      <a:pt x="13" y="43"/>
                      <a:pt x="13" y="43"/>
                    </a:cubicBezTo>
                    <a:cubicBezTo>
                      <a:pt x="12" y="43"/>
                      <a:pt x="11" y="41"/>
                      <a:pt x="11" y="41"/>
                    </a:cubicBezTo>
                    <a:cubicBezTo>
                      <a:pt x="10" y="41"/>
                      <a:pt x="9" y="43"/>
                      <a:pt x="9" y="44"/>
                    </a:cubicBezTo>
                    <a:cubicBezTo>
                      <a:pt x="9" y="44"/>
                      <a:pt x="7" y="45"/>
                      <a:pt x="7" y="46"/>
                    </a:cubicBezTo>
                    <a:cubicBezTo>
                      <a:pt x="7" y="46"/>
                      <a:pt x="9" y="47"/>
                      <a:pt x="9" y="47"/>
                    </a:cubicBezTo>
                    <a:cubicBezTo>
                      <a:pt x="10" y="47"/>
                      <a:pt x="10" y="45"/>
                      <a:pt x="11" y="45"/>
                    </a:cubicBezTo>
                    <a:close/>
                    <a:moveTo>
                      <a:pt x="51" y="44"/>
                    </a:moveTo>
                    <a:cubicBezTo>
                      <a:pt x="51" y="44"/>
                      <a:pt x="52" y="42"/>
                      <a:pt x="53" y="42"/>
                    </a:cubicBezTo>
                    <a:cubicBezTo>
                      <a:pt x="53" y="42"/>
                      <a:pt x="55" y="44"/>
                      <a:pt x="55" y="43"/>
                    </a:cubicBezTo>
                    <a:cubicBezTo>
                      <a:pt x="55" y="43"/>
                      <a:pt x="56" y="42"/>
                      <a:pt x="57" y="41"/>
                    </a:cubicBezTo>
                    <a:cubicBezTo>
                      <a:pt x="57" y="40"/>
                      <a:pt x="58" y="40"/>
                      <a:pt x="58" y="39"/>
                    </a:cubicBezTo>
                    <a:cubicBezTo>
                      <a:pt x="57" y="39"/>
                      <a:pt x="57" y="37"/>
                      <a:pt x="56" y="37"/>
                    </a:cubicBezTo>
                    <a:cubicBezTo>
                      <a:pt x="56" y="37"/>
                      <a:pt x="55" y="39"/>
                      <a:pt x="54" y="39"/>
                    </a:cubicBezTo>
                    <a:cubicBezTo>
                      <a:pt x="54" y="39"/>
                      <a:pt x="52" y="38"/>
                      <a:pt x="52" y="38"/>
                    </a:cubicBezTo>
                    <a:cubicBezTo>
                      <a:pt x="52" y="38"/>
                      <a:pt x="51" y="39"/>
                      <a:pt x="50" y="40"/>
                    </a:cubicBezTo>
                    <a:cubicBezTo>
                      <a:pt x="50" y="41"/>
                      <a:pt x="49" y="41"/>
                      <a:pt x="49" y="42"/>
                    </a:cubicBezTo>
                    <a:cubicBezTo>
                      <a:pt x="50" y="42"/>
                      <a:pt x="50" y="44"/>
                      <a:pt x="51" y="44"/>
                    </a:cubicBezTo>
                    <a:close/>
                    <a:moveTo>
                      <a:pt x="63" y="28"/>
                    </a:moveTo>
                    <a:cubicBezTo>
                      <a:pt x="63" y="28"/>
                      <a:pt x="61" y="27"/>
                      <a:pt x="61" y="27"/>
                    </a:cubicBezTo>
                    <a:cubicBezTo>
                      <a:pt x="60" y="26"/>
                      <a:pt x="59" y="25"/>
                      <a:pt x="58" y="25"/>
                    </a:cubicBezTo>
                    <a:cubicBezTo>
                      <a:pt x="58" y="25"/>
                      <a:pt x="57" y="27"/>
                      <a:pt x="57" y="27"/>
                    </a:cubicBezTo>
                    <a:cubicBezTo>
                      <a:pt x="56" y="27"/>
                      <a:pt x="55" y="29"/>
                      <a:pt x="55" y="29"/>
                    </a:cubicBezTo>
                    <a:cubicBezTo>
                      <a:pt x="55" y="30"/>
                      <a:pt x="57" y="31"/>
                      <a:pt x="57" y="31"/>
                    </a:cubicBezTo>
                    <a:cubicBezTo>
                      <a:pt x="58" y="31"/>
                      <a:pt x="59" y="33"/>
                      <a:pt x="59" y="33"/>
                    </a:cubicBezTo>
                    <a:cubicBezTo>
                      <a:pt x="60" y="33"/>
                      <a:pt x="61" y="31"/>
                      <a:pt x="61" y="30"/>
                    </a:cubicBezTo>
                    <a:cubicBezTo>
                      <a:pt x="61" y="30"/>
                      <a:pt x="63" y="29"/>
                      <a:pt x="63" y="28"/>
                    </a:cubicBezTo>
                    <a:close/>
                    <a:moveTo>
                      <a:pt x="108" y="48"/>
                    </a:moveTo>
                    <a:cubicBezTo>
                      <a:pt x="108" y="48"/>
                      <a:pt x="106" y="47"/>
                      <a:pt x="105" y="47"/>
                    </a:cubicBezTo>
                    <a:cubicBezTo>
                      <a:pt x="105" y="46"/>
                      <a:pt x="103" y="45"/>
                      <a:pt x="103" y="45"/>
                    </a:cubicBezTo>
                    <a:cubicBezTo>
                      <a:pt x="103" y="45"/>
                      <a:pt x="102" y="47"/>
                      <a:pt x="101" y="47"/>
                    </a:cubicBezTo>
                    <a:cubicBezTo>
                      <a:pt x="101" y="47"/>
                      <a:pt x="100" y="49"/>
                      <a:pt x="100" y="49"/>
                    </a:cubicBezTo>
                    <a:cubicBezTo>
                      <a:pt x="100" y="50"/>
                      <a:pt x="102" y="51"/>
                      <a:pt x="102" y="51"/>
                    </a:cubicBezTo>
                    <a:cubicBezTo>
                      <a:pt x="102" y="51"/>
                      <a:pt x="104" y="53"/>
                      <a:pt x="104" y="53"/>
                    </a:cubicBezTo>
                    <a:cubicBezTo>
                      <a:pt x="105" y="53"/>
                      <a:pt x="106" y="51"/>
                      <a:pt x="106" y="51"/>
                    </a:cubicBezTo>
                    <a:cubicBezTo>
                      <a:pt x="106" y="50"/>
                      <a:pt x="108" y="49"/>
                      <a:pt x="108" y="48"/>
                    </a:cubicBezTo>
                    <a:close/>
                    <a:moveTo>
                      <a:pt x="116" y="51"/>
                    </a:moveTo>
                    <a:cubicBezTo>
                      <a:pt x="116" y="51"/>
                      <a:pt x="117" y="49"/>
                      <a:pt x="118" y="49"/>
                    </a:cubicBezTo>
                    <a:cubicBezTo>
                      <a:pt x="118" y="48"/>
                      <a:pt x="119" y="47"/>
                      <a:pt x="119" y="47"/>
                    </a:cubicBezTo>
                    <a:cubicBezTo>
                      <a:pt x="120" y="46"/>
                      <a:pt x="121" y="45"/>
                      <a:pt x="121" y="44"/>
                    </a:cubicBezTo>
                    <a:cubicBezTo>
                      <a:pt x="121" y="44"/>
                      <a:pt x="119" y="43"/>
                      <a:pt x="119" y="43"/>
                    </a:cubicBezTo>
                    <a:cubicBezTo>
                      <a:pt x="119" y="43"/>
                      <a:pt x="117" y="41"/>
                      <a:pt x="117" y="41"/>
                    </a:cubicBezTo>
                    <a:cubicBezTo>
                      <a:pt x="116" y="41"/>
                      <a:pt x="115" y="43"/>
                      <a:pt x="115" y="43"/>
                    </a:cubicBezTo>
                    <a:cubicBezTo>
                      <a:pt x="114" y="44"/>
                      <a:pt x="114" y="45"/>
                      <a:pt x="113" y="46"/>
                    </a:cubicBezTo>
                    <a:cubicBezTo>
                      <a:pt x="113" y="46"/>
                      <a:pt x="115" y="47"/>
                      <a:pt x="116" y="47"/>
                    </a:cubicBezTo>
                    <a:cubicBezTo>
                      <a:pt x="116" y="48"/>
                      <a:pt x="114" y="49"/>
                      <a:pt x="114" y="49"/>
                    </a:cubicBezTo>
                    <a:cubicBezTo>
                      <a:pt x="114" y="49"/>
                      <a:pt x="116" y="51"/>
                      <a:pt x="116" y="51"/>
                    </a:cubicBezTo>
                    <a:close/>
                    <a:moveTo>
                      <a:pt x="177" y="27"/>
                    </a:moveTo>
                    <a:cubicBezTo>
                      <a:pt x="178" y="27"/>
                      <a:pt x="178" y="29"/>
                      <a:pt x="179" y="29"/>
                    </a:cubicBezTo>
                    <a:cubicBezTo>
                      <a:pt x="180" y="29"/>
                      <a:pt x="180" y="27"/>
                      <a:pt x="181" y="26"/>
                    </a:cubicBezTo>
                    <a:cubicBezTo>
                      <a:pt x="181" y="26"/>
                      <a:pt x="182" y="24"/>
                      <a:pt x="183" y="24"/>
                    </a:cubicBezTo>
                    <a:cubicBezTo>
                      <a:pt x="183" y="24"/>
                      <a:pt x="185" y="26"/>
                      <a:pt x="185" y="26"/>
                    </a:cubicBezTo>
                    <a:cubicBezTo>
                      <a:pt x="185" y="25"/>
                      <a:pt x="186" y="24"/>
                      <a:pt x="186" y="24"/>
                    </a:cubicBezTo>
                    <a:cubicBezTo>
                      <a:pt x="188" y="22"/>
                      <a:pt x="189" y="21"/>
                      <a:pt x="190" y="19"/>
                    </a:cubicBezTo>
                    <a:cubicBezTo>
                      <a:pt x="191" y="19"/>
                      <a:pt x="191" y="21"/>
                      <a:pt x="192" y="21"/>
                    </a:cubicBezTo>
                    <a:cubicBezTo>
                      <a:pt x="192" y="21"/>
                      <a:pt x="194" y="19"/>
                      <a:pt x="194" y="19"/>
                    </a:cubicBezTo>
                    <a:cubicBezTo>
                      <a:pt x="194" y="19"/>
                      <a:pt x="192" y="17"/>
                      <a:pt x="192" y="17"/>
                    </a:cubicBezTo>
                    <a:cubicBezTo>
                      <a:pt x="191" y="17"/>
                      <a:pt x="190" y="19"/>
                      <a:pt x="190" y="19"/>
                    </a:cubicBezTo>
                    <a:cubicBezTo>
                      <a:pt x="189" y="19"/>
                      <a:pt x="188" y="17"/>
                      <a:pt x="188" y="18"/>
                    </a:cubicBezTo>
                    <a:cubicBezTo>
                      <a:pt x="187" y="18"/>
                      <a:pt x="186" y="20"/>
                      <a:pt x="186" y="20"/>
                    </a:cubicBezTo>
                    <a:cubicBezTo>
                      <a:pt x="185" y="20"/>
                      <a:pt x="184" y="18"/>
                      <a:pt x="184" y="18"/>
                    </a:cubicBezTo>
                    <a:cubicBezTo>
                      <a:pt x="183" y="18"/>
                      <a:pt x="182" y="16"/>
                      <a:pt x="181" y="16"/>
                    </a:cubicBezTo>
                    <a:cubicBezTo>
                      <a:pt x="181" y="17"/>
                      <a:pt x="180" y="18"/>
                      <a:pt x="180" y="19"/>
                    </a:cubicBezTo>
                    <a:cubicBezTo>
                      <a:pt x="179" y="19"/>
                      <a:pt x="179" y="20"/>
                      <a:pt x="178" y="21"/>
                    </a:cubicBezTo>
                    <a:cubicBezTo>
                      <a:pt x="178" y="22"/>
                      <a:pt x="177" y="22"/>
                      <a:pt x="176" y="23"/>
                    </a:cubicBezTo>
                    <a:cubicBezTo>
                      <a:pt x="176" y="24"/>
                      <a:pt x="175" y="25"/>
                      <a:pt x="175" y="25"/>
                    </a:cubicBezTo>
                    <a:cubicBezTo>
                      <a:pt x="174" y="26"/>
                      <a:pt x="173" y="27"/>
                      <a:pt x="173" y="27"/>
                    </a:cubicBezTo>
                    <a:cubicBezTo>
                      <a:pt x="173" y="28"/>
                      <a:pt x="175" y="29"/>
                      <a:pt x="175" y="29"/>
                    </a:cubicBezTo>
                    <a:cubicBezTo>
                      <a:pt x="176" y="28"/>
                      <a:pt x="176" y="28"/>
                      <a:pt x="177" y="27"/>
                    </a:cubicBezTo>
                    <a:close/>
                    <a:moveTo>
                      <a:pt x="206" y="49"/>
                    </a:moveTo>
                    <a:cubicBezTo>
                      <a:pt x="206" y="49"/>
                      <a:pt x="207" y="47"/>
                      <a:pt x="208" y="47"/>
                    </a:cubicBezTo>
                    <a:cubicBezTo>
                      <a:pt x="208" y="47"/>
                      <a:pt x="205" y="45"/>
                      <a:pt x="205" y="45"/>
                    </a:cubicBezTo>
                    <a:cubicBezTo>
                      <a:pt x="205" y="45"/>
                      <a:pt x="207" y="44"/>
                      <a:pt x="207" y="43"/>
                    </a:cubicBezTo>
                    <a:cubicBezTo>
                      <a:pt x="207" y="42"/>
                      <a:pt x="208" y="41"/>
                      <a:pt x="209" y="41"/>
                    </a:cubicBezTo>
                    <a:cubicBezTo>
                      <a:pt x="209" y="40"/>
                      <a:pt x="210" y="39"/>
                      <a:pt x="211" y="38"/>
                    </a:cubicBezTo>
                    <a:cubicBezTo>
                      <a:pt x="211" y="38"/>
                      <a:pt x="208" y="37"/>
                      <a:pt x="208" y="37"/>
                    </a:cubicBezTo>
                    <a:cubicBezTo>
                      <a:pt x="208" y="36"/>
                      <a:pt x="210" y="35"/>
                      <a:pt x="210" y="35"/>
                    </a:cubicBezTo>
                    <a:cubicBezTo>
                      <a:pt x="210" y="35"/>
                      <a:pt x="208" y="33"/>
                      <a:pt x="208" y="33"/>
                    </a:cubicBezTo>
                    <a:cubicBezTo>
                      <a:pt x="207" y="33"/>
                      <a:pt x="207" y="34"/>
                      <a:pt x="206" y="35"/>
                    </a:cubicBezTo>
                    <a:cubicBezTo>
                      <a:pt x="206" y="35"/>
                      <a:pt x="204" y="37"/>
                      <a:pt x="204" y="37"/>
                    </a:cubicBezTo>
                    <a:cubicBezTo>
                      <a:pt x="204" y="38"/>
                      <a:pt x="207" y="39"/>
                      <a:pt x="207" y="39"/>
                    </a:cubicBezTo>
                    <a:cubicBezTo>
                      <a:pt x="206" y="40"/>
                      <a:pt x="205" y="41"/>
                      <a:pt x="205" y="41"/>
                    </a:cubicBezTo>
                    <a:cubicBezTo>
                      <a:pt x="204" y="42"/>
                      <a:pt x="203" y="43"/>
                      <a:pt x="203" y="43"/>
                    </a:cubicBezTo>
                    <a:cubicBezTo>
                      <a:pt x="203" y="44"/>
                      <a:pt x="201" y="45"/>
                      <a:pt x="201" y="46"/>
                    </a:cubicBezTo>
                    <a:cubicBezTo>
                      <a:pt x="202" y="46"/>
                      <a:pt x="203" y="47"/>
                      <a:pt x="204" y="47"/>
                    </a:cubicBezTo>
                    <a:cubicBezTo>
                      <a:pt x="204" y="47"/>
                      <a:pt x="205" y="49"/>
                      <a:pt x="206" y="49"/>
                    </a:cubicBezTo>
                    <a:close/>
                    <a:moveTo>
                      <a:pt x="240" y="51"/>
                    </a:moveTo>
                    <a:cubicBezTo>
                      <a:pt x="240" y="50"/>
                      <a:pt x="242" y="52"/>
                      <a:pt x="242" y="52"/>
                    </a:cubicBezTo>
                    <a:cubicBezTo>
                      <a:pt x="243" y="52"/>
                      <a:pt x="244" y="50"/>
                      <a:pt x="244" y="50"/>
                    </a:cubicBezTo>
                    <a:cubicBezTo>
                      <a:pt x="244" y="50"/>
                      <a:pt x="242" y="48"/>
                      <a:pt x="242" y="48"/>
                    </a:cubicBezTo>
                    <a:cubicBezTo>
                      <a:pt x="241" y="48"/>
                      <a:pt x="240" y="47"/>
                      <a:pt x="240" y="47"/>
                    </a:cubicBezTo>
                    <a:cubicBezTo>
                      <a:pt x="239" y="47"/>
                      <a:pt x="238" y="49"/>
                      <a:pt x="238" y="49"/>
                    </a:cubicBezTo>
                    <a:cubicBezTo>
                      <a:pt x="238" y="49"/>
                      <a:pt x="236" y="51"/>
                      <a:pt x="236" y="51"/>
                    </a:cubicBezTo>
                    <a:cubicBezTo>
                      <a:pt x="236" y="52"/>
                      <a:pt x="238" y="52"/>
                      <a:pt x="238" y="53"/>
                    </a:cubicBezTo>
                    <a:cubicBezTo>
                      <a:pt x="239" y="53"/>
                      <a:pt x="240" y="51"/>
                      <a:pt x="240" y="51"/>
                    </a:cubicBezTo>
                    <a:close/>
                    <a:moveTo>
                      <a:pt x="233" y="45"/>
                    </a:moveTo>
                    <a:cubicBezTo>
                      <a:pt x="234" y="46"/>
                      <a:pt x="235" y="43"/>
                      <a:pt x="235" y="43"/>
                    </a:cubicBezTo>
                    <a:cubicBezTo>
                      <a:pt x="236" y="43"/>
                      <a:pt x="237" y="45"/>
                      <a:pt x="237" y="45"/>
                    </a:cubicBezTo>
                    <a:cubicBezTo>
                      <a:pt x="238" y="45"/>
                      <a:pt x="239" y="43"/>
                      <a:pt x="239" y="43"/>
                    </a:cubicBezTo>
                    <a:cubicBezTo>
                      <a:pt x="240" y="42"/>
                      <a:pt x="240" y="41"/>
                      <a:pt x="241" y="40"/>
                    </a:cubicBezTo>
                    <a:cubicBezTo>
                      <a:pt x="240" y="40"/>
                      <a:pt x="239" y="39"/>
                      <a:pt x="239" y="39"/>
                    </a:cubicBezTo>
                    <a:cubicBezTo>
                      <a:pt x="238" y="39"/>
                      <a:pt x="237" y="41"/>
                      <a:pt x="237" y="41"/>
                    </a:cubicBezTo>
                    <a:cubicBezTo>
                      <a:pt x="236" y="41"/>
                      <a:pt x="235" y="39"/>
                      <a:pt x="235" y="39"/>
                    </a:cubicBezTo>
                    <a:cubicBezTo>
                      <a:pt x="234" y="40"/>
                      <a:pt x="233" y="41"/>
                      <a:pt x="233" y="41"/>
                    </a:cubicBezTo>
                    <a:cubicBezTo>
                      <a:pt x="232" y="42"/>
                      <a:pt x="232" y="43"/>
                      <a:pt x="231" y="44"/>
                    </a:cubicBezTo>
                    <a:cubicBezTo>
                      <a:pt x="232" y="44"/>
                      <a:pt x="233" y="45"/>
                      <a:pt x="233" y="45"/>
                    </a:cubicBezTo>
                    <a:close/>
                    <a:moveTo>
                      <a:pt x="241" y="30"/>
                    </a:moveTo>
                    <a:cubicBezTo>
                      <a:pt x="242" y="30"/>
                      <a:pt x="243" y="32"/>
                      <a:pt x="244" y="32"/>
                    </a:cubicBezTo>
                    <a:cubicBezTo>
                      <a:pt x="244" y="32"/>
                      <a:pt x="245" y="30"/>
                      <a:pt x="245" y="30"/>
                    </a:cubicBezTo>
                    <a:cubicBezTo>
                      <a:pt x="246" y="30"/>
                      <a:pt x="247" y="32"/>
                      <a:pt x="248" y="32"/>
                    </a:cubicBezTo>
                    <a:cubicBezTo>
                      <a:pt x="248" y="31"/>
                      <a:pt x="249" y="29"/>
                      <a:pt x="249" y="29"/>
                    </a:cubicBezTo>
                    <a:cubicBezTo>
                      <a:pt x="248" y="28"/>
                      <a:pt x="246" y="27"/>
                      <a:pt x="245" y="26"/>
                    </a:cubicBezTo>
                    <a:cubicBezTo>
                      <a:pt x="244" y="25"/>
                      <a:pt x="243" y="25"/>
                      <a:pt x="243" y="24"/>
                    </a:cubicBezTo>
                    <a:cubicBezTo>
                      <a:pt x="242" y="25"/>
                      <a:pt x="242" y="26"/>
                      <a:pt x="241" y="26"/>
                    </a:cubicBezTo>
                    <a:cubicBezTo>
                      <a:pt x="240" y="27"/>
                      <a:pt x="240" y="28"/>
                      <a:pt x="239" y="29"/>
                    </a:cubicBezTo>
                    <a:cubicBezTo>
                      <a:pt x="239" y="29"/>
                      <a:pt x="237" y="30"/>
                      <a:pt x="238" y="31"/>
                    </a:cubicBezTo>
                    <a:cubicBezTo>
                      <a:pt x="238" y="32"/>
                      <a:pt x="240" y="32"/>
                      <a:pt x="240" y="33"/>
                    </a:cubicBezTo>
                    <a:cubicBezTo>
                      <a:pt x="240" y="32"/>
                      <a:pt x="241" y="30"/>
                      <a:pt x="241" y="30"/>
                    </a:cubicBezTo>
                    <a:close/>
                    <a:moveTo>
                      <a:pt x="283" y="41"/>
                    </a:moveTo>
                    <a:cubicBezTo>
                      <a:pt x="284" y="40"/>
                      <a:pt x="284" y="39"/>
                      <a:pt x="285" y="39"/>
                    </a:cubicBezTo>
                    <a:cubicBezTo>
                      <a:pt x="285" y="38"/>
                      <a:pt x="286" y="37"/>
                      <a:pt x="286" y="36"/>
                    </a:cubicBezTo>
                    <a:cubicBezTo>
                      <a:pt x="286" y="36"/>
                      <a:pt x="284" y="35"/>
                      <a:pt x="284" y="35"/>
                    </a:cubicBezTo>
                    <a:cubicBezTo>
                      <a:pt x="284" y="34"/>
                      <a:pt x="286" y="33"/>
                      <a:pt x="286" y="32"/>
                    </a:cubicBezTo>
                    <a:cubicBezTo>
                      <a:pt x="286" y="32"/>
                      <a:pt x="287" y="31"/>
                      <a:pt x="288" y="30"/>
                    </a:cubicBezTo>
                    <a:cubicBezTo>
                      <a:pt x="288" y="30"/>
                      <a:pt x="285" y="29"/>
                      <a:pt x="285" y="28"/>
                    </a:cubicBezTo>
                    <a:cubicBezTo>
                      <a:pt x="285" y="28"/>
                      <a:pt x="287" y="27"/>
                      <a:pt x="287" y="26"/>
                    </a:cubicBezTo>
                    <a:cubicBezTo>
                      <a:pt x="287" y="26"/>
                      <a:pt x="289" y="25"/>
                      <a:pt x="289" y="24"/>
                    </a:cubicBezTo>
                    <a:cubicBezTo>
                      <a:pt x="289" y="23"/>
                      <a:pt x="287" y="23"/>
                      <a:pt x="286" y="22"/>
                    </a:cubicBezTo>
                    <a:cubicBezTo>
                      <a:pt x="286" y="23"/>
                      <a:pt x="285" y="24"/>
                      <a:pt x="285" y="25"/>
                    </a:cubicBezTo>
                    <a:cubicBezTo>
                      <a:pt x="285" y="25"/>
                      <a:pt x="283" y="26"/>
                      <a:pt x="283" y="27"/>
                    </a:cubicBezTo>
                    <a:cubicBezTo>
                      <a:pt x="283" y="27"/>
                      <a:pt x="285" y="28"/>
                      <a:pt x="285" y="28"/>
                    </a:cubicBezTo>
                    <a:cubicBezTo>
                      <a:pt x="285" y="29"/>
                      <a:pt x="284" y="30"/>
                      <a:pt x="284" y="31"/>
                    </a:cubicBezTo>
                    <a:cubicBezTo>
                      <a:pt x="283" y="31"/>
                      <a:pt x="282" y="32"/>
                      <a:pt x="282" y="33"/>
                    </a:cubicBezTo>
                    <a:cubicBezTo>
                      <a:pt x="282" y="33"/>
                      <a:pt x="284" y="34"/>
                      <a:pt x="284" y="35"/>
                    </a:cubicBezTo>
                    <a:cubicBezTo>
                      <a:pt x="284" y="35"/>
                      <a:pt x="283" y="37"/>
                      <a:pt x="282" y="37"/>
                    </a:cubicBezTo>
                    <a:cubicBezTo>
                      <a:pt x="282" y="37"/>
                      <a:pt x="281" y="38"/>
                      <a:pt x="281" y="39"/>
                    </a:cubicBezTo>
                    <a:cubicBezTo>
                      <a:pt x="281" y="40"/>
                      <a:pt x="279" y="41"/>
                      <a:pt x="279" y="41"/>
                    </a:cubicBezTo>
                    <a:cubicBezTo>
                      <a:pt x="279" y="42"/>
                      <a:pt x="281" y="42"/>
                      <a:pt x="281" y="43"/>
                    </a:cubicBezTo>
                    <a:cubicBezTo>
                      <a:pt x="282" y="42"/>
                      <a:pt x="282" y="42"/>
                      <a:pt x="283" y="41"/>
                    </a:cubicBezTo>
                    <a:close/>
                    <a:moveTo>
                      <a:pt x="270" y="34"/>
                    </a:moveTo>
                    <a:cubicBezTo>
                      <a:pt x="270" y="35"/>
                      <a:pt x="271" y="32"/>
                      <a:pt x="272" y="32"/>
                    </a:cubicBezTo>
                    <a:cubicBezTo>
                      <a:pt x="272" y="32"/>
                      <a:pt x="274" y="34"/>
                      <a:pt x="274" y="34"/>
                    </a:cubicBezTo>
                    <a:cubicBezTo>
                      <a:pt x="275" y="34"/>
                      <a:pt x="275" y="32"/>
                      <a:pt x="276" y="32"/>
                    </a:cubicBezTo>
                    <a:cubicBezTo>
                      <a:pt x="276" y="31"/>
                      <a:pt x="277" y="30"/>
                      <a:pt x="277" y="30"/>
                    </a:cubicBezTo>
                    <a:cubicBezTo>
                      <a:pt x="277" y="29"/>
                      <a:pt x="276" y="28"/>
                      <a:pt x="275" y="28"/>
                    </a:cubicBezTo>
                    <a:cubicBezTo>
                      <a:pt x="275" y="28"/>
                      <a:pt x="273" y="26"/>
                      <a:pt x="273" y="26"/>
                    </a:cubicBezTo>
                    <a:cubicBezTo>
                      <a:pt x="273" y="26"/>
                      <a:pt x="271" y="28"/>
                      <a:pt x="271" y="28"/>
                    </a:cubicBezTo>
                    <a:cubicBezTo>
                      <a:pt x="271" y="29"/>
                      <a:pt x="270" y="30"/>
                      <a:pt x="270" y="31"/>
                    </a:cubicBezTo>
                    <a:cubicBezTo>
                      <a:pt x="269" y="31"/>
                      <a:pt x="268" y="32"/>
                      <a:pt x="268" y="33"/>
                    </a:cubicBezTo>
                    <a:cubicBezTo>
                      <a:pt x="269" y="33"/>
                      <a:pt x="269" y="34"/>
                      <a:pt x="270" y="34"/>
                    </a:cubicBezTo>
                    <a:close/>
                    <a:moveTo>
                      <a:pt x="295" y="25"/>
                    </a:moveTo>
                    <a:cubicBezTo>
                      <a:pt x="295" y="25"/>
                      <a:pt x="293" y="27"/>
                      <a:pt x="293" y="27"/>
                    </a:cubicBezTo>
                    <a:cubicBezTo>
                      <a:pt x="293" y="28"/>
                      <a:pt x="295" y="29"/>
                      <a:pt x="295" y="29"/>
                    </a:cubicBezTo>
                    <a:cubicBezTo>
                      <a:pt x="296" y="29"/>
                      <a:pt x="297" y="31"/>
                      <a:pt x="298" y="31"/>
                    </a:cubicBezTo>
                    <a:cubicBezTo>
                      <a:pt x="298" y="31"/>
                      <a:pt x="299" y="29"/>
                      <a:pt x="299" y="29"/>
                    </a:cubicBezTo>
                    <a:cubicBezTo>
                      <a:pt x="300" y="28"/>
                      <a:pt x="301" y="27"/>
                      <a:pt x="301" y="26"/>
                    </a:cubicBezTo>
                    <a:cubicBezTo>
                      <a:pt x="301" y="26"/>
                      <a:pt x="303" y="25"/>
                      <a:pt x="303" y="24"/>
                    </a:cubicBezTo>
                    <a:cubicBezTo>
                      <a:pt x="303" y="23"/>
                      <a:pt x="301" y="23"/>
                      <a:pt x="301" y="22"/>
                    </a:cubicBezTo>
                    <a:cubicBezTo>
                      <a:pt x="299" y="24"/>
                      <a:pt x="298" y="25"/>
                      <a:pt x="297" y="27"/>
                    </a:cubicBezTo>
                    <a:cubicBezTo>
                      <a:pt x="296" y="27"/>
                      <a:pt x="296" y="25"/>
                      <a:pt x="295" y="25"/>
                    </a:cubicBezTo>
                    <a:close/>
                    <a:moveTo>
                      <a:pt x="373" y="39"/>
                    </a:moveTo>
                    <a:cubicBezTo>
                      <a:pt x="373" y="38"/>
                      <a:pt x="374" y="37"/>
                      <a:pt x="375" y="37"/>
                    </a:cubicBezTo>
                    <a:cubicBezTo>
                      <a:pt x="375" y="36"/>
                      <a:pt x="376" y="38"/>
                      <a:pt x="377" y="38"/>
                    </a:cubicBezTo>
                    <a:cubicBezTo>
                      <a:pt x="377" y="38"/>
                      <a:pt x="378" y="36"/>
                      <a:pt x="378" y="36"/>
                    </a:cubicBezTo>
                    <a:cubicBezTo>
                      <a:pt x="379" y="36"/>
                      <a:pt x="380" y="37"/>
                      <a:pt x="381" y="38"/>
                    </a:cubicBezTo>
                    <a:cubicBezTo>
                      <a:pt x="381" y="38"/>
                      <a:pt x="383" y="39"/>
                      <a:pt x="383" y="39"/>
                    </a:cubicBezTo>
                    <a:cubicBezTo>
                      <a:pt x="384" y="39"/>
                      <a:pt x="384" y="37"/>
                      <a:pt x="385" y="37"/>
                    </a:cubicBezTo>
                    <a:cubicBezTo>
                      <a:pt x="384" y="37"/>
                      <a:pt x="383" y="36"/>
                      <a:pt x="382" y="35"/>
                    </a:cubicBezTo>
                    <a:cubicBezTo>
                      <a:pt x="382" y="35"/>
                      <a:pt x="381" y="34"/>
                      <a:pt x="380" y="34"/>
                    </a:cubicBezTo>
                    <a:cubicBezTo>
                      <a:pt x="380" y="33"/>
                      <a:pt x="379" y="32"/>
                      <a:pt x="378" y="32"/>
                    </a:cubicBezTo>
                    <a:cubicBezTo>
                      <a:pt x="378" y="32"/>
                      <a:pt x="377" y="34"/>
                      <a:pt x="376" y="34"/>
                    </a:cubicBezTo>
                    <a:cubicBezTo>
                      <a:pt x="376" y="34"/>
                      <a:pt x="374" y="32"/>
                      <a:pt x="374" y="33"/>
                    </a:cubicBezTo>
                    <a:cubicBezTo>
                      <a:pt x="373" y="33"/>
                      <a:pt x="373" y="34"/>
                      <a:pt x="372" y="35"/>
                    </a:cubicBezTo>
                    <a:cubicBezTo>
                      <a:pt x="372" y="35"/>
                      <a:pt x="371" y="36"/>
                      <a:pt x="371" y="37"/>
                    </a:cubicBezTo>
                    <a:cubicBezTo>
                      <a:pt x="370" y="38"/>
                      <a:pt x="369" y="39"/>
                      <a:pt x="369" y="39"/>
                    </a:cubicBezTo>
                    <a:cubicBezTo>
                      <a:pt x="369" y="40"/>
                      <a:pt x="371" y="40"/>
                      <a:pt x="371" y="41"/>
                    </a:cubicBezTo>
                    <a:cubicBezTo>
                      <a:pt x="372" y="40"/>
                      <a:pt x="372" y="39"/>
                      <a:pt x="373" y="39"/>
                    </a:cubicBezTo>
                    <a:close/>
                    <a:moveTo>
                      <a:pt x="410" y="50"/>
                    </a:moveTo>
                    <a:cubicBezTo>
                      <a:pt x="411" y="49"/>
                      <a:pt x="412" y="48"/>
                      <a:pt x="412" y="47"/>
                    </a:cubicBezTo>
                    <a:cubicBezTo>
                      <a:pt x="412" y="47"/>
                      <a:pt x="410" y="46"/>
                      <a:pt x="410" y="46"/>
                    </a:cubicBezTo>
                    <a:cubicBezTo>
                      <a:pt x="410" y="46"/>
                      <a:pt x="408" y="44"/>
                      <a:pt x="408" y="44"/>
                    </a:cubicBezTo>
                    <a:cubicBezTo>
                      <a:pt x="407" y="44"/>
                      <a:pt x="406" y="46"/>
                      <a:pt x="406" y="46"/>
                    </a:cubicBezTo>
                    <a:cubicBezTo>
                      <a:pt x="405" y="47"/>
                      <a:pt x="405" y="48"/>
                      <a:pt x="404" y="49"/>
                    </a:cubicBezTo>
                    <a:cubicBezTo>
                      <a:pt x="404" y="49"/>
                      <a:pt x="402" y="50"/>
                      <a:pt x="402" y="51"/>
                    </a:cubicBezTo>
                    <a:cubicBezTo>
                      <a:pt x="402" y="51"/>
                      <a:pt x="404" y="52"/>
                      <a:pt x="405" y="52"/>
                    </a:cubicBezTo>
                    <a:cubicBezTo>
                      <a:pt x="405" y="53"/>
                      <a:pt x="406" y="54"/>
                      <a:pt x="407" y="54"/>
                    </a:cubicBezTo>
                    <a:cubicBezTo>
                      <a:pt x="408" y="53"/>
                      <a:pt x="409" y="51"/>
                      <a:pt x="410" y="50"/>
                    </a:cubicBezTo>
                    <a:close/>
                    <a:moveTo>
                      <a:pt x="399" y="41"/>
                    </a:moveTo>
                    <a:cubicBezTo>
                      <a:pt x="400" y="40"/>
                      <a:pt x="400" y="40"/>
                      <a:pt x="401" y="39"/>
                    </a:cubicBezTo>
                    <a:cubicBezTo>
                      <a:pt x="402" y="37"/>
                      <a:pt x="403" y="36"/>
                      <a:pt x="404" y="35"/>
                    </a:cubicBezTo>
                    <a:cubicBezTo>
                      <a:pt x="403" y="33"/>
                      <a:pt x="401" y="32"/>
                      <a:pt x="400" y="31"/>
                    </a:cubicBezTo>
                    <a:cubicBezTo>
                      <a:pt x="399" y="32"/>
                      <a:pt x="399" y="33"/>
                      <a:pt x="398" y="33"/>
                    </a:cubicBezTo>
                    <a:cubicBezTo>
                      <a:pt x="397" y="35"/>
                      <a:pt x="396" y="36"/>
                      <a:pt x="395" y="38"/>
                    </a:cubicBezTo>
                    <a:cubicBezTo>
                      <a:pt x="394" y="39"/>
                      <a:pt x="392" y="41"/>
                      <a:pt x="391" y="42"/>
                    </a:cubicBezTo>
                    <a:cubicBezTo>
                      <a:pt x="393" y="43"/>
                      <a:pt x="394" y="45"/>
                      <a:pt x="396" y="46"/>
                    </a:cubicBezTo>
                    <a:cubicBezTo>
                      <a:pt x="397" y="44"/>
                      <a:pt x="398" y="43"/>
                      <a:pt x="399" y="41"/>
                    </a:cubicBezTo>
                    <a:close/>
                    <a:moveTo>
                      <a:pt x="433" y="53"/>
                    </a:moveTo>
                    <a:cubicBezTo>
                      <a:pt x="434" y="53"/>
                      <a:pt x="434" y="54"/>
                      <a:pt x="435" y="54"/>
                    </a:cubicBezTo>
                    <a:cubicBezTo>
                      <a:pt x="436" y="55"/>
                      <a:pt x="437" y="56"/>
                      <a:pt x="437" y="56"/>
                    </a:cubicBezTo>
                    <a:cubicBezTo>
                      <a:pt x="438" y="56"/>
                      <a:pt x="439" y="54"/>
                      <a:pt x="439" y="54"/>
                    </a:cubicBezTo>
                    <a:cubicBezTo>
                      <a:pt x="440" y="53"/>
                      <a:pt x="440" y="52"/>
                      <a:pt x="441" y="52"/>
                    </a:cubicBezTo>
                    <a:cubicBezTo>
                      <a:pt x="441" y="51"/>
                      <a:pt x="442" y="50"/>
                      <a:pt x="442" y="49"/>
                    </a:cubicBezTo>
                    <a:cubicBezTo>
                      <a:pt x="442" y="49"/>
                      <a:pt x="440" y="48"/>
                      <a:pt x="440" y="48"/>
                    </a:cubicBezTo>
                    <a:cubicBezTo>
                      <a:pt x="440" y="48"/>
                      <a:pt x="439" y="50"/>
                      <a:pt x="438" y="50"/>
                    </a:cubicBezTo>
                    <a:cubicBezTo>
                      <a:pt x="438" y="50"/>
                      <a:pt x="437" y="48"/>
                      <a:pt x="436" y="48"/>
                    </a:cubicBezTo>
                    <a:cubicBezTo>
                      <a:pt x="436" y="48"/>
                      <a:pt x="435" y="46"/>
                      <a:pt x="434" y="47"/>
                    </a:cubicBezTo>
                    <a:cubicBezTo>
                      <a:pt x="433" y="47"/>
                      <a:pt x="433" y="48"/>
                      <a:pt x="432" y="49"/>
                    </a:cubicBezTo>
                    <a:cubicBezTo>
                      <a:pt x="432" y="49"/>
                      <a:pt x="431" y="50"/>
                      <a:pt x="431" y="51"/>
                    </a:cubicBezTo>
                    <a:cubicBezTo>
                      <a:pt x="430" y="51"/>
                      <a:pt x="429" y="53"/>
                      <a:pt x="429" y="53"/>
                    </a:cubicBezTo>
                    <a:cubicBezTo>
                      <a:pt x="429" y="54"/>
                      <a:pt x="431" y="54"/>
                      <a:pt x="431" y="55"/>
                    </a:cubicBezTo>
                    <a:cubicBezTo>
                      <a:pt x="432" y="54"/>
                      <a:pt x="432" y="53"/>
                      <a:pt x="433" y="53"/>
                    </a:cubicBezTo>
                    <a:close/>
                    <a:moveTo>
                      <a:pt x="464" y="31"/>
                    </a:moveTo>
                    <a:cubicBezTo>
                      <a:pt x="464" y="30"/>
                      <a:pt x="466" y="32"/>
                      <a:pt x="466" y="32"/>
                    </a:cubicBezTo>
                    <a:cubicBezTo>
                      <a:pt x="466" y="32"/>
                      <a:pt x="468" y="30"/>
                      <a:pt x="468" y="30"/>
                    </a:cubicBezTo>
                    <a:cubicBezTo>
                      <a:pt x="468" y="30"/>
                      <a:pt x="466" y="28"/>
                      <a:pt x="466" y="28"/>
                    </a:cubicBezTo>
                    <a:cubicBezTo>
                      <a:pt x="465" y="28"/>
                      <a:pt x="463" y="27"/>
                      <a:pt x="463" y="27"/>
                    </a:cubicBezTo>
                    <a:cubicBezTo>
                      <a:pt x="463" y="26"/>
                      <a:pt x="465" y="25"/>
                      <a:pt x="465" y="24"/>
                    </a:cubicBezTo>
                    <a:cubicBezTo>
                      <a:pt x="465" y="24"/>
                      <a:pt x="466" y="23"/>
                      <a:pt x="467" y="22"/>
                    </a:cubicBezTo>
                    <a:cubicBezTo>
                      <a:pt x="467" y="22"/>
                      <a:pt x="469" y="20"/>
                      <a:pt x="468" y="20"/>
                    </a:cubicBezTo>
                    <a:cubicBezTo>
                      <a:pt x="468" y="19"/>
                      <a:pt x="467" y="19"/>
                      <a:pt x="466" y="18"/>
                    </a:cubicBezTo>
                    <a:cubicBezTo>
                      <a:pt x="466" y="18"/>
                      <a:pt x="465" y="20"/>
                      <a:pt x="465" y="20"/>
                    </a:cubicBezTo>
                    <a:cubicBezTo>
                      <a:pt x="464" y="21"/>
                      <a:pt x="463" y="19"/>
                      <a:pt x="462" y="19"/>
                    </a:cubicBezTo>
                    <a:cubicBezTo>
                      <a:pt x="462" y="19"/>
                      <a:pt x="461" y="20"/>
                      <a:pt x="461" y="21"/>
                    </a:cubicBezTo>
                    <a:cubicBezTo>
                      <a:pt x="461" y="21"/>
                      <a:pt x="463" y="22"/>
                      <a:pt x="463" y="23"/>
                    </a:cubicBezTo>
                    <a:cubicBezTo>
                      <a:pt x="463" y="23"/>
                      <a:pt x="461" y="24"/>
                      <a:pt x="461" y="25"/>
                    </a:cubicBezTo>
                    <a:cubicBezTo>
                      <a:pt x="461" y="25"/>
                      <a:pt x="463" y="26"/>
                      <a:pt x="463" y="27"/>
                    </a:cubicBezTo>
                    <a:cubicBezTo>
                      <a:pt x="463" y="27"/>
                      <a:pt x="462" y="28"/>
                      <a:pt x="462" y="29"/>
                    </a:cubicBezTo>
                    <a:cubicBezTo>
                      <a:pt x="462" y="29"/>
                      <a:pt x="460" y="30"/>
                      <a:pt x="460" y="31"/>
                    </a:cubicBezTo>
                    <a:cubicBezTo>
                      <a:pt x="460" y="32"/>
                      <a:pt x="462" y="32"/>
                      <a:pt x="462" y="33"/>
                    </a:cubicBezTo>
                    <a:cubicBezTo>
                      <a:pt x="463" y="32"/>
                      <a:pt x="463" y="31"/>
                      <a:pt x="464" y="31"/>
                    </a:cubicBezTo>
                    <a:close/>
                    <a:moveTo>
                      <a:pt x="483" y="38"/>
                    </a:moveTo>
                    <a:cubicBezTo>
                      <a:pt x="483" y="38"/>
                      <a:pt x="485" y="40"/>
                      <a:pt x="485" y="40"/>
                    </a:cubicBezTo>
                    <a:cubicBezTo>
                      <a:pt x="485" y="39"/>
                      <a:pt x="487" y="38"/>
                      <a:pt x="487" y="37"/>
                    </a:cubicBezTo>
                    <a:cubicBezTo>
                      <a:pt x="487" y="37"/>
                      <a:pt x="485" y="36"/>
                      <a:pt x="485" y="36"/>
                    </a:cubicBezTo>
                    <a:cubicBezTo>
                      <a:pt x="484" y="36"/>
                      <a:pt x="483" y="34"/>
                      <a:pt x="482" y="34"/>
                    </a:cubicBezTo>
                    <a:cubicBezTo>
                      <a:pt x="482" y="34"/>
                      <a:pt x="481" y="36"/>
                      <a:pt x="481" y="36"/>
                    </a:cubicBezTo>
                    <a:cubicBezTo>
                      <a:pt x="480" y="37"/>
                      <a:pt x="479" y="38"/>
                      <a:pt x="479" y="39"/>
                    </a:cubicBezTo>
                    <a:cubicBezTo>
                      <a:pt x="479" y="39"/>
                      <a:pt x="481" y="40"/>
                      <a:pt x="481" y="40"/>
                    </a:cubicBezTo>
                    <a:cubicBezTo>
                      <a:pt x="482" y="40"/>
                      <a:pt x="482" y="38"/>
                      <a:pt x="483" y="38"/>
                    </a:cubicBezTo>
                    <a:close/>
                    <a:moveTo>
                      <a:pt x="498" y="32"/>
                    </a:moveTo>
                    <a:cubicBezTo>
                      <a:pt x="499" y="32"/>
                      <a:pt x="500" y="34"/>
                      <a:pt x="500" y="34"/>
                    </a:cubicBezTo>
                    <a:cubicBezTo>
                      <a:pt x="501" y="34"/>
                      <a:pt x="502" y="32"/>
                      <a:pt x="502" y="31"/>
                    </a:cubicBezTo>
                    <a:cubicBezTo>
                      <a:pt x="502" y="31"/>
                      <a:pt x="500" y="30"/>
                      <a:pt x="500" y="30"/>
                    </a:cubicBezTo>
                    <a:cubicBezTo>
                      <a:pt x="500" y="29"/>
                      <a:pt x="501" y="28"/>
                      <a:pt x="502" y="27"/>
                    </a:cubicBezTo>
                    <a:cubicBezTo>
                      <a:pt x="501" y="27"/>
                      <a:pt x="500" y="26"/>
                      <a:pt x="499" y="26"/>
                    </a:cubicBezTo>
                    <a:cubicBezTo>
                      <a:pt x="499" y="26"/>
                      <a:pt x="498" y="28"/>
                      <a:pt x="498" y="28"/>
                    </a:cubicBezTo>
                    <a:cubicBezTo>
                      <a:pt x="497" y="29"/>
                      <a:pt x="496" y="29"/>
                      <a:pt x="496" y="30"/>
                    </a:cubicBezTo>
                    <a:cubicBezTo>
                      <a:pt x="496" y="31"/>
                      <a:pt x="494" y="32"/>
                      <a:pt x="494" y="32"/>
                    </a:cubicBezTo>
                    <a:cubicBezTo>
                      <a:pt x="494" y="33"/>
                      <a:pt x="496" y="34"/>
                      <a:pt x="496" y="34"/>
                    </a:cubicBezTo>
                    <a:cubicBezTo>
                      <a:pt x="497" y="34"/>
                      <a:pt x="497" y="32"/>
                      <a:pt x="498" y="32"/>
                    </a:cubicBezTo>
                    <a:close/>
                    <a:moveTo>
                      <a:pt x="527" y="36"/>
                    </a:moveTo>
                    <a:cubicBezTo>
                      <a:pt x="526" y="36"/>
                      <a:pt x="525" y="34"/>
                      <a:pt x="525" y="34"/>
                    </a:cubicBezTo>
                    <a:cubicBezTo>
                      <a:pt x="524" y="34"/>
                      <a:pt x="523" y="36"/>
                      <a:pt x="523" y="37"/>
                    </a:cubicBezTo>
                    <a:cubicBezTo>
                      <a:pt x="523" y="37"/>
                      <a:pt x="525" y="38"/>
                      <a:pt x="525" y="38"/>
                    </a:cubicBezTo>
                    <a:cubicBezTo>
                      <a:pt x="525" y="39"/>
                      <a:pt x="527" y="40"/>
                      <a:pt x="527" y="40"/>
                    </a:cubicBezTo>
                    <a:cubicBezTo>
                      <a:pt x="528" y="40"/>
                      <a:pt x="529" y="38"/>
                      <a:pt x="529" y="38"/>
                    </a:cubicBezTo>
                    <a:cubicBezTo>
                      <a:pt x="530" y="37"/>
                      <a:pt x="530" y="36"/>
                      <a:pt x="531" y="36"/>
                    </a:cubicBezTo>
                    <a:cubicBezTo>
                      <a:pt x="530" y="35"/>
                      <a:pt x="529" y="35"/>
                      <a:pt x="528" y="34"/>
                    </a:cubicBezTo>
                    <a:cubicBezTo>
                      <a:pt x="528" y="34"/>
                      <a:pt x="530" y="32"/>
                      <a:pt x="530" y="32"/>
                    </a:cubicBezTo>
                    <a:cubicBezTo>
                      <a:pt x="530" y="31"/>
                      <a:pt x="528" y="30"/>
                      <a:pt x="528" y="30"/>
                    </a:cubicBezTo>
                    <a:cubicBezTo>
                      <a:pt x="528" y="30"/>
                      <a:pt x="526" y="32"/>
                      <a:pt x="526" y="32"/>
                    </a:cubicBezTo>
                    <a:cubicBezTo>
                      <a:pt x="526" y="33"/>
                      <a:pt x="528" y="33"/>
                      <a:pt x="528" y="34"/>
                    </a:cubicBezTo>
                    <a:cubicBezTo>
                      <a:pt x="528" y="34"/>
                      <a:pt x="527" y="36"/>
                      <a:pt x="527" y="36"/>
                    </a:cubicBezTo>
                    <a:close/>
                    <a:moveTo>
                      <a:pt x="567" y="49"/>
                    </a:moveTo>
                    <a:cubicBezTo>
                      <a:pt x="567" y="49"/>
                      <a:pt x="568" y="47"/>
                      <a:pt x="568" y="47"/>
                    </a:cubicBezTo>
                    <a:cubicBezTo>
                      <a:pt x="569" y="46"/>
                      <a:pt x="569" y="45"/>
                      <a:pt x="570" y="44"/>
                    </a:cubicBezTo>
                    <a:cubicBezTo>
                      <a:pt x="571" y="43"/>
                      <a:pt x="572" y="41"/>
                      <a:pt x="573" y="40"/>
                    </a:cubicBezTo>
                    <a:cubicBezTo>
                      <a:pt x="573" y="40"/>
                      <a:pt x="572" y="38"/>
                      <a:pt x="571" y="38"/>
                    </a:cubicBezTo>
                    <a:cubicBezTo>
                      <a:pt x="571" y="38"/>
                      <a:pt x="570" y="40"/>
                      <a:pt x="569" y="40"/>
                    </a:cubicBezTo>
                    <a:cubicBezTo>
                      <a:pt x="569" y="41"/>
                      <a:pt x="568" y="42"/>
                      <a:pt x="568" y="43"/>
                    </a:cubicBezTo>
                    <a:cubicBezTo>
                      <a:pt x="567" y="44"/>
                      <a:pt x="565" y="46"/>
                      <a:pt x="564" y="47"/>
                    </a:cubicBezTo>
                    <a:cubicBezTo>
                      <a:pt x="565" y="47"/>
                      <a:pt x="566" y="49"/>
                      <a:pt x="567" y="49"/>
                    </a:cubicBezTo>
                    <a:close/>
                    <a:moveTo>
                      <a:pt x="614" y="28"/>
                    </a:moveTo>
                    <a:cubicBezTo>
                      <a:pt x="614" y="28"/>
                      <a:pt x="615" y="26"/>
                      <a:pt x="616" y="26"/>
                    </a:cubicBezTo>
                    <a:cubicBezTo>
                      <a:pt x="616" y="26"/>
                      <a:pt x="618" y="28"/>
                      <a:pt x="618" y="28"/>
                    </a:cubicBezTo>
                    <a:cubicBezTo>
                      <a:pt x="618" y="28"/>
                      <a:pt x="620" y="30"/>
                      <a:pt x="620" y="30"/>
                    </a:cubicBezTo>
                    <a:cubicBezTo>
                      <a:pt x="620" y="30"/>
                      <a:pt x="622" y="28"/>
                      <a:pt x="622" y="27"/>
                    </a:cubicBezTo>
                    <a:cubicBezTo>
                      <a:pt x="622" y="27"/>
                      <a:pt x="620" y="26"/>
                      <a:pt x="619" y="26"/>
                    </a:cubicBezTo>
                    <a:cubicBezTo>
                      <a:pt x="619" y="25"/>
                      <a:pt x="621" y="24"/>
                      <a:pt x="621" y="23"/>
                    </a:cubicBezTo>
                    <a:cubicBezTo>
                      <a:pt x="621" y="23"/>
                      <a:pt x="620" y="22"/>
                      <a:pt x="619" y="22"/>
                    </a:cubicBezTo>
                    <a:cubicBezTo>
                      <a:pt x="618" y="22"/>
                      <a:pt x="618" y="24"/>
                      <a:pt x="617" y="24"/>
                    </a:cubicBezTo>
                    <a:cubicBezTo>
                      <a:pt x="617" y="24"/>
                      <a:pt x="616" y="22"/>
                      <a:pt x="615" y="22"/>
                    </a:cubicBezTo>
                    <a:cubicBezTo>
                      <a:pt x="615" y="22"/>
                      <a:pt x="614" y="24"/>
                      <a:pt x="613" y="24"/>
                    </a:cubicBezTo>
                    <a:cubicBezTo>
                      <a:pt x="613" y="25"/>
                      <a:pt x="612" y="26"/>
                      <a:pt x="612" y="27"/>
                    </a:cubicBezTo>
                    <a:cubicBezTo>
                      <a:pt x="611" y="27"/>
                      <a:pt x="610" y="28"/>
                      <a:pt x="610" y="29"/>
                    </a:cubicBezTo>
                    <a:cubicBezTo>
                      <a:pt x="610" y="30"/>
                      <a:pt x="612" y="30"/>
                      <a:pt x="612" y="31"/>
                    </a:cubicBezTo>
                    <a:cubicBezTo>
                      <a:pt x="613" y="30"/>
                      <a:pt x="613" y="29"/>
                      <a:pt x="614" y="28"/>
                    </a:cubicBezTo>
                    <a:close/>
                    <a:moveTo>
                      <a:pt x="628" y="29"/>
                    </a:moveTo>
                    <a:cubicBezTo>
                      <a:pt x="629" y="27"/>
                      <a:pt x="630" y="26"/>
                      <a:pt x="631" y="24"/>
                    </a:cubicBezTo>
                    <a:cubicBezTo>
                      <a:pt x="631" y="24"/>
                      <a:pt x="630" y="22"/>
                      <a:pt x="629" y="22"/>
                    </a:cubicBezTo>
                    <a:cubicBezTo>
                      <a:pt x="629" y="22"/>
                      <a:pt x="628" y="24"/>
                      <a:pt x="627" y="25"/>
                    </a:cubicBezTo>
                    <a:cubicBezTo>
                      <a:pt x="627" y="25"/>
                      <a:pt x="626" y="26"/>
                      <a:pt x="626" y="27"/>
                    </a:cubicBezTo>
                    <a:cubicBezTo>
                      <a:pt x="625" y="27"/>
                      <a:pt x="624" y="29"/>
                      <a:pt x="624" y="29"/>
                    </a:cubicBezTo>
                    <a:cubicBezTo>
                      <a:pt x="624" y="30"/>
                      <a:pt x="626" y="30"/>
                      <a:pt x="626" y="31"/>
                    </a:cubicBezTo>
                    <a:cubicBezTo>
                      <a:pt x="627" y="30"/>
                      <a:pt x="627" y="29"/>
                      <a:pt x="628" y="29"/>
                    </a:cubicBezTo>
                    <a:close/>
                    <a:moveTo>
                      <a:pt x="650" y="32"/>
                    </a:moveTo>
                    <a:cubicBezTo>
                      <a:pt x="651" y="32"/>
                      <a:pt x="652" y="33"/>
                      <a:pt x="653" y="33"/>
                    </a:cubicBezTo>
                    <a:cubicBezTo>
                      <a:pt x="653" y="33"/>
                      <a:pt x="654" y="31"/>
                      <a:pt x="654" y="31"/>
                    </a:cubicBezTo>
                    <a:cubicBezTo>
                      <a:pt x="655" y="31"/>
                      <a:pt x="655" y="29"/>
                      <a:pt x="656" y="29"/>
                    </a:cubicBezTo>
                    <a:cubicBezTo>
                      <a:pt x="656" y="29"/>
                      <a:pt x="658" y="31"/>
                      <a:pt x="658" y="30"/>
                    </a:cubicBezTo>
                    <a:cubicBezTo>
                      <a:pt x="659" y="30"/>
                      <a:pt x="660" y="29"/>
                      <a:pt x="660" y="28"/>
                    </a:cubicBezTo>
                    <a:cubicBezTo>
                      <a:pt x="660" y="28"/>
                      <a:pt x="662" y="26"/>
                      <a:pt x="662" y="26"/>
                    </a:cubicBezTo>
                    <a:cubicBezTo>
                      <a:pt x="662" y="25"/>
                      <a:pt x="660" y="25"/>
                      <a:pt x="659" y="24"/>
                    </a:cubicBezTo>
                    <a:cubicBezTo>
                      <a:pt x="659" y="25"/>
                      <a:pt x="658" y="26"/>
                      <a:pt x="658" y="27"/>
                    </a:cubicBezTo>
                    <a:cubicBezTo>
                      <a:pt x="657" y="27"/>
                      <a:pt x="656" y="25"/>
                      <a:pt x="655" y="25"/>
                    </a:cubicBezTo>
                    <a:cubicBezTo>
                      <a:pt x="655" y="25"/>
                      <a:pt x="653" y="23"/>
                      <a:pt x="653" y="23"/>
                    </a:cubicBezTo>
                    <a:cubicBezTo>
                      <a:pt x="653" y="23"/>
                      <a:pt x="652" y="25"/>
                      <a:pt x="652" y="25"/>
                    </a:cubicBezTo>
                    <a:cubicBezTo>
                      <a:pt x="651" y="26"/>
                      <a:pt x="650" y="27"/>
                      <a:pt x="650" y="28"/>
                    </a:cubicBezTo>
                    <a:cubicBezTo>
                      <a:pt x="649" y="28"/>
                      <a:pt x="649" y="29"/>
                      <a:pt x="648" y="30"/>
                    </a:cubicBezTo>
                    <a:cubicBezTo>
                      <a:pt x="649" y="30"/>
                      <a:pt x="650" y="31"/>
                      <a:pt x="650" y="32"/>
                    </a:cubicBezTo>
                    <a:close/>
                    <a:moveTo>
                      <a:pt x="695" y="38"/>
                    </a:moveTo>
                    <a:cubicBezTo>
                      <a:pt x="696" y="37"/>
                      <a:pt x="696" y="36"/>
                      <a:pt x="697" y="35"/>
                    </a:cubicBezTo>
                    <a:cubicBezTo>
                      <a:pt x="697" y="35"/>
                      <a:pt x="699" y="34"/>
                      <a:pt x="699" y="33"/>
                    </a:cubicBezTo>
                    <a:cubicBezTo>
                      <a:pt x="699" y="33"/>
                      <a:pt x="697" y="32"/>
                      <a:pt x="696" y="31"/>
                    </a:cubicBezTo>
                    <a:cubicBezTo>
                      <a:pt x="696" y="31"/>
                      <a:pt x="698" y="30"/>
                      <a:pt x="698" y="29"/>
                    </a:cubicBezTo>
                    <a:cubicBezTo>
                      <a:pt x="698" y="29"/>
                      <a:pt x="696" y="27"/>
                      <a:pt x="696" y="27"/>
                    </a:cubicBezTo>
                    <a:cubicBezTo>
                      <a:pt x="695" y="28"/>
                      <a:pt x="694" y="29"/>
                      <a:pt x="694" y="30"/>
                    </a:cubicBezTo>
                    <a:cubicBezTo>
                      <a:pt x="694" y="30"/>
                      <a:pt x="693" y="31"/>
                      <a:pt x="692" y="32"/>
                    </a:cubicBezTo>
                    <a:cubicBezTo>
                      <a:pt x="693" y="33"/>
                      <a:pt x="695" y="33"/>
                      <a:pt x="695" y="34"/>
                    </a:cubicBezTo>
                    <a:cubicBezTo>
                      <a:pt x="695" y="34"/>
                      <a:pt x="693" y="35"/>
                      <a:pt x="693" y="36"/>
                    </a:cubicBezTo>
                    <a:cubicBezTo>
                      <a:pt x="694" y="36"/>
                      <a:pt x="695" y="38"/>
                      <a:pt x="695" y="38"/>
                    </a:cubicBezTo>
                    <a:close/>
                    <a:moveTo>
                      <a:pt x="720" y="28"/>
                    </a:moveTo>
                    <a:cubicBezTo>
                      <a:pt x="721" y="27"/>
                      <a:pt x="721" y="27"/>
                      <a:pt x="722" y="26"/>
                    </a:cubicBezTo>
                    <a:cubicBezTo>
                      <a:pt x="720" y="25"/>
                      <a:pt x="719" y="24"/>
                      <a:pt x="717" y="23"/>
                    </a:cubicBezTo>
                    <a:cubicBezTo>
                      <a:pt x="717" y="23"/>
                      <a:pt x="716" y="24"/>
                      <a:pt x="716" y="25"/>
                    </a:cubicBezTo>
                    <a:cubicBezTo>
                      <a:pt x="715" y="25"/>
                      <a:pt x="718" y="26"/>
                      <a:pt x="718" y="26"/>
                    </a:cubicBezTo>
                    <a:cubicBezTo>
                      <a:pt x="718" y="27"/>
                      <a:pt x="716" y="28"/>
                      <a:pt x="716" y="29"/>
                    </a:cubicBezTo>
                    <a:cubicBezTo>
                      <a:pt x="716" y="29"/>
                      <a:pt x="714" y="30"/>
                      <a:pt x="714" y="31"/>
                    </a:cubicBezTo>
                    <a:cubicBezTo>
                      <a:pt x="714" y="32"/>
                      <a:pt x="716" y="32"/>
                      <a:pt x="717" y="33"/>
                    </a:cubicBezTo>
                    <a:cubicBezTo>
                      <a:pt x="718" y="31"/>
                      <a:pt x="719" y="30"/>
                      <a:pt x="720" y="28"/>
                    </a:cubicBezTo>
                    <a:close/>
                    <a:moveTo>
                      <a:pt x="736" y="44"/>
                    </a:moveTo>
                    <a:cubicBezTo>
                      <a:pt x="737" y="44"/>
                      <a:pt x="738" y="46"/>
                      <a:pt x="738" y="46"/>
                    </a:cubicBezTo>
                    <a:cubicBezTo>
                      <a:pt x="739" y="46"/>
                      <a:pt x="739" y="44"/>
                      <a:pt x="740" y="44"/>
                    </a:cubicBezTo>
                    <a:cubicBezTo>
                      <a:pt x="741" y="43"/>
                      <a:pt x="741" y="42"/>
                      <a:pt x="742" y="41"/>
                    </a:cubicBezTo>
                    <a:cubicBezTo>
                      <a:pt x="742" y="41"/>
                      <a:pt x="743" y="43"/>
                      <a:pt x="744" y="43"/>
                    </a:cubicBezTo>
                    <a:cubicBezTo>
                      <a:pt x="745" y="43"/>
                      <a:pt x="745" y="41"/>
                      <a:pt x="746" y="41"/>
                    </a:cubicBezTo>
                    <a:cubicBezTo>
                      <a:pt x="746" y="40"/>
                      <a:pt x="748" y="39"/>
                      <a:pt x="747" y="39"/>
                    </a:cubicBezTo>
                    <a:cubicBezTo>
                      <a:pt x="747" y="38"/>
                      <a:pt x="745" y="37"/>
                      <a:pt x="745" y="37"/>
                    </a:cubicBezTo>
                    <a:cubicBezTo>
                      <a:pt x="745" y="37"/>
                      <a:pt x="744" y="39"/>
                      <a:pt x="744" y="39"/>
                    </a:cubicBezTo>
                    <a:cubicBezTo>
                      <a:pt x="743" y="39"/>
                      <a:pt x="742" y="37"/>
                      <a:pt x="741" y="37"/>
                    </a:cubicBezTo>
                    <a:cubicBezTo>
                      <a:pt x="741" y="37"/>
                      <a:pt x="740" y="39"/>
                      <a:pt x="740" y="40"/>
                    </a:cubicBezTo>
                    <a:cubicBezTo>
                      <a:pt x="739" y="40"/>
                      <a:pt x="739" y="42"/>
                      <a:pt x="738" y="42"/>
                    </a:cubicBezTo>
                    <a:cubicBezTo>
                      <a:pt x="737" y="42"/>
                      <a:pt x="736" y="40"/>
                      <a:pt x="736" y="40"/>
                    </a:cubicBezTo>
                    <a:cubicBezTo>
                      <a:pt x="735" y="40"/>
                      <a:pt x="735" y="42"/>
                      <a:pt x="734" y="42"/>
                    </a:cubicBezTo>
                    <a:cubicBezTo>
                      <a:pt x="735" y="43"/>
                      <a:pt x="735" y="44"/>
                      <a:pt x="736" y="44"/>
                    </a:cubicBezTo>
                    <a:close/>
                    <a:moveTo>
                      <a:pt x="758" y="43"/>
                    </a:moveTo>
                    <a:cubicBezTo>
                      <a:pt x="758" y="43"/>
                      <a:pt x="760" y="41"/>
                      <a:pt x="760" y="41"/>
                    </a:cubicBezTo>
                    <a:cubicBezTo>
                      <a:pt x="760" y="40"/>
                      <a:pt x="761" y="39"/>
                      <a:pt x="761" y="39"/>
                    </a:cubicBezTo>
                    <a:cubicBezTo>
                      <a:pt x="762" y="38"/>
                      <a:pt x="763" y="37"/>
                      <a:pt x="763" y="36"/>
                    </a:cubicBezTo>
                    <a:cubicBezTo>
                      <a:pt x="763" y="36"/>
                      <a:pt x="761" y="35"/>
                      <a:pt x="761" y="35"/>
                    </a:cubicBezTo>
                    <a:cubicBezTo>
                      <a:pt x="761" y="34"/>
                      <a:pt x="762" y="33"/>
                      <a:pt x="763" y="32"/>
                    </a:cubicBezTo>
                    <a:cubicBezTo>
                      <a:pt x="763" y="32"/>
                      <a:pt x="765" y="34"/>
                      <a:pt x="765" y="34"/>
                    </a:cubicBezTo>
                    <a:cubicBezTo>
                      <a:pt x="765" y="34"/>
                      <a:pt x="766" y="32"/>
                      <a:pt x="767" y="32"/>
                    </a:cubicBezTo>
                    <a:cubicBezTo>
                      <a:pt x="767" y="31"/>
                      <a:pt x="768" y="30"/>
                      <a:pt x="768" y="30"/>
                    </a:cubicBezTo>
                    <a:cubicBezTo>
                      <a:pt x="767" y="29"/>
                      <a:pt x="765" y="27"/>
                      <a:pt x="764" y="26"/>
                    </a:cubicBezTo>
                    <a:cubicBezTo>
                      <a:pt x="763" y="27"/>
                      <a:pt x="763" y="28"/>
                      <a:pt x="762" y="29"/>
                    </a:cubicBezTo>
                    <a:cubicBezTo>
                      <a:pt x="762" y="29"/>
                      <a:pt x="760" y="27"/>
                      <a:pt x="760" y="27"/>
                    </a:cubicBezTo>
                    <a:cubicBezTo>
                      <a:pt x="760" y="27"/>
                      <a:pt x="758" y="29"/>
                      <a:pt x="758" y="29"/>
                    </a:cubicBezTo>
                    <a:cubicBezTo>
                      <a:pt x="758" y="29"/>
                      <a:pt x="761" y="30"/>
                      <a:pt x="760" y="31"/>
                    </a:cubicBezTo>
                    <a:cubicBezTo>
                      <a:pt x="760" y="31"/>
                      <a:pt x="759" y="32"/>
                      <a:pt x="759" y="33"/>
                    </a:cubicBezTo>
                    <a:cubicBezTo>
                      <a:pt x="759" y="33"/>
                      <a:pt x="761" y="34"/>
                      <a:pt x="761" y="35"/>
                    </a:cubicBezTo>
                    <a:cubicBezTo>
                      <a:pt x="761" y="35"/>
                      <a:pt x="760" y="36"/>
                      <a:pt x="759" y="37"/>
                    </a:cubicBezTo>
                    <a:cubicBezTo>
                      <a:pt x="759" y="37"/>
                      <a:pt x="758" y="39"/>
                      <a:pt x="758" y="39"/>
                    </a:cubicBezTo>
                    <a:cubicBezTo>
                      <a:pt x="757" y="40"/>
                      <a:pt x="756" y="41"/>
                      <a:pt x="756" y="41"/>
                    </a:cubicBezTo>
                    <a:cubicBezTo>
                      <a:pt x="757" y="42"/>
                      <a:pt x="757" y="43"/>
                      <a:pt x="758" y="43"/>
                    </a:cubicBezTo>
                    <a:close/>
                    <a:moveTo>
                      <a:pt x="750" y="30"/>
                    </a:moveTo>
                    <a:cubicBezTo>
                      <a:pt x="750" y="30"/>
                      <a:pt x="752" y="28"/>
                      <a:pt x="752" y="28"/>
                    </a:cubicBezTo>
                    <a:cubicBezTo>
                      <a:pt x="752" y="28"/>
                      <a:pt x="750" y="26"/>
                      <a:pt x="750" y="26"/>
                    </a:cubicBezTo>
                    <a:cubicBezTo>
                      <a:pt x="749" y="26"/>
                      <a:pt x="749" y="28"/>
                      <a:pt x="748" y="28"/>
                    </a:cubicBezTo>
                    <a:cubicBezTo>
                      <a:pt x="748" y="29"/>
                      <a:pt x="746" y="30"/>
                      <a:pt x="746" y="31"/>
                    </a:cubicBezTo>
                    <a:cubicBezTo>
                      <a:pt x="746" y="31"/>
                      <a:pt x="748" y="32"/>
                      <a:pt x="749" y="32"/>
                    </a:cubicBezTo>
                    <a:cubicBezTo>
                      <a:pt x="749" y="33"/>
                      <a:pt x="751" y="34"/>
                      <a:pt x="751" y="34"/>
                    </a:cubicBezTo>
                    <a:cubicBezTo>
                      <a:pt x="752" y="34"/>
                      <a:pt x="752" y="32"/>
                      <a:pt x="753" y="32"/>
                    </a:cubicBezTo>
                    <a:cubicBezTo>
                      <a:pt x="752" y="31"/>
                      <a:pt x="750" y="31"/>
                      <a:pt x="750" y="30"/>
                    </a:cubicBezTo>
                    <a:close/>
                    <a:moveTo>
                      <a:pt x="787" y="37"/>
                    </a:moveTo>
                    <a:cubicBezTo>
                      <a:pt x="787" y="37"/>
                      <a:pt x="789" y="36"/>
                      <a:pt x="789" y="35"/>
                    </a:cubicBezTo>
                    <a:cubicBezTo>
                      <a:pt x="789" y="35"/>
                      <a:pt x="787" y="34"/>
                      <a:pt x="787" y="33"/>
                    </a:cubicBezTo>
                    <a:cubicBezTo>
                      <a:pt x="787" y="33"/>
                      <a:pt x="788" y="32"/>
                      <a:pt x="789" y="31"/>
                    </a:cubicBezTo>
                    <a:cubicBezTo>
                      <a:pt x="789" y="31"/>
                      <a:pt x="790" y="29"/>
                      <a:pt x="790" y="29"/>
                    </a:cubicBezTo>
                    <a:cubicBezTo>
                      <a:pt x="790" y="28"/>
                      <a:pt x="788" y="27"/>
                      <a:pt x="788" y="27"/>
                    </a:cubicBezTo>
                    <a:cubicBezTo>
                      <a:pt x="787" y="27"/>
                      <a:pt x="786" y="26"/>
                      <a:pt x="786" y="25"/>
                    </a:cubicBezTo>
                    <a:cubicBezTo>
                      <a:pt x="785" y="25"/>
                      <a:pt x="784" y="27"/>
                      <a:pt x="784" y="28"/>
                    </a:cubicBezTo>
                    <a:cubicBezTo>
                      <a:pt x="784" y="28"/>
                      <a:pt x="782" y="26"/>
                      <a:pt x="782" y="26"/>
                    </a:cubicBezTo>
                    <a:cubicBezTo>
                      <a:pt x="781" y="26"/>
                      <a:pt x="781" y="28"/>
                      <a:pt x="780" y="28"/>
                    </a:cubicBezTo>
                    <a:cubicBezTo>
                      <a:pt x="780" y="29"/>
                      <a:pt x="778" y="30"/>
                      <a:pt x="778" y="30"/>
                    </a:cubicBezTo>
                    <a:cubicBezTo>
                      <a:pt x="778" y="31"/>
                      <a:pt x="780" y="32"/>
                      <a:pt x="781" y="32"/>
                    </a:cubicBezTo>
                    <a:cubicBezTo>
                      <a:pt x="781" y="32"/>
                      <a:pt x="782" y="30"/>
                      <a:pt x="782" y="30"/>
                    </a:cubicBezTo>
                    <a:cubicBezTo>
                      <a:pt x="783" y="30"/>
                      <a:pt x="784" y="31"/>
                      <a:pt x="785" y="32"/>
                    </a:cubicBezTo>
                    <a:cubicBezTo>
                      <a:pt x="785" y="32"/>
                      <a:pt x="786" y="33"/>
                      <a:pt x="787" y="33"/>
                    </a:cubicBezTo>
                    <a:cubicBezTo>
                      <a:pt x="786" y="34"/>
                      <a:pt x="786" y="35"/>
                      <a:pt x="785" y="35"/>
                    </a:cubicBezTo>
                    <a:cubicBezTo>
                      <a:pt x="785" y="36"/>
                      <a:pt x="783" y="37"/>
                      <a:pt x="783" y="38"/>
                    </a:cubicBezTo>
                    <a:cubicBezTo>
                      <a:pt x="783" y="38"/>
                      <a:pt x="785" y="39"/>
                      <a:pt x="786" y="39"/>
                    </a:cubicBezTo>
                    <a:cubicBezTo>
                      <a:pt x="786" y="39"/>
                      <a:pt x="787" y="38"/>
                      <a:pt x="787" y="37"/>
                    </a:cubicBezTo>
                    <a:close/>
                    <a:moveTo>
                      <a:pt x="772" y="25"/>
                    </a:moveTo>
                    <a:cubicBezTo>
                      <a:pt x="772" y="25"/>
                      <a:pt x="773" y="23"/>
                      <a:pt x="773" y="23"/>
                    </a:cubicBezTo>
                    <a:cubicBezTo>
                      <a:pt x="774" y="23"/>
                      <a:pt x="775" y="21"/>
                      <a:pt x="775" y="21"/>
                    </a:cubicBezTo>
                    <a:cubicBezTo>
                      <a:pt x="776" y="19"/>
                      <a:pt x="777" y="18"/>
                      <a:pt x="779" y="16"/>
                    </a:cubicBezTo>
                    <a:cubicBezTo>
                      <a:pt x="778" y="16"/>
                      <a:pt x="777" y="15"/>
                      <a:pt x="776" y="15"/>
                    </a:cubicBezTo>
                    <a:cubicBezTo>
                      <a:pt x="776" y="15"/>
                      <a:pt x="775" y="17"/>
                      <a:pt x="775" y="17"/>
                    </a:cubicBezTo>
                    <a:cubicBezTo>
                      <a:pt x="774" y="17"/>
                      <a:pt x="773" y="18"/>
                      <a:pt x="773" y="19"/>
                    </a:cubicBezTo>
                    <a:cubicBezTo>
                      <a:pt x="772" y="21"/>
                      <a:pt x="771" y="22"/>
                      <a:pt x="769" y="24"/>
                    </a:cubicBezTo>
                    <a:cubicBezTo>
                      <a:pt x="770" y="24"/>
                      <a:pt x="771" y="25"/>
                      <a:pt x="772" y="25"/>
                    </a:cubicBezTo>
                    <a:close/>
                    <a:moveTo>
                      <a:pt x="801" y="37"/>
                    </a:moveTo>
                    <a:cubicBezTo>
                      <a:pt x="801" y="37"/>
                      <a:pt x="804" y="39"/>
                      <a:pt x="804" y="39"/>
                    </a:cubicBezTo>
                    <a:cubicBezTo>
                      <a:pt x="804" y="39"/>
                      <a:pt x="805" y="37"/>
                      <a:pt x="805" y="37"/>
                    </a:cubicBezTo>
                    <a:cubicBezTo>
                      <a:pt x="805" y="36"/>
                      <a:pt x="807" y="35"/>
                      <a:pt x="807" y="35"/>
                    </a:cubicBezTo>
                    <a:cubicBezTo>
                      <a:pt x="807" y="34"/>
                      <a:pt x="805" y="33"/>
                      <a:pt x="805" y="33"/>
                    </a:cubicBezTo>
                    <a:cubicBezTo>
                      <a:pt x="805" y="32"/>
                      <a:pt x="806" y="31"/>
                      <a:pt x="806" y="31"/>
                    </a:cubicBezTo>
                    <a:cubicBezTo>
                      <a:pt x="807" y="30"/>
                      <a:pt x="808" y="29"/>
                      <a:pt x="808" y="28"/>
                    </a:cubicBezTo>
                    <a:cubicBezTo>
                      <a:pt x="809" y="28"/>
                      <a:pt x="809" y="26"/>
                      <a:pt x="810" y="26"/>
                    </a:cubicBezTo>
                    <a:cubicBezTo>
                      <a:pt x="810" y="26"/>
                      <a:pt x="812" y="28"/>
                      <a:pt x="812" y="28"/>
                    </a:cubicBezTo>
                    <a:cubicBezTo>
                      <a:pt x="813" y="28"/>
                      <a:pt x="813" y="26"/>
                      <a:pt x="814" y="26"/>
                    </a:cubicBezTo>
                    <a:cubicBezTo>
                      <a:pt x="814" y="25"/>
                      <a:pt x="816" y="27"/>
                      <a:pt x="816" y="27"/>
                    </a:cubicBezTo>
                    <a:cubicBezTo>
                      <a:pt x="816" y="27"/>
                      <a:pt x="818" y="25"/>
                      <a:pt x="818" y="25"/>
                    </a:cubicBezTo>
                    <a:cubicBezTo>
                      <a:pt x="818" y="25"/>
                      <a:pt x="820" y="23"/>
                      <a:pt x="819" y="23"/>
                    </a:cubicBezTo>
                    <a:cubicBezTo>
                      <a:pt x="819" y="22"/>
                      <a:pt x="817" y="22"/>
                      <a:pt x="817" y="21"/>
                    </a:cubicBezTo>
                    <a:cubicBezTo>
                      <a:pt x="817" y="21"/>
                      <a:pt x="816" y="23"/>
                      <a:pt x="816" y="23"/>
                    </a:cubicBezTo>
                    <a:cubicBezTo>
                      <a:pt x="815" y="23"/>
                      <a:pt x="814" y="22"/>
                      <a:pt x="813" y="22"/>
                    </a:cubicBezTo>
                    <a:cubicBezTo>
                      <a:pt x="813" y="22"/>
                      <a:pt x="812" y="24"/>
                      <a:pt x="812" y="24"/>
                    </a:cubicBezTo>
                    <a:cubicBezTo>
                      <a:pt x="811" y="24"/>
                      <a:pt x="810" y="22"/>
                      <a:pt x="809" y="22"/>
                    </a:cubicBezTo>
                    <a:cubicBezTo>
                      <a:pt x="809" y="22"/>
                      <a:pt x="808" y="24"/>
                      <a:pt x="808" y="24"/>
                    </a:cubicBezTo>
                    <a:cubicBezTo>
                      <a:pt x="807" y="25"/>
                      <a:pt x="806" y="26"/>
                      <a:pt x="806" y="27"/>
                    </a:cubicBezTo>
                    <a:cubicBezTo>
                      <a:pt x="805" y="27"/>
                      <a:pt x="805" y="28"/>
                      <a:pt x="804" y="29"/>
                    </a:cubicBezTo>
                    <a:cubicBezTo>
                      <a:pt x="804" y="29"/>
                      <a:pt x="803" y="31"/>
                      <a:pt x="803" y="31"/>
                    </a:cubicBezTo>
                    <a:cubicBezTo>
                      <a:pt x="802" y="31"/>
                      <a:pt x="801" y="29"/>
                      <a:pt x="800" y="29"/>
                    </a:cubicBezTo>
                    <a:cubicBezTo>
                      <a:pt x="800" y="29"/>
                      <a:pt x="799" y="31"/>
                      <a:pt x="799" y="32"/>
                    </a:cubicBezTo>
                    <a:cubicBezTo>
                      <a:pt x="799" y="32"/>
                      <a:pt x="801" y="33"/>
                      <a:pt x="801" y="33"/>
                    </a:cubicBezTo>
                    <a:cubicBezTo>
                      <a:pt x="802" y="34"/>
                      <a:pt x="802" y="35"/>
                      <a:pt x="803" y="35"/>
                    </a:cubicBezTo>
                    <a:cubicBezTo>
                      <a:pt x="803" y="36"/>
                      <a:pt x="801" y="37"/>
                      <a:pt x="801" y="37"/>
                    </a:cubicBezTo>
                    <a:close/>
                    <a:moveTo>
                      <a:pt x="853" y="52"/>
                    </a:moveTo>
                    <a:cubicBezTo>
                      <a:pt x="853" y="52"/>
                      <a:pt x="852" y="51"/>
                      <a:pt x="851" y="51"/>
                    </a:cubicBezTo>
                    <a:cubicBezTo>
                      <a:pt x="851" y="50"/>
                      <a:pt x="849" y="49"/>
                      <a:pt x="849" y="49"/>
                    </a:cubicBezTo>
                    <a:cubicBezTo>
                      <a:pt x="849" y="49"/>
                      <a:pt x="848" y="51"/>
                      <a:pt x="847" y="51"/>
                    </a:cubicBezTo>
                    <a:cubicBezTo>
                      <a:pt x="847" y="51"/>
                      <a:pt x="846" y="53"/>
                      <a:pt x="846" y="53"/>
                    </a:cubicBezTo>
                    <a:cubicBezTo>
                      <a:pt x="846" y="54"/>
                      <a:pt x="847" y="55"/>
                      <a:pt x="848" y="55"/>
                    </a:cubicBezTo>
                    <a:cubicBezTo>
                      <a:pt x="848" y="55"/>
                      <a:pt x="850" y="57"/>
                      <a:pt x="850" y="57"/>
                    </a:cubicBezTo>
                    <a:cubicBezTo>
                      <a:pt x="850" y="57"/>
                      <a:pt x="852" y="55"/>
                      <a:pt x="852" y="55"/>
                    </a:cubicBezTo>
                    <a:cubicBezTo>
                      <a:pt x="852" y="54"/>
                      <a:pt x="853" y="53"/>
                      <a:pt x="853" y="52"/>
                    </a:cubicBezTo>
                    <a:close/>
                    <a:moveTo>
                      <a:pt x="883" y="46"/>
                    </a:moveTo>
                    <a:cubicBezTo>
                      <a:pt x="883" y="46"/>
                      <a:pt x="884" y="45"/>
                      <a:pt x="884" y="44"/>
                    </a:cubicBezTo>
                    <a:cubicBezTo>
                      <a:pt x="884" y="44"/>
                      <a:pt x="886" y="43"/>
                      <a:pt x="886" y="42"/>
                    </a:cubicBezTo>
                    <a:cubicBezTo>
                      <a:pt x="886" y="41"/>
                      <a:pt x="884" y="41"/>
                      <a:pt x="884" y="40"/>
                    </a:cubicBezTo>
                    <a:cubicBezTo>
                      <a:pt x="883" y="40"/>
                      <a:pt x="883" y="42"/>
                      <a:pt x="882" y="42"/>
                    </a:cubicBezTo>
                    <a:cubicBezTo>
                      <a:pt x="882" y="43"/>
                      <a:pt x="880" y="41"/>
                      <a:pt x="880" y="41"/>
                    </a:cubicBezTo>
                    <a:cubicBezTo>
                      <a:pt x="880" y="41"/>
                      <a:pt x="878" y="43"/>
                      <a:pt x="878" y="43"/>
                    </a:cubicBezTo>
                    <a:cubicBezTo>
                      <a:pt x="878" y="44"/>
                      <a:pt x="880" y="44"/>
                      <a:pt x="881" y="45"/>
                    </a:cubicBezTo>
                    <a:cubicBezTo>
                      <a:pt x="880" y="45"/>
                      <a:pt x="879" y="46"/>
                      <a:pt x="879" y="47"/>
                    </a:cubicBezTo>
                    <a:cubicBezTo>
                      <a:pt x="879" y="47"/>
                      <a:pt x="881" y="48"/>
                      <a:pt x="881" y="49"/>
                    </a:cubicBezTo>
                    <a:cubicBezTo>
                      <a:pt x="881" y="49"/>
                      <a:pt x="883" y="50"/>
                      <a:pt x="883" y="50"/>
                    </a:cubicBezTo>
                    <a:cubicBezTo>
                      <a:pt x="884" y="50"/>
                      <a:pt x="884" y="48"/>
                      <a:pt x="885" y="48"/>
                    </a:cubicBezTo>
                    <a:cubicBezTo>
                      <a:pt x="885" y="47"/>
                      <a:pt x="883" y="47"/>
                      <a:pt x="883" y="46"/>
                    </a:cubicBezTo>
                    <a:close/>
                    <a:moveTo>
                      <a:pt x="883" y="32"/>
                    </a:moveTo>
                    <a:cubicBezTo>
                      <a:pt x="883" y="32"/>
                      <a:pt x="884" y="31"/>
                      <a:pt x="885" y="30"/>
                    </a:cubicBezTo>
                    <a:cubicBezTo>
                      <a:pt x="884" y="30"/>
                      <a:pt x="883" y="29"/>
                      <a:pt x="882" y="28"/>
                    </a:cubicBezTo>
                    <a:cubicBezTo>
                      <a:pt x="882" y="28"/>
                      <a:pt x="880" y="27"/>
                      <a:pt x="880" y="27"/>
                    </a:cubicBezTo>
                    <a:cubicBezTo>
                      <a:pt x="880" y="26"/>
                      <a:pt x="882" y="25"/>
                      <a:pt x="882" y="25"/>
                    </a:cubicBezTo>
                    <a:cubicBezTo>
                      <a:pt x="881" y="24"/>
                      <a:pt x="880" y="23"/>
                      <a:pt x="880" y="23"/>
                    </a:cubicBezTo>
                    <a:cubicBezTo>
                      <a:pt x="879" y="23"/>
                      <a:pt x="878" y="25"/>
                      <a:pt x="878" y="25"/>
                    </a:cubicBezTo>
                    <a:cubicBezTo>
                      <a:pt x="878" y="25"/>
                      <a:pt x="876" y="27"/>
                      <a:pt x="876" y="27"/>
                    </a:cubicBezTo>
                    <a:cubicBezTo>
                      <a:pt x="876" y="28"/>
                      <a:pt x="878" y="28"/>
                      <a:pt x="878" y="29"/>
                    </a:cubicBezTo>
                    <a:cubicBezTo>
                      <a:pt x="878" y="30"/>
                      <a:pt x="877" y="30"/>
                      <a:pt x="877" y="31"/>
                    </a:cubicBezTo>
                    <a:cubicBezTo>
                      <a:pt x="877" y="32"/>
                      <a:pt x="879" y="33"/>
                      <a:pt x="879" y="33"/>
                    </a:cubicBezTo>
                    <a:cubicBezTo>
                      <a:pt x="880" y="33"/>
                      <a:pt x="880" y="34"/>
                      <a:pt x="881" y="35"/>
                    </a:cubicBezTo>
                    <a:cubicBezTo>
                      <a:pt x="882" y="34"/>
                      <a:pt x="882" y="33"/>
                      <a:pt x="883" y="32"/>
                    </a:cubicBezTo>
                    <a:close/>
                    <a:moveTo>
                      <a:pt x="900" y="42"/>
                    </a:moveTo>
                    <a:cubicBezTo>
                      <a:pt x="901" y="42"/>
                      <a:pt x="901" y="40"/>
                      <a:pt x="902" y="40"/>
                    </a:cubicBezTo>
                    <a:cubicBezTo>
                      <a:pt x="902" y="39"/>
                      <a:pt x="904" y="38"/>
                      <a:pt x="904" y="38"/>
                    </a:cubicBezTo>
                    <a:cubicBezTo>
                      <a:pt x="904" y="38"/>
                      <a:pt x="902" y="36"/>
                      <a:pt x="901" y="36"/>
                    </a:cubicBezTo>
                    <a:cubicBezTo>
                      <a:pt x="901" y="36"/>
                      <a:pt x="900" y="38"/>
                      <a:pt x="900" y="38"/>
                    </a:cubicBezTo>
                    <a:cubicBezTo>
                      <a:pt x="899" y="39"/>
                      <a:pt x="899" y="40"/>
                      <a:pt x="898" y="40"/>
                    </a:cubicBezTo>
                    <a:cubicBezTo>
                      <a:pt x="898" y="41"/>
                      <a:pt x="896" y="39"/>
                      <a:pt x="896" y="39"/>
                    </a:cubicBezTo>
                    <a:cubicBezTo>
                      <a:pt x="896" y="39"/>
                      <a:pt x="894" y="41"/>
                      <a:pt x="894" y="41"/>
                    </a:cubicBezTo>
                    <a:cubicBezTo>
                      <a:pt x="894" y="41"/>
                      <a:pt x="896" y="43"/>
                      <a:pt x="896" y="43"/>
                    </a:cubicBezTo>
                    <a:cubicBezTo>
                      <a:pt x="897" y="43"/>
                      <a:pt x="897" y="41"/>
                      <a:pt x="898" y="40"/>
                    </a:cubicBezTo>
                    <a:cubicBezTo>
                      <a:pt x="898" y="40"/>
                      <a:pt x="900" y="42"/>
                      <a:pt x="900" y="42"/>
                    </a:cubicBezTo>
                    <a:close/>
                    <a:moveTo>
                      <a:pt x="899" y="30"/>
                    </a:moveTo>
                    <a:cubicBezTo>
                      <a:pt x="900" y="31"/>
                      <a:pt x="902" y="33"/>
                      <a:pt x="903" y="34"/>
                    </a:cubicBezTo>
                    <a:cubicBezTo>
                      <a:pt x="904" y="33"/>
                      <a:pt x="904" y="32"/>
                      <a:pt x="905" y="31"/>
                    </a:cubicBezTo>
                    <a:cubicBezTo>
                      <a:pt x="905" y="31"/>
                      <a:pt x="906" y="33"/>
                      <a:pt x="907" y="33"/>
                    </a:cubicBezTo>
                    <a:cubicBezTo>
                      <a:pt x="907" y="32"/>
                      <a:pt x="909" y="32"/>
                      <a:pt x="909" y="31"/>
                    </a:cubicBezTo>
                    <a:cubicBezTo>
                      <a:pt x="909" y="30"/>
                      <a:pt x="907" y="30"/>
                      <a:pt x="906" y="29"/>
                    </a:cubicBezTo>
                    <a:cubicBezTo>
                      <a:pt x="906" y="29"/>
                      <a:pt x="908" y="28"/>
                      <a:pt x="908" y="27"/>
                    </a:cubicBezTo>
                    <a:cubicBezTo>
                      <a:pt x="907" y="26"/>
                      <a:pt x="905" y="25"/>
                      <a:pt x="904" y="24"/>
                    </a:cubicBezTo>
                    <a:cubicBezTo>
                      <a:pt x="903" y="25"/>
                      <a:pt x="901" y="27"/>
                      <a:pt x="900" y="28"/>
                    </a:cubicBezTo>
                    <a:cubicBezTo>
                      <a:pt x="900" y="29"/>
                      <a:pt x="899" y="30"/>
                      <a:pt x="899" y="30"/>
                    </a:cubicBezTo>
                    <a:close/>
                    <a:moveTo>
                      <a:pt x="961" y="50"/>
                    </a:moveTo>
                    <a:cubicBezTo>
                      <a:pt x="962" y="48"/>
                      <a:pt x="964" y="47"/>
                      <a:pt x="965" y="45"/>
                    </a:cubicBezTo>
                    <a:cubicBezTo>
                      <a:pt x="964" y="45"/>
                      <a:pt x="963" y="44"/>
                      <a:pt x="963" y="44"/>
                    </a:cubicBezTo>
                    <a:cubicBezTo>
                      <a:pt x="962" y="44"/>
                      <a:pt x="961" y="46"/>
                      <a:pt x="961" y="46"/>
                    </a:cubicBezTo>
                    <a:cubicBezTo>
                      <a:pt x="960" y="46"/>
                      <a:pt x="960" y="48"/>
                      <a:pt x="959" y="48"/>
                    </a:cubicBezTo>
                    <a:cubicBezTo>
                      <a:pt x="959" y="49"/>
                      <a:pt x="957" y="50"/>
                      <a:pt x="957" y="50"/>
                    </a:cubicBezTo>
                    <a:cubicBezTo>
                      <a:pt x="957" y="51"/>
                      <a:pt x="959" y="52"/>
                      <a:pt x="960" y="52"/>
                    </a:cubicBezTo>
                    <a:cubicBezTo>
                      <a:pt x="960" y="51"/>
                      <a:pt x="961" y="51"/>
                      <a:pt x="961" y="50"/>
                    </a:cubicBezTo>
                    <a:close/>
                    <a:moveTo>
                      <a:pt x="971" y="51"/>
                    </a:moveTo>
                    <a:cubicBezTo>
                      <a:pt x="972" y="51"/>
                      <a:pt x="973" y="52"/>
                      <a:pt x="974" y="52"/>
                    </a:cubicBezTo>
                    <a:cubicBezTo>
                      <a:pt x="974" y="52"/>
                      <a:pt x="975" y="51"/>
                      <a:pt x="975" y="50"/>
                    </a:cubicBezTo>
                    <a:cubicBezTo>
                      <a:pt x="976" y="49"/>
                      <a:pt x="976" y="48"/>
                      <a:pt x="977" y="48"/>
                    </a:cubicBezTo>
                    <a:cubicBezTo>
                      <a:pt x="977" y="48"/>
                      <a:pt x="979" y="50"/>
                      <a:pt x="979" y="49"/>
                    </a:cubicBezTo>
                    <a:cubicBezTo>
                      <a:pt x="980" y="49"/>
                      <a:pt x="981" y="48"/>
                      <a:pt x="981" y="47"/>
                    </a:cubicBezTo>
                    <a:cubicBezTo>
                      <a:pt x="981" y="47"/>
                      <a:pt x="979" y="46"/>
                      <a:pt x="979" y="46"/>
                    </a:cubicBezTo>
                    <a:cubicBezTo>
                      <a:pt x="979" y="45"/>
                      <a:pt x="980" y="44"/>
                      <a:pt x="980" y="43"/>
                    </a:cubicBezTo>
                    <a:cubicBezTo>
                      <a:pt x="981" y="43"/>
                      <a:pt x="982" y="42"/>
                      <a:pt x="982" y="41"/>
                    </a:cubicBezTo>
                    <a:cubicBezTo>
                      <a:pt x="982" y="40"/>
                      <a:pt x="980" y="40"/>
                      <a:pt x="980" y="39"/>
                    </a:cubicBezTo>
                    <a:cubicBezTo>
                      <a:pt x="980" y="39"/>
                      <a:pt x="982" y="38"/>
                      <a:pt x="982" y="37"/>
                    </a:cubicBezTo>
                    <a:cubicBezTo>
                      <a:pt x="982" y="37"/>
                      <a:pt x="979" y="35"/>
                      <a:pt x="979" y="35"/>
                    </a:cubicBezTo>
                    <a:cubicBezTo>
                      <a:pt x="979" y="36"/>
                      <a:pt x="978" y="37"/>
                      <a:pt x="978" y="38"/>
                    </a:cubicBezTo>
                    <a:cubicBezTo>
                      <a:pt x="977" y="38"/>
                      <a:pt x="976" y="39"/>
                      <a:pt x="976" y="40"/>
                    </a:cubicBezTo>
                    <a:cubicBezTo>
                      <a:pt x="976" y="40"/>
                      <a:pt x="978" y="41"/>
                      <a:pt x="978" y="42"/>
                    </a:cubicBezTo>
                    <a:cubicBezTo>
                      <a:pt x="978" y="42"/>
                      <a:pt x="977" y="44"/>
                      <a:pt x="977" y="44"/>
                    </a:cubicBezTo>
                    <a:cubicBezTo>
                      <a:pt x="976" y="44"/>
                      <a:pt x="975" y="46"/>
                      <a:pt x="975" y="46"/>
                    </a:cubicBezTo>
                    <a:cubicBezTo>
                      <a:pt x="974" y="46"/>
                      <a:pt x="973" y="44"/>
                      <a:pt x="973" y="44"/>
                    </a:cubicBezTo>
                    <a:cubicBezTo>
                      <a:pt x="972" y="44"/>
                      <a:pt x="971" y="46"/>
                      <a:pt x="971" y="47"/>
                    </a:cubicBezTo>
                    <a:cubicBezTo>
                      <a:pt x="970" y="47"/>
                      <a:pt x="970" y="48"/>
                      <a:pt x="969" y="49"/>
                    </a:cubicBezTo>
                    <a:cubicBezTo>
                      <a:pt x="969" y="49"/>
                      <a:pt x="967" y="51"/>
                      <a:pt x="968" y="51"/>
                    </a:cubicBezTo>
                    <a:cubicBezTo>
                      <a:pt x="968" y="52"/>
                      <a:pt x="970" y="52"/>
                      <a:pt x="970" y="53"/>
                    </a:cubicBezTo>
                    <a:cubicBezTo>
                      <a:pt x="970" y="52"/>
                      <a:pt x="971" y="51"/>
                      <a:pt x="971" y="51"/>
                    </a:cubicBezTo>
                    <a:close/>
                    <a:moveTo>
                      <a:pt x="951" y="31"/>
                    </a:moveTo>
                    <a:cubicBezTo>
                      <a:pt x="952" y="32"/>
                      <a:pt x="952" y="32"/>
                      <a:pt x="953" y="33"/>
                    </a:cubicBezTo>
                    <a:cubicBezTo>
                      <a:pt x="953" y="33"/>
                      <a:pt x="955" y="35"/>
                      <a:pt x="955" y="35"/>
                    </a:cubicBezTo>
                    <a:cubicBezTo>
                      <a:pt x="956" y="35"/>
                      <a:pt x="957" y="33"/>
                      <a:pt x="957" y="32"/>
                    </a:cubicBezTo>
                    <a:cubicBezTo>
                      <a:pt x="957" y="32"/>
                      <a:pt x="955" y="31"/>
                      <a:pt x="955" y="31"/>
                    </a:cubicBezTo>
                    <a:cubicBezTo>
                      <a:pt x="955" y="30"/>
                      <a:pt x="956" y="29"/>
                      <a:pt x="956" y="29"/>
                    </a:cubicBezTo>
                    <a:cubicBezTo>
                      <a:pt x="957" y="28"/>
                      <a:pt x="958" y="27"/>
                      <a:pt x="958" y="26"/>
                    </a:cubicBezTo>
                    <a:cubicBezTo>
                      <a:pt x="958" y="26"/>
                      <a:pt x="960" y="24"/>
                      <a:pt x="960" y="24"/>
                    </a:cubicBezTo>
                    <a:cubicBezTo>
                      <a:pt x="960" y="23"/>
                      <a:pt x="958" y="23"/>
                      <a:pt x="958" y="22"/>
                    </a:cubicBezTo>
                    <a:cubicBezTo>
                      <a:pt x="957" y="23"/>
                      <a:pt x="957" y="24"/>
                      <a:pt x="956" y="25"/>
                    </a:cubicBezTo>
                    <a:cubicBezTo>
                      <a:pt x="955" y="25"/>
                      <a:pt x="955" y="26"/>
                      <a:pt x="954" y="27"/>
                    </a:cubicBezTo>
                    <a:cubicBezTo>
                      <a:pt x="954" y="28"/>
                      <a:pt x="953" y="28"/>
                      <a:pt x="953" y="29"/>
                    </a:cubicBezTo>
                    <a:cubicBezTo>
                      <a:pt x="952" y="29"/>
                      <a:pt x="951" y="27"/>
                      <a:pt x="950" y="27"/>
                    </a:cubicBezTo>
                    <a:cubicBezTo>
                      <a:pt x="950" y="27"/>
                      <a:pt x="949" y="29"/>
                      <a:pt x="949" y="30"/>
                    </a:cubicBezTo>
                    <a:cubicBezTo>
                      <a:pt x="948" y="30"/>
                      <a:pt x="947" y="31"/>
                      <a:pt x="947" y="32"/>
                    </a:cubicBezTo>
                    <a:cubicBezTo>
                      <a:pt x="947" y="32"/>
                      <a:pt x="949" y="33"/>
                      <a:pt x="949" y="34"/>
                    </a:cubicBezTo>
                    <a:cubicBezTo>
                      <a:pt x="950" y="33"/>
                      <a:pt x="950" y="32"/>
                      <a:pt x="951" y="31"/>
                    </a:cubicBezTo>
                    <a:close/>
                    <a:moveTo>
                      <a:pt x="994" y="54"/>
                    </a:moveTo>
                    <a:cubicBezTo>
                      <a:pt x="994" y="54"/>
                      <a:pt x="996" y="55"/>
                      <a:pt x="996" y="55"/>
                    </a:cubicBezTo>
                    <a:cubicBezTo>
                      <a:pt x="997" y="55"/>
                      <a:pt x="997" y="53"/>
                      <a:pt x="998" y="53"/>
                    </a:cubicBezTo>
                    <a:cubicBezTo>
                      <a:pt x="998" y="53"/>
                      <a:pt x="999" y="55"/>
                      <a:pt x="1000" y="55"/>
                    </a:cubicBezTo>
                    <a:cubicBezTo>
                      <a:pt x="1001" y="55"/>
                      <a:pt x="1001" y="53"/>
                      <a:pt x="1002" y="52"/>
                    </a:cubicBezTo>
                    <a:cubicBezTo>
                      <a:pt x="1002" y="52"/>
                      <a:pt x="1003" y="51"/>
                      <a:pt x="1003" y="50"/>
                    </a:cubicBezTo>
                    <a:cubicBezTo>
                      <a:pt x="1004" y="50"/>
                      <a:pt x="1005" y="49"/>
                      <a:pt x="1005" y="48"/>
                    </a:cubicBezTo>
                    <a:cubicBezTo>
                      <a:pt x="1006" y="49"/>
                      <a:pt x="1007" y="49"/>
                      <a:pt x="1007" y="50"/>
                    </a:cubicBezTo>
                    <a:cubicBezTo>
                      <a:pt x="1007" y="49"/>
                      <a:pt x="1009" y="48"/>
                      <a:pt x="1009" y="48"/>
                    </a:cubicBezTo>
                    <a:cubicBezTo>
                      <a:pt x="1009" y="47"/>
                      <a:pt x="1007" y="46"/>
                      <a:pt x="1007" y="46"/>
                    </a:cubicBezTo>
                    <a:cubicBezTo>
                      <a:pt x="1007" y="46"/>
                      <a:pt x="1006" y="48"/>
                      <a:pt x="1005" y="48"/>
                    </a:cubicBezTo>
                    <a:cubicBezTo>
                      <a:pt x="1005" y="48"/>
                      <a:pt x="1003" y="46"/>
                      <a:pt x="1003" y="46"/>
                    </a:cubicBezTo>
                    <a:cubicBezTo>
                      <a:pt x="1002" y="46"/>
                      <a:pt x="1002" y="48"/>
                      <a:pt x="1001" y="49"/>
                    </a:cubicBezTo>
                    <a:cubicBezTo>
                      <a:pt x="1001" y="49"/>
                      <a:pt x="1000" y="51"/>
                      <a:pt x="1000" y="51"/>
                    </a:cubicBezTo>
                    <a:cubicBezTo>
                      <a:pt x="999" y="51"/>
                      <a:pt x="998" y="49"/>
                      <a:pt x="997" y="49"/>
                    </a:cubicBezTo>
                    <a:cubicBezTo>
                      <a:pt x="997" y="49"/>
                      <a:pt x="996" y="51"/>
                      <a:pt x="996" y="51"/>
                    </a:cubicBezTo>
                    <a:cubicBezTo>
                      <a:pt x="996" y="52"/>
                      <a:pt x="994" y="53"/>
                      <a:pt x="994" y="54"/>
                    </a:cubicBezTo>
                    <a:close/>
                    <a:moveTo>
                      <a:pt x="1013" y="43"/>
                    </a:moveTo>
                    <a:cubicBezTo>
                      <a:pt x="1013" y="43"/>
                      <a:pt x="1014" y="41"/>
                      <a:pt x="1014" y="41"/>
                    </a:cubicBezTo>
                    <a:cubicBezTo>
                      <a:pt x="1015" y="41"/>
                      <a:pt x="1016" y="43"/>
                      <a:pt x="1016" y="43"/>
                    </a:cubicBezTo>
                    <a:cubicBezTo>
                      <a:pt x="1017" y="42"/>
                      <a:pt x="1018" y="44"/>
                      <a:pt x="1019" y="44"/>
                    </a:cubicBezTo>
                    <a:cubicBezTo>
                      <a:pt x="1019" y="44"/>
                      <a:pt x="1020" y="42"/>
                      <a:pt x="1020" y="42"/>
                    </a:cubicBezTo>
                    <a:cubicBezTo>
                      <a:pt x="1021" y="41"/>
                      <a:pt x="1022" y="40"/>
                      <a:pt x="1022" y="40"/>
                    </a:cubicBezTo>
                    <a:cubicBezTo>
                      <a:pt x="1021" y="40"/>
                      <a:pt x="1021" y="38"/>
                      <a:pt x="1020" y="38"/>
                    </a:cubicBezTo>
                    <a:cubicBezTo>
                      <a:pt x="1019" y="38"/>
                      <a:pt x="1019" y="40"/>
                      <a:pt x="1018" y="40"/>
                    </a:cubicBezTo>
                    <a:cubicBezTo>
                      <a:pt x="1018" y="40"/>
                      <a:pt x="1017" y="38"/>
                      <a:pt x="1016" y="39"/>
                    </a:cubicBezTo>
                    <a:cubicBezTo>
                      <a:pt x="1015" y="39"/>
                      <a:pt x="1015" y="41"/>
                      <a:pt x="1014" y="41"/>
                    </a:cubicBezTo>
                    <a:cubicBezTo>
                      <a:pt x="1014" y="41"/>
                      <a:pt x="1013" y="39"/>
                      <a:pt x="1012" y="39"/>
                    </a:cubicBezTo>
                    <a:cubicBezTo>
                      <a:pt x="1011" y="39"/>
                      <a:pt x="1011" y="41"/>
                      <a:pt x="1010" y="41"/>
                    </a:cubicBezTo>
                    <a:cubicBezTo>
                      <a:pt x="1011" y="42"/>
                      <a:pt x="1012" y="43"/>
                      <a:pt x="1013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350"/>
              </a:p>
            </p:txBody>
          </p:sp>
        </p:grpSp>
      </p:grpSp>
      <p:graphicFrame>
        <p:nvGraphicFramePr>
          <p:cNvPr id="7" name="表格 6"/>
          <p:cNvGraphicFramePr/>
          <p:nvPr/>
        </p:nvGraphicFramePr>
        <p:xfrm>
          <a:off x="1755140" y="554355"/>
          <a:ext cx="8712200" cy="6012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3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690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lnSpc>
                          <a:spcPct val="160000"/>
                        </a:lnSpc>
                        <a:buNone/>
                      </a:pPr>
                      <a:r>
                        <a:rPr lang="en-US" altLang="zh-CN"/>
                        <a:t>  No.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endParaRPr lang="zh-CN" altLang="en-US"/>
                    </a:p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/>
                        <a:t>연구개발 내용     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altLang="zh-CN"/>
                        <a:t>                        </a:t>
                      </a:r>
                      <a:r>
                        <a:rPr lang="zh-CN" altLang="en-US"/>
                        <a:t>추 진 일 정 (월)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zh-CN" sz="2000" b="1"/>
                        <a:t>계획서 작성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b="1"/>
                        <a:t>사용자 예상요구사항 추측 및 개발환경 구축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8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01040" y="1397000"/>
            <a:ext cx="2921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Gulim" panose="020B0600000101010101" charset="-127"/>
                <a:ea typeface="Gulim" panose="020B0600000101010101" charset="-127"/>
                <a:cs typeface="Gulim" panose="020B0600000101010101" charset="-127"/>
                <a:sym typeface="+mn-ea"/>
              </a:rPr>
              <a:t>추진 일정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setag"/>
  <p:tag name="KSO_WM_TEMPLATE_INDEX" val="20161267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7"/>
  <p:tag name="KSO_WM_SLIDE_INDEX" val="7"/>
  <p:tag name="KSO_WM_SLIDE_ITEM_CNT" val="0"/>
  <p:tag name="KSO_WM_SLIDE_TYPE" val="sectionTitle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6"/>
  <p:tag name="KSO_WM_SLIDE_INDEX" val="6"/>
  <p:tag name="KSO_WM_SLIDE_ITEM_CNT" val="0"/>
  <p:tag name="KSO_WM_SLIDE_TYPE" val="text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26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126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9104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basetag"/>
  <p:tag name="KSO_WM_TEMPLATE_INDEX" val="20161267"/>
  <p:tag name="KSO_WM_SLIDE_LAYOUT" val="a_b_k"/>
  <p:tag name="KSO_WM_SLIDE_LAYOUT_CNT" val="1_1_1"/>
  <p:tag name="KSO_WM_TEMPLATE_THUMBS_INDEX" val="1、4、5、7、9、10、17、22、23、24、25、"/>
  <p:tag name="KSO_WM_COMBINE_RELATE_SLIDE_ID" val="background20180982_1"/>
  <p:tag name="KSO_WM_TEMPLATE_SUBCATEGORY" val="0"/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2"/>
  <p:tag name="KSO_WM_SLIDE_INDEX" val="2"/>
  <p:tag name="KSO_WM_SLIDE_ITEM_CNT" val="0"/>
  <p:tag name="KSO_WM_SLIDE_TYPE" val="contents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1267"/>
  <p:tag name="KSO_WM_TAG_VERSION" val="1.0"/>
  <p:tag name="KSO_WM_SLIDE_ID" val="basetag20161267_4"/>
  <p:tag name="KSO_WM_SLIDE_INDEX" val="4"/>
  <p:tag name="KSO_WM_SLIDE_ITEM_CNT" val="0"/>
  <p:tag name="KSO_WM_SLIDE_TYPE" val="text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basetag"/>
  <p:tag name="KSO_WM_TEMPLATE_INDEX" val="20161267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----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537</Words>
  <Application>Microsoft Macintosh PowerPoint</Application>
  <PresentationFormat>Widescreen</PresentationFormat>
  <Paragraphs>94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等线</vt:lpstr>
      <vt:lpstr>Gulim</vt:lpstr>
      <vt:lpstr>Gulim</vt:lpstr>
      <vt:lpstr>黑体</vt:lpstr>
      <vt:lpstr>Arial</vt:lpstr>
      <vt:lpstr>Calibri</vt:lpstr>
      <vt:lpstr>Office 主题​​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slow jaw</cp:lastModifiedBy>
  <cp:revision>404</cp:revision>
  <dcterms:created xsi:type="dcterms:W3CDTF">2017-08-03T09:01:00Z</dcterms:created>
  <dcterms:modified xsi:type="dcterms:W3CDTF">2019-03-11T01:33:48Z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